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6" r:id="rId3"/>
    <p:sldMasterId id="2147483678" r:id="rId4"/>
  </p:sldMasterIdLst>
  <p:notesMasterIdLst>
    <p:notesMasterId r:id="rId25"/>
  </p:notesMasterIdLst>
  <p:sldIdLst>
    <p:sldId id="576" r:id="rId5"/>
    <p:sldId id="577" r:id="rId6"/>
    <p:sldId id="256" r:id="rId7"/>
    <p:sldId id="299" r:id="rId8"/>
    <p:sldId id="261" r:id="rId9"/>
    <p:sldId id="259" r:id="rId10"/>
    <p:sldId id="262" r:id="rId11"/>
    <p:sldId id="315" r:id="rId12"/>
    <p:sldId id="316" r:id="rId13"/>
    <p:sldId id="304" r:id="rId14"/>
    <p:sldId id="320" r:id="rId15"/>
    <p:sldId id="321" r:id="rId16"/>
    <p:sldId id="322" r:id="rId17"/>
    <p:sldId id="323" r:id="rId18"/>
    <p:sldId id="309" r:id="rId19"/>
    <p:sldId id="269" r:id="rId20"/>
    <p:sldId id="324" r:id="rId21"/>
    <p:sldId id="562" r:id="rId22"/>
    <p:sldId id="310" r:id="rId23"/>
    <p:sldId id="313"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pPr/>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2025/12/15</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pPr/>
              <a:t>12/15/2025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0"/>
            <a:ext cx="7772400" cy="136207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906714"/>
            <a:ext cx="7772400" cy="1500188"/>
          </a:xfrm>
        </p:spPr>
        <p:txBody>
          <a:bodyPr anchor="b"/>
          <a:lstStyle>
            <a:lvl1pPr marL="0" indent="0">
              <a:buNone/>
              <a:defRPr sz="201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10">
                <a:solidFill>
                  <a:schemeClr val="tx1">
                    <a:tint val="75000"/>
                  </a:schemeClr>
                </a:solidFill>
              </a:defRPr>
            </a:lvl4pPr>
            <a:lvl5pPr marL="1828800" indent="0">
              <a:buNone/>
              <a:defRPr sz="1410">
                <a:solidFill>
                  <a:schemeClr val="tx1">
                    <a:tint val="75000"/>
                  </a:schemeClr>
                </a:solidFill>
              </a:defRPr>
            </a:lvl5pPr>
            <a:lvl6pPr marL="2286000" indent="0">
              <a:buNone/>
              <a:defRPr sz="1410">
                <a:solidFill>
                  <a:schemeClr val="tx1">
                    <a:tint val="75000"/>
                  </a:schemeClr>
                </a:solidFill>
              </a:defRPr>
            </a:lvl6pPr>
            <a:lvl7pPr marL="2743200" indent="0">
              <a:buNone/>
              <a:defRPr sz="1410">
                <a:solidFill>
                  <a:schemeClr val="tx1">
                    <a:tint val="75000"/>
                  </a:schemeClr>
                </a:solidFill>
              </a:defRPr>
            </a:lvl7pPr>
            <a:lvl8pPr marL="3200400" indent="0">
              <a:buNone/>
              <a:defRPr sz="1410">
                <a:solidFill>
                  <a:schemeClr val="tx1">
                    <a:tint val="75000"/>
                  </a:schemeClr>
                </a:solidFill>
              </a:defRPr>
            </a:lvl8pPr>
            <a:lvl9pPr marL="3657600" indent="0">
              <a:buNone/>
              <a:defRPr sz="141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1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1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90" cy="639762"/>
          </a:xfrm>
        </p:spPr>
        <p:txBody>
          <a:bodyPr anchor="b"/>
          <a:lstStyle>
            <a:lvl1pPr marL="0" indent="0">
              <a:buNone/>
              <a:defRPr sz="2400" b="1"/>
            </a:lvl1pPr>
            <a:lvl2pPr marL="457200" indent="0">
              <a:buNone/>
              <a:defRPr sz="201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90" cy="3951288"/>
          </a:xfrm>
        </p:spPr>
        <p:txBody>
          <a:bodyPr/>
          <a:lstStyle>
            <a:lvl1pPr>
              <a:defRPr sz="2400"/>
            </a:lvl1pPr>
            <a:lvl2pPr>
              <a:defRPr sz="201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400" b="1"/>
            </a:lvl1pPr>
            <a:lvl2pPr marL="457200" indent="0">
              <a:buNone/>
              <a:defRPr sz="201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1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5" cy="1162050"/>
          </a:xfrm>
        </p:spPr>
        <p:txBody>
          <a:bodyPr anchor="b"/>
          <a:lstStyle>
            <a:lvl1pPr algn="l">
              <a:defRPr sz="2010" b="1"/>
            </a:lvl1pPr>
          </a:lstStyle>
          <a:p>
            <a:r>
              <a:rPr lang="en-US"/>
              <a:t>Click to edit Master title style</a:t>
            </a:r>
          </a:p>
        </p:txBody>
      </p:sp>
      <p:sp>
        <p:nvSpPr>
          <p:cNvPr id="3" name="Content Placeholder 2"/>
          <p:cNvSpPr>
            <a:spLocks noGrp="1"/>
          </p:cNvSpPr>
          <p:nvPr>
            <p:ph idx="1"/>
          </p:nvPr>
        </p:nvSpPr>
        <p:spPr>
          <a:xfrm>
            <a:off x="3575052" y="273050"/>
            <a:ext cx="5111750" cy="5853114"/>
          </a:xfrm>
        </p:spPr>
        <p:txBody>
          <a:bodyPr/>
          <a:lstStyle>
            <a:lvl1pPr>
              <a:defRPr sz="3210"/>
            </a:lvl1pPr>
            <a:lvl2pPr>
              <a:defRPr sz="2800"/>
            </a:lvl2pPr>
            <a:lvl3pPr>
              <a:defRPr sz="2400"/>
            </a:lvl3pPr>
            <a:lvl4pPr>
              <a:defRPr sz="2010"/>
            </a:lvl4pPr>
            <a:lvl5pPr>
              <a:defRPr sz="2010"/>
            </a:lvl5pPr>
            <a:lvl6pPr>
              <a:defRPr sz="2010"/>
            </a:lvl6pPr>
            <a:lvl7pPr>
              <a:defRPr sz="2010"/>
            </a:lvl7pPr>
            <a:lvl8pPr>
              <a:defRPr sz="2010"/>
            </a:lvl8pPr>
            <a:lvl9pPr>
              <a:defRPr sz="20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5" cy="4691064"/>
          </a:xfrm>
        </p:spPr>
        <p:txBody>
          <a:bodyPr/>
          <a:lstStyle>
            <a:lvl1pPr marL="0" indent="0">
              <a:buNone/>
              <a:defRPr sz="141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0"/>
            <a:ext cx="5486400" cy="566738"/>
          </a:xfrm>
        </p:spPr>
        <p:txBody>
          <a:bodyPr anchor="b"/>
          <a:lstStyle>
            <a:lvl1pPr algn="l">
              <a:defRPr sz="2010" b="1"/>
            </a:lvl1pPr>
          </a:lstStyle>
          <a:p>
            <a:r>
              <a:rPr lang="en-US"/>
              <a:t>Click to edit Master title style</a:t>
            </a:r>
          </a:p>
        </p:txBody>
      </p:sp>
      <p:sp>
        <p:nvSpPr>
          <p:cNvPr id="3" name="Picture Placeholder 2"/>
          <p:cNvSpPr>
            <a:spLocks noGrp="1"/>
          </p:cNvSpPr>
          <p:nvPr>
            <p:ph type="pic" idx="1"/>
          </p:nvPr>
        </p:nvSpPr>
        <p:spPr>
          <a:xfrm>
            <a:off x="1792290" y="612776"/>
            <a:ext cx="5486400" cy="4114800"/>
          </a:xfrm>
        </p:spPr>
        <p:txBody>
          <a:bodyPr/>
          <a:lstStyle>
            <a:lvl1pPr marL="0" indent="0">
              <a:buNone/>
              <a:defRPr sz="3210"/>
            </a:lvl1pPr>
            <a:lvl2pPr marL="457200" indent="0">
              <a:buNone/>
              <a:defRPr sz="2800"/>
            </a:lvl2pPr>
            <a:lvl3pPr marL="914400" indent="0">
              <a:buNone/>
              <a:defRPr sz="2400"/>
            </a:lvl3pPr>
            <a:lvl4pPr marL="1371600" indent="0">
              <a:buNone/>
              <a:defRPr sz="2010"/>
            </a:lvl4pPr>
            <a:lvl5pPr marL="1828800" indent="0">
              <a:buNone/>
              <a:defRPr sz="2010"/>
            </a:lvl5pPr>
            <a:lvl6pPr marL="2286000" indent="0">
              <a:buNone/>
              <a:defRPr sz="2010"/>
            </a:lvl6pPr>
            <a:lvl7pPr marL="2743200" indent="0">
              <a:buNone/>
              <a:defRPr sz="2010"/>
            </a:lvl7pPr>
            <a:lvl8pPr marL="3200400" indent="0">
              <a:buNone/>
              <a:defRPr sz="2010"/>
            </a:lvl8pPr>
            <a:lvl9pPr marL="3657600" indent="0">
              <a:buNone/>
              <a:defRPr sz="2010"/>
            </a:lvl9pPr>
          </a:lstStyle>
          <a:p>
            <a:endParaRPr lang="en-US"/>
          </a:p>
        </p:txBody>
      </p:sp>
      <p:sp>
        <p:nvSpPr>
          <p:cNvPr id="4" name="Text Placeholder 3"/>
          <p:cNvSpPr>
            <a:spLocks noGrp="1"/>
          </p:cNvSpPr>
          <p:nvPr>
            <p:ph type="body" sz="half" idx="2"/>
          </p:nvPr>
        </p:nvSpPr>
        <p:spPr>
          <a:xfrm>
            <a:off x="1792290" y="5367338"/>
            <a:ext cx="5486400" cy="804864"/>
          </a:xfrm>
        </p:spPr>
        <p:txBody>
          <a:bodyPr/>
          <a:lstStyle>
            <a:lvl1pPr marL="0" indent="0">
              <a:buNone/>
              <a:defRPr sz="141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2"/>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10" kern="1200">
          <a:solidFill>
            <a:schemeClr val="tx1"/>
          </a:solidFill>
          <a:latin typeface="+mj-lt"/>
          <a:ea typeface="+mj-ea"/>
          <a:cs typeface="+mj-cs"/>
        </a:defRPr>
      </a:lvl1pPr>
    </p:titleStyle>
    <p:bodyStyle>
      <a:lvl1pPr marL="342900" indent="-342900" algn="l" defTabSz="914400" rtl="0" eaLnBrk="1" latinLnBrk="0" hangingPunct="1">
        <a:spcBef>
          <a:spcPts val="90"/>
        </a:spcBef>
        <a:buFont typeface="Arial" panose="020B0604020202020204" pitchFamily="34" charset="0"/>
        <a:buChar char="•"/>
        <a:defRPr sz="3210" kern="1200">
          <a:solidFill>
            <a:schemeClr val="tx1"/>
          </a:solidFill>
          <a:latin typeface="+mn-lt"/>
          <a:ea typeface="+mn-ea"/>
          <a:cs typeface="+mn-cs"/>
        </a:defRPr>
      </a:lvl1pPr>
      <a:lvl2pPr marL="742950" indent="-285750" algn="l" defTabSz="914400" rtl="0" eaLnBrk="1" latinLnBrk="0" hangingPunct="1">
        <a:spcBef>
          <a:spcPts val="9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9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90"/>
        </a:spcBef>
        <a:buFont typeface="Arial" panose="020B0604020202020204" pitchFamily="34" charset="0"/>
        <a:buChar char="–"/>
        <a:defRPr sz="2010" kern="1200">
          <a:solidFill>
            <a:schemeClr val="tx1"/>
          </a:solidFill>
          <a:latin typeface="+mn-lt"/>
          <a:ea typeface="+mn-ea"/>
          <a:cs typeface="+mn-cs"/>
        </a:defRPr>
      </a:lvl4pPr>
      <a:lvl5pPr marL="2057400" indent="-228600" algn="l" defTabSz="914400" rtl="0" eaLnBrk="1" latinLnBrk="0" hangingPunct="1">
        <a:spcBef>
          <a:spcPts val="90"/>
        </a:spcBef>
        <a:buFont typeface="Arial" panose="020B0604020202020204" pitchFamily="34" charset="0"/>
        <a:buChar char="»"/>
        <a:defRPr sz="2010" kern="1200">
          <a:solidFill>
            <a:schemeClr val="tx1"/>
          </a:solidFill>
          <a:latin typeface="+mn-lt"/>
          <a:ea typeface="+mn-ea"/>
          <a:cs typeface="+mn-cs"/>
        </a:defRPr>
      </a:lvl5pPr>
      <a:lvl6pPr marL="2514600" indent="-228600" algn="l" defTabSz="914400" rtl="0" eaLnBrk="1" latinLnBrk="0" hangingPunct="1">
        <a:spcBef>
          <a:spcPts val="90"/>
        </a:spcBef>
        <a:buFont typeface="Arial" panose="020B0604020202020204" pitchFamily="34" charset="0"/>
        <a:buChar char="•"/>
        <a:defRPr sz="2010" kern="1200">
          <a:solidFill>
            <a:schemeClr val="tx1"/>
          </a:solidFill>
          <a:latin typeface="+mn-lt"/>
          <a:ea typeface="+mn-ea"/>
          <a:cs typeface="+mn-cs"/>
        </a:defRPr>
      </a:lvl6pPr>
      <a:lvl7pPr marL="2971800" indent="-228600" algn="l" defTabSz="914400" rtl="0" eaLnBrk="1" latinLnBrk="0" hangingPunct="1">
        <a:spcBef>
          <a:spcPts val="90"/>
        </a:spcBef>
        <a:buFont typeface="Arial" panose="020B0604020202020204" pitchFamily="34" charset="0"/>
        <a:buChar char="•"/>
        <a:defRPr sz="2010" kern="1200">
          <a:solidFill>
            <a:schemeClr val="tx1"/>
          </a:solidFill>
          <a:latin typeface="+mn-lt"/>
          <a:ea typeface="+mn-ea"/>
          <a:cs typeface="+mn-cs"/>
        </a:defRPr>
      </a:lvl7pPr>
      <a:lvl8pPr marL="3429000" indent="-228600" algn="l" defTabSz="914400" rtl="0" eaLnBrk="1" latinLnBrk="0" hangingPunct="1">
        <a:spcBef>
          <a:spcPts val="90"/>
        </a:spcBef>
        <a:buFont typeface="Arial" panose="020B0604020202020204" pitchFamily="34" charset="0"/>
        <a:buChar char="•"/>
        <a:defRPr sz="2010" kern="1200">
          <a:solidFill>
            <a:schemeClr val="tx1"/>
          </a:solidFill>
          <a:latin typeface="+mn-lt"/>
          <a:ea typeface="+mn-ea"/>
          <a:cs typeface="+mn-cs"/>
        </a:defRPr>
      </a:lvl8pPr>
      <a:lvl9pPr marL="3886200" indent="-228600" algn="l" defTabSz="914400" rtl="0" eaLnBrk="1" latinLnBrk="0" hangingPunct="1">
        <a:spcBef>
          <a:spcPts val="90"/>
        </a:spcBef>
        <a:buFont typeface="Arial" panose="020B0604020202020204" pitchFamily="34" charset="0"/>
        <a:buChar char="•"/>
        <a:defRPr sz="201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6.svg"/><Relationship Id="rId17" Type="http://schemas.openxmlformats.org/officeDocument/2006/relationships/image" Target="../media/image30.sv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image" Target="../media/image28.svg"/><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24.svg"/><Relationship Id="rId9" Type="http://schemas.openxmlformats.org/officeDocument/2006/relationships/image" Target="../media/image15.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4.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5270960" y="95559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2628900" y="126208"/>
            <a:ext cx="130302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algn="ctr" eaLnBrk="1" hangingPunct="1">
              <a:spcBef>
                <a:spcPct val="50000"/>
              </a:spcBef>
              <a:buClrTx/>
              <a:buSzTx/>
              <a:buFontTx/>
              <a:buNone/>
            </a:pPr>
            <a:r>
              <a:rPr lang="en-US" altLang="en-US" sz="7200" b="1">
                <a:solidFill>
                  <a:srgbClr val="FF3300"/>
                </a:solidFill>
                <a:latin typeface="Times New Roman" panose="02020603050405020304" pitchFamily="18" charset="0"/>
                <a:cs typeface="Times New Roman" panose="02020603050405020304" pitchFamily="18" charset="0"/>
              </a:rPr>
              <a:t>Trường Tiểu học </a:t>
            </a:r>
            <a:r>
              <a:rPr lang="en-US" altLang="en-US" sz="7200" b="1" smtClean="0">
                <a:solidFill>
                  <a:srgbClr val="FF3300"/>
                </a:solidFill>
                <a:latin typeface="Times New Roman" panose="02020603050405020304" pitchFamily="18" charset="0"/>
                <a:cs typeface="Times New Roman" panose="02020603050405020304" pitchFamily="18" charset="0"/>
              </a:rPr>
              <a:t>Hòa Nghĩa</a:t>
            </a:r>
            <a:endParaRPr lang="en-US" altLang="en-US" sz="1405" b="1">
              <a:solidFill>
                <a:srgbClr val="000000"/>
              </a:solidFill>
              <a:latin typeface="Times New Roman" panose="02020603050405020304" pitchFamily="18" charset="0"/>
              <a:cs typeface="Times New Roman" panose="02020603050405020304" pitchFamily="18" charset="0"/>
            </a:endParaRPr>
          </a:p>
        </p:txBody>
      </p:sp>
      <p:sp>
        <p:nvSpPr>
          <p:cNvPr id="37894" name="WordArt 6"/>
          <p:cNvSpPr>
            <a:spLocks noChangeArrowheads="1" noChangeShapeType="1" noTextEdit="1"/>
          </p:cNvSpPr>
          <p:nvPr/>
        </p:nvSpPr>
        <p:spPr bwMode="auto">
          <a:xfrm>
            <a:off x="4914900" y="4572000"/>
            <a:ext cx="9258300" cy="1285878"/>
          </a:xfrm>
          <a:prstGeom prst="rect">
            <a:avLst/>
          </a:prstGeom>
        </p:spPr>
        <p:txBody>
          <a:bodyPr wrap="none" fromWordArt="1">
            <a:prstTxWarp prst="textPlain">
              <a:avLst>
                <a:gd name="adj" fmla="val 50000"/>
              </a:avLst>
            </a:prstTxWarp>
          </a:bodyPr>
          <a:lstStyle/>
          <a:p>
            <a:pPr algn="ctr"/>
            <a:r>
              <a:rPr lang="en-US" sz="6600"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 DỰ GIỜ SINH HOẠT CHUYÊN MÔN</a:t>
            </a:r>
          </a:p>
        </p:txBody>
      </p:sp>
      <p:sp>
        <p:nvSpPr>
          <p:cNvPr id="6" name="WordArt 7"/>
          <p:cNvSpPr>
            <a:spLocks noChangeArrowheads="1" noChangeShapeType="1" noTextEdit="1"/>
          </p:cNvSpPr>
          <p:nvPr/>
        </p:nvSpPr>
        <p:spPr bwMode="auto">
          <a:xfrm>
            <a:off x="4777740" y="6172200"/>
            <a:ext cx="8458200" cy="2171700"/>
          </a:xfrm>
          <a:prstGeom prst="rect">
            <a:avLst/>
          </a:prstGeom>
        </p:spPr>
        <p:txBody>
          <a:bodyPr wrap="none" fromWordArt="1">
            <a:prstTxWarp prst="textPlain">
              <a:avLst>
                <a:gd name="adj" fmla="val 50000"/>
              </a:avLst>
            </a:prstTxWarp>
          </a:bodyPr>
          <a:lstStyle/>
          <a:p>
            <a:pPr algn="ctr"/>
            <a:r>
              <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a:t>
            </a:r>
            <a:r>
              <a:rPr lang="en-US" sz="5400" kern="1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5400" kern="10" smtClean="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5D</a:t>
            </a:r>
            <a:endPar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KHOA HỌC</a:t>
            </a:r>
          </a:p>
          <a:p>
            <a:pPr algn="ctr"/>
            <a:endPar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6229350" y="9034464"/>
            <a:ext cx="7410450" cy="8143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5400" kern="10" smtClean="0">
                <a:ln w="9525">
                  <a:round/>
                </a:ln>
                <a:solidFill>
                  <a:srgbClr val="FF00FF">
                    <a:alpha val="92155"/>
                  </a:srgbClr>
                </a:solidFill>
                <a:latin typeface="Times New Roman" panose="02020603050405020304" pitchFamily="18" charset="0"/>
                <a:cs typeface="Times New Roman" panose="02020603050405020304" pitchFamily="18" charset="0"/>
              </a:rPr>
              <a:t>Người thực hiện: </a:t>
            </a:r>
            <a:r>
              <a:rPr lang="en-US" sz="5400" kern="10" smtClean="0">
                <a:ln w="9525">
                  <a:round/>
                </a:ln>
                <a:solidFill>
                  <a:srgbClr val="FF00FF">
                    <a:alpha val="92155"/>
                  </a:srgbClr>
                </a:solidFill>
                <a:latin typeface="Times New Roman" panose="02020603050405020304" pitchFamily="18" charset="0"/>
                <a:cs typeface="Times New Roman" panose="02020603050405020304" pitchFamily="18" charset="0"/>
              </a:rPr>
              <a:t>Ngô Thị Quyên</a:t>
            </a:r>
            <a:endParaRPr lang="en-US" sz="5400" kern="10">
              <a:ln w="9525">
                <a:round/>
              </a:ln>
              <a:solidFill>
                <a:srgbClr val="FF00FF">
                  <a:alpha val="92155"/>
                </a:srgbClr>
              </a:solidFill>
              <a:latin typeface="Times New Roman" panose="02020603050405020304" pitchFamily="18" charset="0"/>
              <a:cs typeface="Times New Roman" panose="02020603050405020304" pitchFamily="18" charset="0"/>
            </a:endParaRPr>
          </a:p>
        </p:txBody>
      </p:sp>
      <p:sp>
        <p:nvSpPr>
          <p:cNvPr id="23560" name="Rectangle 9"/>
          <p:cNvSpPr>
            <a:spLocks noChangeArrowheads="1"/>
          </p:cNvSpPr>
          <p:nvPr/>
        </p:nvSpPr>
        <p:spPr bwMode="auto">
          <a:xfrm>
            <a:off x="0" y="0"/>
            <a:ext cx="18288000" cy="10287000"/>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en-US" altLang="en-US" sz="36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8288000" cy="10287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vi-VN" altLang="en-US" sz="21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 y="-474"/>
            <a:ext cx="1023938" cy="372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9302" y="6"/>
            <a:ext cx="1023938" cy="372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 y="844867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30600" y="822007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5" presetClass="entr" presetSubtype="10" fill="hold" grpId="0" nodeType="after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checkerboard(across)">
                                      <p:cBhvr>
                                        <p:cTn id="19" dur="1000"/>
                                        <p:tgtEl>
                                          <p:spTgt spid="37894"/>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box(in)">
                                      <p:cBhvr>
                                        <p:cTn id="27"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4"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p:cNvPicPr>
            <a:picLocks noChangeAspect="1"/>
          </p:cNvPicPr>
          <p:nvPr/>
        </p:nvPicPr>
        <p:blipFill>
          <a:blip r:embed="rId3"/>
          <a:stretch>
            <a:fillRect/>
          </a:stretch>
        </p:blipFill>
        <p:spPr>
          <a:xfrm>
            <a:off x="4267200" y="2628900"/>
            <a:ext cx="9296400" cy="7095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p:cNvPicPr>
            <a:picLocks noChangeAspect="1"/>
          </p:cNvPicPr>
          <p:nvPr/>
        </p:nvPicPr>
        <p:blipFill>
          <a:blip r:embed="rId3"/>
          <a:stretch>
            <a:fillRect/>
          </a:stretch>
        </p:blipFill>
        <p:spPr>
          <a:xfrm>
            <a:off x="1524000" y="3543300"/>
            <a:ext cx="15316200" cy="4514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p:cNvGrpSpPr/>
          <p:nvPr/>
        </p:nvGrpSpPr>
        <p:grpSpPr>
          <a:xfrm>
            <a:off x="-1" y="0"/>
            <a:ext cx="18288002" cy="8466123"/>
            <a:chOff x="-1" y="0"/>
            <a:chExt cx="12192001" cy="5644082"/>
          </a:xfrm>
        </p:grpSpPr>
        <p:grpSp>
          <p:nvGrpSpPr>
            <p:cNvPr id="18" name="Group 17"/>
            <p:cNvGrpSpPr/>
            <p:nvPr/>
          </p:nvGrpSpPr>
          <p:grpSpPr>
            <a:xfrm>
              <a:off x="-1" y="0"/>
              <a:ext cx="12192001" cy="3804557"/>
              <a:chOff x="-1" y="0"/>
              <a:chExt cx="12192001" cy="4808409"/>
            </a:xfrm>
          </p:grpSpPr>
          <p:sp>
            <p:nvSpPr>
              <p:cNvPr id="4" name="Rectangle 3"/>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p:cNvGrpSpPr/>
          <p:nvPr/>
        </p:nvGrpSpPr>
        <p:grpSpPr>
          <a:xfrm>
            <a:off x="4925846" y="24305"/>
            <a:ext cx="4301066" cy="1219200"/>
            <a:chOff x="5007836" y="507047"/>
            <a:chExt cx="1501614" cy="308638"/>
          </a:xfrm>
        </p:grpSpPr>
        <p:cxnSp>
          <p:nvCxnSpPr>
            <p:cNvPr id="20" name="Straight Connector 19"/>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p:cNvGrpSpPr/>
          <p:nvPr/>
        </p:nvGrpSpPr>
        <p:grpSpPr>
          <a:xfrm>
            <a:off x="13177165" y="26177"/>
            <a:ext cx="4301066" cy="1219200"/>
            <a:chOff x="5007836" y="507047"/>
            <a:chExt cx="1501614" cy="308638"/>
          </a:xfrm>
        </p:grpSpPr>
        <p:cxnSp>
          <p:nvCxnSpPr>
            <p:cNvPr id="27" name="Straight Connector 26"/>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p:cNvGrpSpPr/>
          <p:nvPr/>
        </p:nvGrpSpPr>
        <p:grpSpPr>
          <a:xfrm>
            <a:off x="424984" y="815295"/>
            <a:ext cx="3969689" cy="7680018"/>
            <a:chOff x="8805333" y="1495260"/>
            <a:chExt cx="2646459" cy="5120012"/>
          </a:xfrm>
        </p:grpSpPr>
        <p:sp>
          <p:nvSpPr>
            <p:cNvPr id="24" name="Rectangle 23"/>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a:fillRect/>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p:cNvGrpSpPr/>
          <p:nvPr/>
        </p:nvGrpSpPr>
        <p:grpSpPr>
          <a:xfrm>
            <a:off x="8066916" y="542926"/>
            <a:ext cx="10221084" cy="10313700"/>
            <a:chOff x="5197156" y="622700"/>
            <a:chExt cx="6840368" cy="6379332"/>
          </a:xfrm>
        </p:grpSpPr>
        <p:pic>
          <p:nvPicPr>
            <p:cNvPr id="13" name="Picture 12" descr="Graphical user interfac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a:fillRect/>
            </a:stretch>
          </p:blipFill>
          <p:spPr>
            <a:xfrm>
              <a:off x="5197156" y="622700"/>
              <a:ext cx="6840368" cy="6379332"/>
            </a:xfrm>
            <a:prstGeom prst="rect">
              <a:avLst/>
            </a:prstGeom>
          </p:spPr>
        </p:pic>
        <p:sp>
          <p:nvSpPr>
            <p:cNvPr id="45" name="TextBox 44"/>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p:cNvPicPr>
            <a:picLocks noChangeAspect="1"/>
          </p:cNvPicPr>
          <p:nvPr/>
        </p:nvPicPr>
        <p:blipFill>
          <a:blip r:embed="rId7"/>
          <a:stretch>
            <a:fillRect/>
          </a:stretch>
        </p:blipFill>
        <p:spPr>
          <a:xfrm>
            <a:off x="189864" y="403943"/>
            <a:ext cx="10278747" cy="2478239"/>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3"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logo with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A close up of a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extLst>
      <p:ext uri="{BB962C8B-B14F-4D97-AF65-F5344CB8AC3E}">
        <p14:creationId xmlns:p14="http://schemas.microsoft.com/office/powerpoint/2010/main" val="210250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3"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yellow letters on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7" cstate="print">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8" cstate="print">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13" cstate="print">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4" name="Freeform 3"/>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pic>
        <p:nvPicPr>
          <p:cNvPr id="15" name="Picture 14"/>
          <p:cNvPicPr>
            <a:picLocks noChangeAspect="1"/>
          </p:cNvPicPr>
          <p:nvPr/>
        </p:nvPicPr>
        <p:blipFill>
          <a:blip r:embed="rId18"/>
          <a:stretch>
            <a:fillRect/>
          </a:stretch>
        </p:blipFill>
        <p:spPr>
          <a:xfrm rot="21381855">
            <a:off x="5867400" y="342900"/>
            <a:ext cx="5279594" cy="1487553"/>
          </a:xfrm>
          <a:prstGeom prst="rect">
            <a:avLst/>
          </a:prstGeom>
        </p:spPr>
      </p:pic>
      <p:pic>
        <p:nvPicPr>
          <p:cNvPr id="17" name="Picture 16"/>
          <p:cNvPicPr>
            <a:picLocks noChangeAspect="1"/>
          </p:cNvPicPr>
          <p:nvPr/>
        </p:nvPicPr>
        <p:blipFill>
          <a:blip r:embed="rId19"/>
          <a:stretch>
            <a:fillRect/>
          </a:stretch>
        </p:blipFill>
        <p:spPr>
          <a:xfrm>
            <a:off x="3657600" y="800100"/>
            <a:ext cx="10763507" cy="7067738"/>
          </a:xfrm>
          <a:prstGeom prst="rect">
            <a:avLst/>
          </a:prstGeom>
        </p:spPr>
      </p:pic>
      <p:pic>
        <p:nvPicPr>
          <p:cNvPr id="11" name="Picture 10"/>
          <p:cNvPicPr>
            <a:picLocks noChangeAspect="1"/>
          </p:cNvPicPr>
          <p:nvPr/>
        </p:nvPicPr>
        <p:blipFill>
          <a:blip r:embed="rId20"/>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6"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neon colored word on a black background&#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p:cNvGrpSpPr/>
          <p:nvPr/>
        </p:nvGrpSpPr>
        <p:grpSpPr>
          <a:xfrm>
            <a:off x="2133600" y="1943100"/>
            <a:ext cx="14782800" cy="5581228"/>
            <a:chOff x="2098934" y="2575361"/>
            <a:chExt cx="8536164" cy="1355733"/>
          </a:xfrm>
        </p:grpSpPr>
        <p:sp>
          <p:nvSpPr>
            <p:cNvPr id="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p:cNvGrpSpPr/>
          <p:nvPr/>
        </p:nvGrpSpPr>
        <p:grpSpPr>
          <a:xfrm>
            <a:off x="3733800" y="952500"/>
            <a:ext cx="89154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660</Words>
  <Application>Microsoft Office PowerPoint</Application>
  <PresentationFormat>Custom</PresentationFormat>
  <Paragraphs>32</Paragraphs>
  <Slides>20</Slides>
  <Notes>1</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20</vt:i4>
      </vt:variant>
    </vt:vector>
  </HeadingPairs>
  <TitlesOfParts>
    <vt:vector size="36" baseType="lpstr">
      <vt:lpstr>Arial</vt:lpstr>
      <vt:lpstr>Arial-Rounded</vt:lpstr>
      <vt:lpstr>Calibri</vt:lpstr>
      <vt:lpstr>Calibri Light</vt:lpstr>
      <vt:lpstr>Cambria</vt:lpstr>
      <vt:lpstr>Glacial Indifference</vt:lpstr>
      <vt:lpstr>inpin heiti</vt:lpstr>
      <vt:lpstr>Mali</vt:lpstr>
      <vt:lpstr>Tahoma</vt:lpstr>
      <vt:lpstr>Times New Roman</vt:lpstr>
      <vt:lpstr>UTM Avo</vt:lpstr>
      <vt:lpstr>字魂107号-萌趣欢乐体</vt:lpstr>
      <vt:lpstr>Office Theme</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MAIHUNG</cp:lastModifiedBy>
  <cp:revision>49</cp:revision>
  <dcterms:created xsi:type="dcterms:W3CDTF">2006-08-16T00:00:00Z</dcterms:created>
  <dcterms:modified xsi:type="dcterms:W3CDTF">2025-12-15T07:46:50Z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CAA6C1158FCA48499A1675F4D524127E_12</vt:lpwstr>
  </property>
  <property fmtid="{D5CDD505-2E9C-101B-9397-08002B2CF9AE}" pid="3" name="KSOProductBuildVer">
    <vt:lpwstr>1033-12.2.0.18283</vt:lpwstr>
  </property>
</Properties>
</file>