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2"/>
  </p:notesMasterIdLst>
  <p:sldIdLst>
    <p:sldId id="2007577129" r:id="rId2"/>
    <p:sldId id="256" r:id="rId3"/>
    <p:sldId id="267" r:id="rId4"/>
    <p:sldId id="259" r:id="rId5"/>
    <p:sldId id="317" r:id="rId6"/>
    <p:sldId id="320" r:id="rId7"/>
    <p:sldId id="327" r:id="rId8"/>
    <p:sldId id="328" r:id="rId9"/>
    <p:sldId id="281" r:id="rId10"/>
    <p:sldId id="335" r:id="rId11"/>
  </p:sldIdLst>
  <p:sldSz cx="9144000" cy="5143500" type="screen16x9"/>
  <p:notesSz cx="6858000" cy="9144000"/>
  <p:embeddedFontLst>
    <p:embeddedFont>
      <p:font typeface="Gamja Flower" panose="020B0604020202020204" charset="-127"/>
      <p:regular r:id="rId13"/>
    </p:embeddedFont>
    <p:embeddedFont>
      <p:font typeface="Grandstander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EE972D-9F0F-4F83-8F71-7A2F4448B6E4}">
  <a:tblStyle styleId="{60EE972D-9F0F-4F83-8F71-7A2F4448B6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138c0b0297e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Google Shape;1668;g138c0b0297e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Google Shape;2267;g1561bd6dd1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8" name="Google Shape;2268;g1561bd6dd1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fe7421d40e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8" name="Google Shape;1848;gfe7421d40e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g1561bd6dd1d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6" name="Google Shape;2956;g1561bd6dd1d_0_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975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0" name="Google Shape;3630;g1562ac1b8c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1" name="Google Shape;3631;g1562ac1b8c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Cho HS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đôi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4149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g1561bd6dd1d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6" name="Google Shape;2956;g1561bd6dd1d_0_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8600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1561bd6dd1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6" name="Google Shape;2026;g1561bd6dd1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724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1" name="Google Shape;2811;g1561bd6dd1d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2" name="Google Shape;2812;g1561bd6dd1d_0_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1561bd6dd1d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3" name="Google Shape;2483;g1561bd6dd1d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33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2875" y="2972176"/>
            <a:ext cx="2412352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998618" y="2502033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17200" y="3008401"/>
            <a:ext cx="8181125" cy="1622569"/>
            <a:chOff x="-517200" y="3008401"/>
            <a:chExt cx="8181125" cy="1622569"/>
          </a:xfrm>
        </p:grpSpPr>
        <p:sp>
          <p:nvSpPr>
            <p:cNvPr id="12" name="Google Shape;12;p2"/>
            <p:cNvSpPr/>
            <p:nvPr/>
          </p:nvSpPr>
          <p:spPr>
            <a:xfrm>
              <a:off x="4100880" y="3161262"/>
              <a:ext cx="3563045" cy="1469707"/>
            </a:xfrm>
            <a:custGeom>
              <a:avLst/>
              <a:gdLst/>
              <a:ahLst/>
              <a:cxnLst/>
              <a:rect l="l" t="t" r="r" b="b"/>
              <a:pathLst>
                <a:path w="43957" h="19958" extrusionOk="0">
                  <a:moveTo>
                    <a:pt x="36650" y="1"/>
                  </a:moveTo>
                  <a:cubicBezTo>
                    <a:pt x="36345" y="1"/>
                    <a:pt x="36644" y="864"/>
                    <a:pt x="36797" y="1253"/>
                  </a:cubicBezTo>
                  <a:cubicBezTo>
                    <a:pt x="31878" y="1963"/>
                    <a:pt x="27549" y="2993"/>
                    <a:pt x="23771" y="4211"/>
                  </a:cubicBezTo>
                  <a:cubicBezTo>
                    <a:pt x="23806" y="3897"/>
                    <a:pt x="23820" y="3424"/>
                    <a:pt x="23589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8" y="3364"/>
                    <a:pt x="23312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8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1" y="781"/>
                    <a:pt x="38140" y="168"/>
                    <a:pt x="37876" y="36"/>
                  </a:cubicBezTo>
                  <a:cubicBezTo>
                    <a:pt x="37853" y="24"/>
                    <a:pt x="37830" y="19"/>
                    <a:pt x="37808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8" y="1177"/>
                    <a:pt x="37292" y="1183"/>
                    <a:pt x="37277" y="1183"/>
                  </a:cubicBezTo>
                  <a:cubicBezTo>
                    <a:pt x="37222" y="919"/>
                    <a:pt x="36991" y="1"/>
                    <a:pt x="36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-72875" y="3286292"/>
              <a:ext cx="6972138" cy="1314981"/>
              <a:chOff x="-72875" y="2823347"/>
              <a:chExt cx="6972138" cy="1552332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480663" y="2823347"/>
                <a:ext cx="3418600" cy="1552332"/>
              </a:xfrm>
              <a:custGeom>
                <a:avLst/>
                <a:gdLst/>
                <a:ahLst/>
                <a:cxnLst/>
                <a:rect l="l" t="t" r="r" b="b"/>
                <a:pathLst>
                  <a:path w="42175" h="19151" extrusionOk="0">
                    <a:moveTo>
                      <a:pt x="7007" y="1"/>
                    </a:moveTo>
                    <a:cubicBezTo>
                      <a:pt x="6680" y="1"/>
                      <a:pt x="6458" y="884"/>
                      <a:pt x="6403" y="1135"/>
                    </a:cubicBezTo>
                    <a:cubicBezTo>
                      <a:pt x="6395" y="1135"/>
                      <a:pt x="6388" y="1128"/>
                      <a:pt x="6381" y="1128"/>
                    </a:cubicBezTo>
                    <a:cubicBezTo>
                      <a:pt x="6336" y="875"/>
                      <a:pt x="6164" y="14"/>
                      <a:pt x="5899" y="14"/>
                    </a:cubicBezTo>
                    <a:cubicBezTo>
                      <a:pt x="5880" y="14"/>
                      <a:pt x="5859" y="19"/>
                      <a:pt x="5838" y="29"/>
                    </a:cubicBezTo>
                    <a:cubicBezTo>
                      <a:pt x="5581" y="161"/>
                      <a:pt x="5755" y="746"/>
                      <a:pt x="5874" y="1058"/>
                    </a:cubicBezTo>
                    <a:cubicBezTo>
                      <a:pt x="4001" y="814"/>
                      <a:pt x="2046" y="614"/>
                      <a:pt x="0" y="467"/>
                    </a:cubicBezTo>
                    <a:lnTo>
                      <a:pt x="0" y="467"/>
                    </a:lnTo>
                    <a:lnTo>
                      <a:pt x="70" y="19151"/>
                    </a:lnTo>
                    <a:lnTo>
                      <a:pt x="42174" y="19151"/>
                    </a:lnTo>
                    <a:cubicBezTo>
                      <a:pt x="42174" y="19151"/>
                      <a:pt x="36177" y="8887"/>
                      <a:pt x="17508" y="3466"/>
                    </a:cubicBezTo>
                    <a:cubicBezTo>
                      <a:pt x="17709" y="3145"/>
                      <a:pt x="17959" y="2673"/>
                      <a:pt x="17751" y="2631"/>
                    </a:cubicBezTo>
                    <a:cubicBezTo>
                      <a:pt x="17738" y="2628"/>
                      <a:pt x="17726" y="2627"/>
                      <a:pt x="17713" y="2627"/>
                    </a:cubicBezTo>
                    <a:cubicBezTo>
                      <a:pt x="17486" y="2627"/>
                      <a:pt x="17222" y="3083"/>
                      <a:pt x="17091" y="3348"/>
                    </a:cubicBezTo>
                    <a:cubicBezTo>
                      <a:pt x="17063" y="3341"/>
                      <a:pt x="17034" y="3334"/>
                      <a:pt x="17007" y="3327"/>
                    </a:cubicBezTo>
                    <a:cubicBezTo>
                      <a:pt x="17014" y="3000"/>
                      <a:pt x="16994" y="2426"/>
                      <a:pt x="16779" y="2426"/>
                    </a:cubicBezTo>
                    <a:cubicBezTo>
                      <a:pt x="16769" y="2426"/>
                      <a:pt x="16759" y="2427"/>
                      <a:pt x="16749" y="2429"/>
                    </a:cubicBezTo>
                    <a:cubicBezTo>
                      <a:pt x="16540" y="2484"/>
                      <a:pt x="16540" y="2902"/>
                      <a:pt x="16575" y="3202"/>
                    </a:cubicBezTo>
                    <a:cubicBezTo>
                      <a:pt x="13646" y="2394"/>
                      <a:pt x="10424" y="1713"/>
                      <a:pt x="6869" y="1198"/>
                    </a:cubicBezTo>
                    <a:cubicBezTo>
                      <a:pt x="7014" y="829"/>
                      <a:pt x="7300" y="1"/>
                      <a:pt x="7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72875" y="2825675"/>
                <a:ext cx="3563016" cy="1447504"/>
              </a:xfrm>
              <a:custGeom>
                <a:avLst/>
                <a:gdLst/>
                <a:ahLst/>
                <a:cxnLst/>
                <a:rect l="l" t="t" r="r" b="b"/>
                <a:pathLst>
                  <a:path w="43958" h="19958" extrusionOk="0">
                    <a:moveTo>
                      <a:pt x="36651" y="1"/>
                    </a:moveTo>
                    <a:cubicBezTo>
                      <a:pt x="36345" y="1"/>
                      <a:pt x="36644" y="864"/>
                      <a:pt x="36791" y="1253"/>
                    </a:cubicBezTo>
                    <a:cubicBezTo>
                      <a:pt x="31871" y="1963"/>
                      <a:pt x="27549" y="2993"/>
                      <a:pt x="23772" y="4211"/>
                    </a:cubicBezTo>
                    <a:cubicBezTo>
                      <a:pt x="23807" y="3897"/>
                      <a:pt x="23820" y="3424"/>
                      <a:pt x="23590" y="3369"/>
                    </a:cubicBezTo>
                    <a:cubicBezTo>
                      <a:pt x="23577" y="3366"/>
                      <a:pt x="23565" y="3364"/>
                      <a:pt x="23554" y="3364"/>
                    </a:cubicBezTo>
                    <a:cubicBezTo>
                      <a:pt x="23319" y="3364"/>
                      <a:pt x="23313" y="4037"/>
                      <a:pt x="23319" y="4356"/>
                    </a:cubicBezTo>
                    <a:cubicBezTo>
                      <a:pt x="23297" y="4363"/>
                      <a:pt x="23277" y="4371"/>
                      <a:pt x="23264" y="4371"/>
                    </a:cubicBezTo>
                    <a:cubicBezTo>
                      <a:pt x="23130" y="4111"/>
                      <a:pt x="22833" y="3566"/>
                      <a:pt x="22581" y="3566"/>
                    </a:cubicBezTo>
                    <a:cubicBezTo>
                      <a:pt x="22569" y="3566"/>
                      <a:pt x="22557" y="3567"/>
                      <a:pt x="22546" y="3570"/>
                    </a:cubicBezTo>
                    <a:cubicBezTo>
                      <a:pt x="22310" y="3626"/>
                      <a:pt x="22629" y="4183"/>
                      <a:pt x="22838" y="4517"/>
                    </a:cubicBezTo>
                    <a:cubicBezTo>
                      <a:pt x="5630" y="10327"/>
                      <a:pt x="1" y="19957"/>
                      <a:pt x="1" y="19957"/>
                    </a:cubicBezTo>
                    <a:lnTo>
                      <a:pt x="43889" y="19957"/>
                    </a:lnTo>
                    <a:lnTo>
                      <a:pt x="43957" y="488"/>
                    </a:lnTo>
                    <a:lnTo>
                      <a:pt x="43957" y="488"/>
                    </a:lnTo>
                    <a:cubicBezTo>
                      <a:pt x="41821" y="640"/>
                      <a:pt x="39782" y="849"/>
                      <a:pt x="37835" y="1106"/>
                    </a:cubicBezTo>
                    <a:cubicBezTo>
                      <a:pt x="37952" y="781"/>
                      <a:pt x="38140" y="168"/>
                      <a:pt x="37868" y="36"/>
                    </a:cubicBezTo>
                    <a:cubicBezTo>
                      <a:pt x="37846" y="24"/>
                      <a:pt x="37824" y="19"/>
                      <a:pt x="37802" y="19"/>
                    </a:cubicBezTo>
                    <a:cubicBezTo>
                      <a:pt x="37527" y="19"/>
                      <a:pt x="37350" y="912"/>
                      <a:pt x="37305" y="1177"/>
                    </a:cubicBezTo>
                    <a:cubicBezTo>
                      <a:pt x="37299" y="1177"/>
                      <a:pt x="37284" y="1183"/>
                      <a:pt x="37277" y="1183"/>
                    </a:cubicBezTo>
                    <a:cubicBezTo>
                      <a:pt x="37222" y="919"/>
                      <a:pt x="36991" y="1"/>
                      <a:pt x="366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6;p2"/>
            <p:cNvSpPr/>
            <p:nvPr/>
          </p:nvSpPr>
          <p:spPr>
            <a:xfrm>
              <a:off x="-517200" y="3008401"/>
              <a:ext cx="3419167" cy="1367286"/>
            </a:xfrm>
            <a:custGeom>
              <a:avLst/>
              <a:gdLst/>
              <a:ahLst/>
              <a:cxnLst/>
              <a:rect l="l" t="t" r="r" b="b"/>
              <a:pathLst>
                <a:path w="42182" h="19151" extrusionOk="0">
                  <a:moveTo>
                    <a:pt x="7015" y="1"/>
                  </a:moveTo>
                  <a:cubicBezTo>
                    <a:pt x="6687" y="1"/>
                    <a:pt x="6465" y="884"/>
                    <a:pt x="6410" y="1135"/>
                  </a:cubicBezTo>
                  <a:cubicBezTo>
                    <a:pt x="6402" y="1135"/>
                    <a:pt x="6395" y="1128"/>
                    <a:pt x="6389" y="1128"/>
                  </a:cubicBezTo>
                  <a:cubicBezTo>
                    <a:pt x="6343" y="875"/>
                    <a:pt x="6171" y="14"/>
                    <a:pt x="5907" y="14"/>
                  </a:cubicBezTo>
                  <a:cubicBezTo>
                    <a:pt x="5887" y="14"/>
                    <a:pt x="5867" y="19"/>
                    <a:pt x="5846" y="29"/>
                  </a:cubicBezTo>
                  <a:cubicBezTo>
                    <a:pt x="5589" y="161"/>
                    <a:pt x="5762" y="746"/>
                    <a:pt x="5881" y="1058"/>
                  </a:cubicBezTo>
                  <a:cubicBezTo>
                    <a:pt x="4009" y="814"/>
                    <a:pt x="2053" y="614"/>
                    <a:pt x="1" y="467"/>
                  </a:cubicBezTo>
                  <a:lnTo>
                    <a:pt x="1" y="467"/>
                  </a:lnTo>
                  <a:lnTo>
                    <a:pt x="71" y="19151"/>
                  </a:lnTo>
                  <a:lnTo>
                    <a:pt x="42182" y="19151"/>
                  </a:lnTo>
                  <a:cubicBezTo>
                    <a:pt x="42182" y="19151"/>
                    <a:pt x="36185" y="8887"/>
                    <a:pt x="17516" y="3466"/>
                  </a:cubicBezTo>
                  <a:cubicBezTo>
                    <a:pt x="17716" y="3145"/>
                    <a:pt x="17967" y="2673"/>
                    <a:pt x="17758" y="2631"/>
                  </a:cubicBezTo>
                  <a:cubicBezTo>
                    <a:pt x="17746" y="2628"/>
                    <a:pt x="17733" y="2627"/>
                    <a:pt x="17721" y="2627"/>
                  </a:cubicBezTo>
                  <a:cubicBezTo>
                    <a:pt x="17493" y="2627"/>
                    <a:pt x="17230" y="3083"/>
                    <a:pt x="17098" y="3348"/>
                  </a:cubicBezTo>
                  <a:cubicBezTo>
                    <a:pt x="17070" y="3341"/>
                    <a:pt x="17041" y="3334"/>
                    <a:pt x="17015" y="3327"/>
                  </a:cubicBezTo>
                  <a:cubicBezTo>
                    <a:pt x="17021" y="3000"/>
                    <a:pt x="17002" y="2426"/>
                    <a:pt x="16786" y="2426"/>
                  </a:cubicBezTo>
                  <a:cubicBezTo>
                    <a:pt x="16776" y="2426"/>
                    <a:pt x="16766" y="2427"/>
                    <a:pt x="16756" y="2429"/>
                  </a:cubicBezTo>
                  <a:cubicBezTo>
                    <a:pt x="16540" y="2484"/>
                    <a:pt x="16547" y="2902"/>
                    <a:pt x="16582" y="3202"/>
                  </a:cubicBezTo>
                  <a:cubicBezTo>
                    <a:pt x="13653" y="2394"/>
                    <a:pt x="10425" y="1713"/>
                    <a:pt x="6876" y="1198"/>
                  </a:cubicBezTo>
                  <a:cubicBezTo>
                    <a:pt x="7021" y="829"/>
                    <a:pt x="7307" y="1"/>
                    <a:pt x="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7509283" y="1232778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-228868" y="1136802"/>
            <a:ext cx="1704336" cy="51949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249400" y="-273476"/>
            <a:ext cx="2659537" cy="81068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flipH="1">
            <a:off x="6218401" y="445500"/>
            <a:ext cx="1290869" cy="39348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309508" y="2608419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751007" y="2388413"/>
            <a:ext cx="2412433" cy="204354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91050" y="3666875"/>
            <a:ext cx="9321501" cy="155233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556500" y="535000"/>
            <a:ext cx="6026400" cy="26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 b="1"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181000" y="3797503"/>
            <a:ext cx="2777400" cy="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37"/>
          <p:cNvSpPr/>
          <p:nvPr/>
        </p:nvSpPr>
        <p:spPr>
          <a:xfrm>
            <a:off x="8126926" y="2691688"/>
            <a:ext cx="1864143" cy="157909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37"/>
          <p:cNvSpPr/>
          <p:nvPr/>
        </p:nvSpPr>
        <p:spPr>
          <a:xfrm flipH="1">
            <a:off x="6327700" y="3575602"/>
            <a:ext cx="2902754" cy="1160790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37"/>
          <p:cNvSpPr/>
          <p:nvPr/>
        </p:nvSpPr>
        <p:spPr>
          <a:xfrm>
            <a:off x="-605243" y="2757483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9" name="Google Shape;1439;p37"/>
          <p:cNvGrpSpPr/>
          <p:nvPr/>
        </p:nvGrpSpPr>
        <p:grpSpPr>
          <a:xfrm>
            <a:off x="1085925" y="3751692"/>
            <a:ext cx="6972138" cy="1314981"/>
            <a:chOff x="-72875" y="2823347"/>
            <a:chExt cx="6972138" cy="1552332"/>
          </a:xfrm>
        </p:grpSpPr>
        <p:sp>
          <p:nvSpPr>
            <p:cNvPr id="1440" name="Google Shape;1440;p37"/>
            <p:cNvSpPr/>
            <p:nvPr/>
          </p:nvSpPr>
          <p:spPr>
            <a:xfrm>
              <a:off x="3480663" y="2823347"/>
              <a:ext cx="341860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2" name="Google Shape;1442;p37"/>
          <p:cNvSpPr/>
          <p:nvPr/>
        </p:nvSpPr>
        <p:spPr>
          <a:xfrm>
            <a:off x="-91050" y="3575602"/>
            <a:ext cx="2902754" cy="1160790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37"/>
          <p:cNvSpPr/>
          <p:nvPr/>
        </p:nvSpPr>
        <p:spPr>
          <a:xfrm>
            <a:off x="7329858" y="298503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37"/>
          <p:cNvSpPr/>
          <p:nvPr/>
        </p:nvSpPr>
        <p:spPr>
          <a:xfrm>
            <a:off x="-91050" y="4204996"/>
            <a:ext cx="9321501" cy="1014216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5" name="Google Shape;1445;p37"/>
          <p:cNvGrpSpPr/>
          <p:nvPr/>
        </p:nvGrpSpPr>
        <p:grpSpPr>
          <a:xfrm>
            <a:off x="481389" y="4495385"/>
            <a:ext cx="467400" cy="433438"/>
            <a:chOff x="247670" y="4242199"/>
            <a:chExt cx="638089" cy="591643"/>
          </a:xfrm>
        </p:grpSpPr>
        <p:sp>
          <p:nvSpPr>
            <p:cNvPr id="1446" name="Google Shape;1446;p37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3" name="Google Shape;1453;p37"/>
          <p:cNvGrpSpPr/>
          <p:nvPr/>
        </p:nvGrpSpPr>
        <p:grpSpPr>
          <a:xfrm>
            <a:off x="2448329" y="4338162"/>
            <a:ext cx="363392" cy="337000"/>
            <a:chOff x="247670" y="4242199"/>
            <a:chExt cx="638089" cy="591643"/>
          </a:xfrm>
        </p:grpSpPr>
        <p:sp>
          <p:nvSpPr>
            <p:cNvPr id="1454" name="Google Shape;1454;p37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37"/>
          <p:cNvGrpSpPr/>
          <p:nvPr/>
        </p:nvGrpSpPr>
        <p:grpSpPr>
          <a:xfrm>
            <a:off x="8132729" y="4554512"/>
            <a:ext cx="363392" cy="337000"/>
            <a:chOff x="247670" y="4242199"/>
            <a:chExt cx="638089" cy="591643"/>
          </a:xfrm>
        </p:grpSpPr>
        <p:sp>
          <p:nvSpPr>
            <p:cNvPr id="1462" name="Google Shape;1462;p37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37"/>
          <p:cNvGrpSpPr/>
          <p:nvPr/>
        </p:nvGrpSpPr>
        <p:grpSpPr>
          <a:xfrm>
            <a:off x="6077289" y="4387210"/>
            <a:ext cx="467400" cy="433438"/>
            <a:chOff x="247670" y="4242199"/>
            <a:chExt cx="638089" cy="591643"/>
          </a:xfrm>
        </p:grpSpPr>
        <p:sp>
          <p:nvSpPr>
            <p:cNvPr id="1470" name="Google Shape;1470;p37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7" name="Google Shape;1477;p37"/>
          <p:cNvSpPr/>
          <p:nvPr/>
        </p:nvSpPr>
        <p:spPr>
          <a:xfrm flipH="1">
            <a:off x="-497045" y="1301926"/>
            <a:ext cx="1667897" cy="508409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37"/>
          <p:cNvSpPr/>
          <p:nvPr/>
        </p:nvSpPr>
        <p:spPr>
          <a:xfrm flipH="1">
            <a:off x="4285592" y="964928"/>
            <a:ext cx="1105574" cy="337002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37"/>
          <p:cNvSpPr/>
          <p:nvPr/>
        </p:nvSpPr>
        <p:spPr>
          <a:xfrm>
            <a:off x="1881499" y="-269329"/>
            <a:ext cx="2315609" cy="705826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37"/>
          <p:cNvSpPr txBox="1">
            <a:spLocks noGrp="1"/>
          </p:cNvSpPr>
          <p:nvPr>
            <p:ph type="title" hasCustomPrompt="1"/>
          </p:nvPr>
        </p:nvSpPr>
        <p:spPr>
          <a:xfrm>
            <a:off x="1222625" y="1076250"/>
            <a:ext cx="2530200" cy="13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81" name="Google Shape;1481;p37"/>
          <p:cNvSpPr txBox="1">
            <a:spLocks noGrp="1"/>
          </p:cNvSpPr>
          <p:nvPr>
            <p:ph type="subTitle" idx="1"/>
          </p:nvPr>
        </p:nvSpPr>
        <p:spPr>
          <a:xfrm>
            <a:off x="1222625" y="2388450"/>
            <a:ext cx="25302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82" name="Google Shape;1482;p37"/>
          <p:cNvSpPr txBox="1">
            <a:spLocks noGrp="1"/>
          </p:cNvSpPr>
          <p:nvPr>
            <p:ph type="title" idx="2" hasCustomPrompt="1"/>
          </p:nvPr>
        </p:nvSpPr>
        <p:spPr>
          <a:xfrm>
            <a:off x="5391175" y="1076250"/>
            <a:ext cx="2530200" cy="13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83" name="Google Shape;1483;p37"/>
          <p:cNvSpPr txBox="1">
            <a:spLocks noGrp="1"/>
          </p:cNvSpPr>
          <p:nvPr>
            <p:ph type="subTitle" idx="3"/>
          </p:nvPr>
        </p:nvSpPr>
        <p:spPr>
          <a:xfrm>
            <a:off x="5391175" y="2388450"/>
            <a:ext cx="25302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40"/>
          <p:cNvSpPr/>
          <p:nvPr/>
        </p:nvSpPr>
        <p:spPr>
          <a:xfrm>
            <a:off x="-82750" y="3207376"/>
            <a:ext cx="2412352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40"/>
          <p:cNvSpPr/>
          <p:nvPr/>
        </p:nvSpPr>
        <p:spPr>
          <a:xfrm>
            <a:off x="-1008493" y="2737233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1" name="Google Shape;1571;p40"/>
          <p:cNvGrpSpPr/>
          <p:nvPr/>
        </p:nvGrpSpPr>
        <p:grpSpPr>
          <a:xfrm>
            <a:off x="4421550" y="3713155"/>
            <a:ext cx="6972138" cy="1314981"/>
            <a:chOff x="-72875" y="2823347"/>
            <a:chExt cx="6972138" cy="1552332"/>
          </a:xfrm>
        </p:grpSpPr>
        <p:sp>
          <p:nvSpPr>
            <p:cNvPr id="1572" name="Google Shape;1572;p40"/>
            <p:cNvSpPr/>
            <p:nvPr/>
          </p:nvSpPr>
          <p:spPr>
            <a:xfrm>
              <a:off x="3480663" y="2823347"/>
              <a:ext cx="341860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" name="Google Shape;1574;p40"/>
          <p:cNvSpPr/>
          <p:nvPr/>
        </p:nvSpPr>
        <p:spPr>
          <a:xfrm>
            <a:off x="-271325" y="3583026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40"/>
          <p:cNvSpPr/>
          <p:nvPr/>
        </p:nvSpPr>
        <p:spPr>
          <a:xfrm>
            <a:off x="7558449" y="1213674"/>
            <a:ext cx="2225360" cy="678317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40"/>
          <p:cNvSpPr/>
          <p:nvPr/>
        </p:nvSpPr>
        <p:spPr>
          <a:xfrm>
            <a:off x="-91050" y="4282071"/>
            <a:ext cx="9321501" cy="93715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40"/>
          <p:cNvSpPr/>
          <p:nvPr/>
        </p:nvSpPr>
        <p:spPr>
          <a:xfrm flipH="1">
            <a:off x="-559524" y="1426698"/>
            <a:ext cx="1720127" cy="52433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40"/>
          <p:cNvSpPr/>
          <p:nvPr/>
        </p:nvSpPr>
        <p:spPr>
          <a:xfrm>
            <a:off x="1918793" y="276075"/>
            <a:ext cx="1301194" cy="39663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40"/>
          <p:cNvSpPr/>
          <p:nvPr/>
        </p:nvSpPr>
        <p:spPr>
          <a:xfrm flipH="1">
            <a:off x="6257268" y="-120550"/>
            <a:ext cx="1301194" cy="39663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0" name="Google Shape;1580;p40"/>
          <p:cNvGrpSpPr/>
          <p:nvPr/>
        </p:nvGrpSpPr>
        <p:grpSpPr>
          <a:xfrm>
            <a:off x="374618" y="4554164"/>
            <a:ext cx="424177" cy="392970"/>
            <a:chOff x="1098868" y="3880677"/>
            <a:chExt cx="424177" cy="392970"/>
          </a:xfrm>
        </p:grpSpPr>
        <p:sp>
          <p:nvSpPr>
            <p:cNvPr id="1581" name="Google Shape;1581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40"/>
          <p:cNvGrpSpPr/>
          <p:nvPr/>
        </p:nvGrpSpPr>
        <p:grpSpPr>
          <a:xfrm>
            <a:off x="7357193" y="4160764"/>
            <a:ext cx="424177" cy="392970"/>
            <a:chOff x="1098868" y="3880677"/>
            <a:chExt cx="424177" cy="392970"/>
          </a:xfrm>
        </p:grpSpPr>
        <p:sp>
          <p:nvSpPr>
            <p:cNvPr id="1589" name="Google Shape;1589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6" name="Google Shape;1596;p40"/>
          <p:cNvGrpSpPr/>
          <p:nvPr/>
        </p:nvGrpSpPr>
        <p:grpSpPr>
          <a:xfrm>
            <a:off x="8287556" y="4619712"/>
            <a:ext cx="282671" cy="261875"/>
            <a:chOff x="1098868" y="3880677"/>
            <a:chExt cx="424177" cy="392970"/>
          </a:xfrm>
        </p:grpSpPr>
        <p:sp>
          <p:nvSpPr>
            <p:cNvPr id="1597" name="Google Shape;1597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40"/>
          <p:cNvGrpSpPr/>
          <p:nvPr/>
        </p:nvGrpSpPr>
        <p:grpSpPr>
          <a:xfrm>
            <a:off x="2329589" y="4477569"/>
            <a:ext cx="282671" cy="261875"/>
            <a:chOff x="1098868" y="3880677"/>
            <a:chExt cx="424177" cy="392970"/>
          </a:xfrm>
        </p:grpSpPr>
        <p:sp>
          <p:nvSpPr>
            <p:cNvPr id="1605" name="Google Shape;1605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2" name="Google Shape;1612;p40"/>
          <p:cNvGrpSpPr/>
          <p:nvPr/>
        </p:nvGrpSpPr>
        <p:grpSpPr>
          <a:xfrm>
            <a:off x="4581714" y="4619694"/>
            <a:ext cx="282671" cy="261875"/>
            <a:chOff x="1098868" y="3880677"/>
            <a:chExt cx="424177" cy="392970"/>
          </a:xfrm>
        </p:grpSpPr>
        <p:sp>
          <p:nvSpPr>
            <p:cNvPr id="1613" name="Google Shape;1613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41"/>
          <p:cNvSpPr/>
          <p:nvPr/>
        </p:nvSpPr>
        <p:spPr>
          <a:xfrm>
            <a:off x="7780498" y="2154099"/>
            <a:ext cx="3214742" cy="2723166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41"/>
          <p:cNvSpPr/>
          <p:nvPr/>
        </p:nvSpPr>
        <p:spPr>
          <a:xfrm>
            <a:off x="6925958" y="3240956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41"/>
          <p:cNvSpPr/>
          <p:nvPr/>
        </p:nvSpPr>
        <p:spPr>
          <a:xfrm flipH="1">
            <a:off x="5916175" y="3696776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41"/>
          <p:cNvSpPr/>
          <p:nvPr/>
        </p:nvSpPr>
        <p:spPr>
          <a:xfrm>
            <a:off x="-91050" y="4518124"/>
            <a:ext cx="9321501" cy="70101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5" name="Google Shape;1625;p41"/>
          <p:cNvGrpSpPr/>
          <p:nvPr/>
        </p:nvGrpSpPr>
        <p:grpSpPr>
          <a:xfrm>
            <a:off x="8594305" y="2532264"/>
            <a:ext cx="424177" cy="392970"/>
            <a:chOff x="1098868" y="3880677"/>
            <a:chExt cx="424177" cy="392970"/>
          </a:xfrm>
        </p:grpSpPr>
        <p:sp>
          <p:nvSpPr>
            <p:cNvPr id="1626" name="Google Shape;1626;p4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3" name="Google Shape;1633;p41"/>
          <p:cNvSpPr/>
          <p:nvPr/>
        </p:nvSpPr>
        <p:spPr>
          <a:xfrm>
            <a:off x="-486251" y="315299"/>
            <a:ext cx="2225360" cy="678317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41"/>
          <p:cNvSpPr/>
          <p:nvPr/>
        </p:nvSpPr>
        <p:spPr>
          <a:xfrm flipH="1">
            <a:off x="-205425" y="2793771"/>
            <a:ext cx="1289230" cy="39298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41"/>
          <p:cNvSpPr/>
          <p:nvPr/>
        </p:nvSpPr>
        <p:spPr>
          <a:xfrm flipH="1">
            <a:off x="7603305" y="1139399"/>
            <a:ext cx="1651195" cy="50331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6" name="Google Shape;1636;p41"/>
          <p:cNvGrpSpPr/>
          <p:nvPr/>
        </p:nvGrpSpPr>
        <p:grpSpPr>
          <a:xfrm>
            <a:off x="7443622" y="3439311"/>
            <a:ext cx="336839" cy="312057"/>
            <a:chOff x="1098868" y="3880677"/>
            <a:chExt cx="424177" cy="392970"/>
          </a:xfrm>
        </p:grpSpPr>
        <p:sp>
          <p:nvSpPr>
            <p:cNvPr id="1637" name="Google Shape;1637;p4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4" name="Google Shape;1644;p41"/>
          <p:cNvGrpSpPr/>
          <p:nvPr/>
        </p:nvGrpSpPr>
        <p:grpSpPr>
          <a:xfrm>
            <a:off x="8181222" y="4403111"/>
            <a:ext cx="336839" cy="312057"/>
            <a:chOff x="1098868" y="3880677"/>
            <a:chExt cx="424177" cy="392970"/>
          </a:xfrm>
        </p:grpSpPr>
        <p:sp>
          <p:nvSpPr>
            <p:cNvPr id="1645" name="Google Shape;1645;p4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2" name="Google Shape;1652;p41"/>
          <p:cNvGrpSpPr/>
          <p:nvPr/>
        </p:nvGrpSpPr>
        <p:grpSpPr>
          <a:xfrm>
            <a:off x="598755" y="4391043"/>
            <a:ext cx="424177" cy="393009"/>
            <a:chOff x="1098868" y="3880677"/>
            <a:chExt cx="424177" cy="392970"/>
          </a:xfrm>
        </p:grpSpPr>
        <p:sp>
          <p:nvSpPr>
            <p:cNvPr id="1653" name="Google Shape;1653;p4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3290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5191960" y="2158150"/>
            <a:ext cx="1535986" cy="468144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6186158" y="1409319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7410207" y="711313"/>
            <a:ext cx="2412433" cy="204354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-680242" y="3274544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4518700" y="1786023"/>
            <a:ext cx="4657464" cy="2844913"/>
          </a:xfrm>
          <a:custGeom>
            <a:avLst/>
            <a:gdLst/>
            <a:ahLst/>
            <a:cxnLst/>
            <a:rect l="l" t="t" r="r" b="b"/>
            <a:pathLst>
              <a:path w="43957" h="19958" extrusionOk="0">
                <a:moveTo>
                  <a:pt x="36650" y="1"/>
                </a:moveTo>
                <a:cubicBezTo>
                  <a:pt x="36345" y="1"/>
                  <a:pt x="36644" y="864"/>
                  <a:pt x="36797" y="1253"/>
                </a:cubicBezTo>
                <a:cubicBezTo>
                  <a:pt x="31878" y="1963"/>
                  <a:pt x="27549" y="2993"/>
                  <a:pt x="23771" y="4211"/>
                </a:cubicBezTo>
                <a:cubicBezTo>
                  <a:pt x="23806" y="3897"/>
                  <a:pt x="23820" y="3424"/>
                  <a:pt x="23589" y="3369"/>
                </a:cubicBezTo>
                <a:cubicBezTo>
                  <a:pt x="23577" y="3366"/>
                  <a:pt x="23565" y="3364"/>
                  <a:pt x="23554" y="3364"/>
                </a:cubicBezTo>
                <a:cubicBezTo>
                  <a:pt x="23318" y="3364"/>
                  <a:pt x="23312" y="4037"/>
                  <a:pt x="23319" y="4356"/>
                </a:cubicBezTo>
                <a:cubicBezTo>
                  <a:pt x="23297" y="4363"/>
                  <a:pt x="23277" y="4371"/>
                  <a:pt x="23264" y="4371"/>
                </a:cubicBezTo>
                <a:cubicBezTo>
                  <a:pt x="23130" y="4111"/>
                  <a:pt x="22833" y="3566"/>
                  <a:pt x="22581" y="3566"/>
                </a:cubicBezTo>
                <a:cubicBezTo>
                  <a:pt x="22569" y="3566"/>
                  <a:pt x="22557" y="3567"/>
                  <a:pt x="22546" y="3570"/>
                </a:cubicBezTo>
                <a:cubicBezTo>
                  <a:pt x="22310" y="3626"/>
                  <a:pt x="22629" y="4183"/>
                  <a:pt x="22838" y="4517"/>
                </a:cubicBezTo>
                <a:cubicBezTo>
                  <a:pt x="5630" y="10327"/>
                  <a:pt x="1" y="19957"/>
                  <a:pt x="1" y="19957"/>
                </a:cubicBezTo>
                <a:lnTo>
                  <a:pt x="43888" y="19957"/>
                </a:lnTo>
                <a:lnTo>
                  <a:pt x="43957" y="488"/>
                </a:lnTo>
                <a:lnTo>
                  <a:pt x="43957" y="488"/>
                </a:lnTo>
                <a:cubicBezTo>
                  <a:pt x="41821" y="640"/>
                  <a:pt x="39782" y="849"/>
                  <a:pt x="37835" y="1106"/>
                </a:cubicBezTo>
                <a:cubicBezTo>
                  <a:pt x="37951" y="781"/>
                  <a:pt x="38140" y="168"/>
                  <a:pt x="37876" y="36"/>
                </a:cubicBezTo>
                <a:cubicBezTo>
                  <a:pt x="37853" y="24"/>
                  <a:pt x="37830" y="19"/>
                  <a:pt x="37808" y="19"/>
                </a:cubicBezTo>
                <a:cubicBezTo>
                  <a:pt x="37527" y="19"/>
                  <a:pt x="37350" y="912"/>
                  <a:pt x="37305" y="1177"/>
                </a:cubicBezTo>
                <a:cubicBezTo>
                  <a:pt x="37298" y="1177"/>
                  <a:pt x="37292" y="1183"/>
                  <a:pt x="37277" y="1183"/>
                </a:cubicBezTo>
                <a:cubicBezTo>
                  <a:pt x="37222" y="919"/>
                  <a:pt x="36991" y="1"/>
                  <a:pt x="366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-744698" y="3534025"/>
            <a:ext cx="7931455" cy="1306598"/>
            <a:chOff x="-72875" y="2823335"/>
            <a:chExt cx="6972095" cy="1552332"/>
          </a:xfrm>
        </p:grpSpPr>
        <p:sp>
          <p:nvSpPr>
            <p:cNvPr id="33" name="Google Shape;33;p3"/>
            <p:cNvSpPr/>
            <p:nvPr/>
          </p:nvSpPr>
          <p:spPr>
            <a:xfrm>
              <a:off x="3399960" y="2823335"/>
              <a:ext cx="349926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-19650" y="4556576"/>
            <a:ext cx="9195786" cy="621146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-19650" y="4335950"/>
            <a:ext cx="2342083" cy="841782"/>
          </a:xfrm>
          <a:custGeom>
            <a:avLst/>
            <a:gdLst/>
            <a:ahLst/>
            <a:cxnLst/>
            <a:rect l="l" t="t" r="r" b="b"/>
            <a:pathLst>
              <a:path w="42175" h="19151" extrusionOk="0">
                <a:moveTo>
                  <a:pt x="7007" y="1"/>
                </a:moveTo>
                <a:cubicBezTo>
                  <a:pt x="6680" y="1"/>
                  <a:pt x="6458" y="884"/>
                  <a:pt x="6403" y="1135"/>
                </a:cubicBezTo>
                <a:cubicBezTo>
                  <a:pt x="6395" y="1135"/>
                  <a:pt x="6388" y="1128"/>
                  <a:pt x="6381" y="1128"/>
                </a:cubicBezTo>
                <a:cubicBezTo>
                  <a:pt x="6336" y="875"/>
                  <a:pt x="6164" y="14"/>
                  <a:pt x="5899" y="14"/>
                </a:cubicBezTo>
                <a:cubicBezTo>
                  <a:pt x="5880" y="14"/>
                  <a:pt x="5859" y="19"/>
                  <a:pt x="5838" y="29"/>
                </a:cubicBezTo>
                <a:cubicBezTo>
                  <a:pt x="5581" y="161"/>
                  <a:pt x="5755" y="746"/>
                  <a:pt x="5874" y="1058"/>
                </a:cubicBezTo>
                <a:cubicBezTo>
                  <a:pt x="4001" y="814"/>
                  <a:pt x="2046" y="614"/>
                  <a:pt x="0" y="467"/>
                </a:cubicBezTo>
                <a:lnTo>
                  <a:pt x="0" y="467"/>
                </a:lnTo>
                <a:lnTo>
                  <a:pt x="70" y="19151"/>
                </a:lnTo>
                <a:lnTo>
                  <a:pt x="42174" y="19151"/>
                </a:lnTo>
                <a:cubicBezTo>
                  <a:pt x="42174" y="19151"/>
                  <a:pt x="36177" y="8887"/>
                  <a:pt x="17508" y="3466"/>
                </a:cubicBezTo>
                <a:cubicBezTo>
                  <a:pt x="17709" y="3145"/>
                  <a:pt x="17959" y="2673"/>
                  <a:pt x="17751" y="2631"/>
                </a:cubicBezTo>
                <a:cubicBezTo>
                  <a:pt x="17738" y="2628"/>
                  <a:pt x="17726" y="2627"/>
                  <a:pt x="17713" y="2627"/>
                </a:cubicBezTo>
                <a:cubicBezTo>
                  <a:pt x="17486" y="2627"/>
                  <a:pt x="17222" y="3083"/>
                  <a:pt x="17091" y="3348"/>
                </a:cubicBezTo>
                <a:cubicBezTo>
                  <a:pt x="17063" y="3341"/>
                  <a:pt x="17034" y="3334"/>
                  <a:pt x="17007" y="3327"/>
                </a:cubicBezTo>
                <a:cubicBezTo>
                  <a:pt x="17014" y="3000"/>
                  <a:pt x="16994" y="2426"/>
                  <a:pt x="16779" y="2426"/>
                </a:cubicBezTo>
                <a:cubicBezTo>
                  <a:pt x="16769" y="2426"/>
                  <a:pt x="16759" y="2427"/>
                  <a:pt x="16749" y="2429"/>
                </a:cubicBezTo>
                <a:cubicBezTo>
                  <a:pt x="16540" y="2484"/>
                  <a:pt x="16540" y="2902"/>
                  <a:pt x="16575" y="3202"/>
                </a:cubicBezTo>
                <a:cubicBezTo>
                  <a:pt x="13646" y="2394"/>
                  <a:pt x="10424" y="1713"/>
                  <a:pt x="6869" y="1198"/>
                </a:cubicBezTo>
                <a:cubicBezTo>
                  <a:pt x="7014" y="829"/>
                  <a:pt x="7300" y="1"/>
                  <a:pt x="700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3"/>
          <p:cNvGrpSpPr/>
          <p:nvPr/>
        </p:nvGrpSpPr>
        <p:grpSpPr>
          <a:xfrm>
            <a:off x="643466" y="4284557"/>
            <a:ext cx="581427" cy="539105"/>
            <a:chOff x="247670" y="4242199"/>
            <a:chExt cx="638089" cy="591643"/>
          </a:xfrm>
        </p:grpSpPr>
        <p:sp>
          <p:nvSpPr>
            <p:cNvPr id="38" name="Google Shape;38;p3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3"/>
          <p:cNvSpPr/>
          <p:nvPr/>
        </p:nvSpPr>
        <p:spPr>
          <a:xfrm>
            <a:off x="-47125" y="4840625"/>
            <a:ext cx="9223348" cy="379261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-967226" y="1336251"/>
            <a:ext cx="2604027" cy="79366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 flipH="1">
            <a:off x="4334098" y="711325"/>
            <a:ext cx="1768773" cy="53910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7217523" y="-159600"/>
            <a:ext cx="1768773" cy="53910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8166515" y="2570669"/>
            <a:ext cx="504920" cy="468167"/>
            <a:chOff x="247670" y="4242199"/>
            <a:chExt cx="638089" cy="591643"/>
          </a:xfrm>
        </p:grpSpPr>
        <p:sp>
          <p:nvSpPr>
            <p:cNvPr id="50" name="Google Shape;50;p3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>
            <a:off x="4782926" y="4284556"/>
            <a:ext cx="409015" cy="379243"/>
            <a:chOff x="247670" y="4242199"/>
            <a:chExt cx="638089" cy="591643"/>
          </a:xfrm>
        </p:grpSpPr>
        <p:sp>
          <p:nvSpPr>
            <p:cNvPr id="58" name="Google Shape;58;p3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3"/>
          <p:cNvSpPr txBox="1">
            <a:spLocks noGrp="1"/>
          </p:cNvSpPr>
          <p:nvPr>
            <p:ph type="title"/>
          </p:nvPr>
        </p:nvSpPr>
        <p:spPr>
          <a:xfrm>
            <a:off x="1224900" y="1529375"/>
            <a:ext cx="3685200" cy="19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title" idx="2" hasCustomPrompt="1"/>
          </p:nvPr>
        </p:nvSpPr>
        <p:spPr>
          <a:xfrm>
            <a:off x="2570250" y="511425"/>
            <a:ext cx="99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7" name="Google Shape;67;p3"/>
          <p:cNvSpPr txBox="1">
            <a:spLocks noGrp="1"/>
          </p:cNvSpPr>
          <p:nvPr>
            <p:ph type="subTitle" idx="1"/>
          </p:nvPr>
        </p:nvSpPr>
        <p:spPr>
          <a:xfrm>
            <a:off x="1800900" y="3750038"/>
            <a:ext cx="25332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"/>
          <p:cNvSpPr/>
          <p:nvPr/>
        </p:nvSpPr>
        <p:spPr>
          <a:xfrm flipH="1">
            <a:off x="8253898" y="2280300"/>
            <a:ext cx="1353715" cy="125693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8"/>
          <p:cNvSpPr/>
          <p:nvPr/>
        </p:nvSpPr>
        <p:spPr>
          <a:xfrm flipH="1">
            <a:off x="6482826" y="2944244"/>
            <a:ext cx="2094728" cy="1581045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8"/>
          <p:cNvSpPr/>
          <p:nvPr/>
        </p:nvSpPr>
        <p:spPr>
          <a:xfrm>
            <a:off x="-663249" y="2329475"/>
            <a:ext cx="1353715" cy="125693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8"/>
          <p:cNvSpPr/>
          <p:nvPr/>
        </p:nvSpPr>
        <p:spPr>
          <a:xfrm>
            <a:off x="140610" y="2737719"/>
            <a:ext cx="2094728" cy="1581045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8"/>
          <p:cNvSpPr/>
          <p:nvPr/>
        </p:nvSpPr>
        <p:spPr>
          <a:xfrm>
            <a:off x="5667405" y="3161262"/>
            <a:ext cx="3563045" cy="1469707"/>
          </a:xfrm>
          <a:custGeom>
            <a:avLst/>
            <a:gdLst/>
            <a:ahLst/>
            <a:cxnLst/>
            <a:rect l="l" t="t" r="r" b="b"/>
            <a:pathLst>
              <a:path w="43957" h="19958" extrusionOk="0">
                <a:moveTo>
                  <a:pt x="36650" y="1"/>
                </a:moveTo>
                <a:cubicBezTo>
                  <a:pt x="36345" y="1"/>
                  <a:pt x="36644" y="864"/>
                  <a:pt x="36797" y="1253"/>
                </a:cubicBezTo>
                <a:cubicBezTo>
                  <a:pt x="31878" y="1963"/>
                  <a:pt x="27549" y="2993"/>
                  <a:pt x="23771" y="4211"/>
                </a:cubicBezTo>
                <a:cubicBezTo>
                  <a:pt x="23806" y="3897"/>
                  <a:pt x="23820" y="3424"/>
                  <a:pt x="23589" y="3369"/>
                </a:cubicBezTo>
                <a:cubicBezTo>
                  <a:pt x="23577" y="3366"/>
                  <a:pt x="23565" y="3364"/>
                  <a:pt x="23554" y="3364"/>
                </a:cubicBezTo>
                <a:cubicBezTo>
                  <a:pt x="23318" y="3364"/>
                  <a:pt x="23312" y="4037"/>
                  <a:pt x="23319" y="4356"/>
                </a:cubicBezTo>
                <a:cubicBezTo>
                  <a:pt x="23297" y="4363"/>
                  <a:pt x="23277" y="4371"/>
                  <a:pt x="23264" y="4371"/>
                </a:cubicBezTo>
                <a:cubicBezTo>
                  <a:pt x="23130" y="4111"/>
                  <a:pt x="22833" y="3566"/>
                  <a:pt x="22581" y="3566"/>
                </a:cubicBezTo>
                <a:cubicBezTo>
                  <a:pt x="22569" y="3566"/>
                  <a:pt x="22557" y="3567"/>
                  <a:pt x="22546" y="3570"/>
                </a:cubicBezTo>
                <a:cubicBezTo>
                  <a:pt x="22310" y="3626"/>
                  <a:pt x="22629" y="4183"/>
                  <a:pt x="22838" y="4517"/>
                </a:cubicBezTo>
                <a:cubicBezTo>
                  <a:pt x="5630" y="10327"/>
                  <a:pt x="1" y="19957"/>
                  <a:pt x="1" y="19957"/>
                </a:cubicBezTo>
                <a:lnTo>
                  <a:pt x="43888" y="19957"/>
                </a:lnTo>
                <a:lnTo>
                  <a:pt x="43957" y="488"/>
                </a:lnTo>
                <a:lnTo>
                  <a:pt x="43957" y="488"/>
                </a:lnTo>
                <a:cubicBezTo>
                  <a:pt x="41821" y="640"/>
                  <a:pt x="39782" y="849"/>
                  <a:pt x="37835" y="1106"/>
                </a:cubicBezTo>
                <a:cubicBezTo>
                  <a:pt x="37951" y="781"/>
                  <a:pt x="38140" y="168"/>
                  <a:pt x="37876" y="36"/>
                </a:cubicBezTo>
                <a:cubicBezTo>
                  <a:pt x="37853" y="24"/>
                  <a:pt x="37830" y="19"/>
                  <a:pt x="37808" y="19"/>
                </a:cubicBezTo>
                <a:cubicBezTo>
                  <a:pt x="37527" y="19"/>
                  <a:pt x="37350" y="912"/>
                  <a:pt x="37305" y="1177"/>
                </a:cubicBezTo>
                <a:cubicBezTo>
                  <a:pt x="37298" y="1177"/>
                  <a:pt x="37292" y="1183"/>
                  <a:pt x="37277" y="1183"/>
                </a:cubicBezTo>
                <a:cubicBezTo>
                  <a:pt x="37222" y="919"/>
                  <a:pt x="36991" y="1"/>
                  <a:pt x="366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" name="Google Shape;252;p8"/>
          <p:cNvGrpSpPr/>
          <p:nvPr/>
        </p:nvGrpSpPr>
        <p:grpSpPr>
          <a:xfrm>
            <a:off x="1083625" y="3286292"/>
            <a:ext cx="6972138" cy="1314981"/>
            <a:chOff x="-72875" y="2823347"/>
            <a:chExt cx="6972138" cy="1552332"/>
          </a:xfrm>
        </p:grpSpPr>
        <p:sp>
          <p:nvSpPr>
            <p:cNvPr id="253" name="Google Shape;253;p8"/>
            <p:cNvSpPr/>
            <p:nvPr/>
          </p:nvSpPr>
          <p:spPr>
            <a:xfrm>
              <a:off x="3480663" y="2823347"/>
              <a:ext cx="341860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8"/>
          <p:cNvSpPr/>
          <p:nvPr/>
        </p:nvSpPr>
        <p:spPr>
          <a:xfrm>
            <a:off x="-91050" y="3008401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8"/>
          <p:cNvSpPr/>
          <p:nvPr/>
        </p:nvSpPr>
        <p:spPr>
          <a:xfrm>
            <a:off x="-91050" y="3666875"/>
            <a:ext cx="9321501" cy="155233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8"/>
          <p:cNvGrpSpPr/>
          <p:nvPr/>
        </p:nvGrpSpPr>
        <p:grpSpPr>
          <a:xfrm>
            <a:off x="-5075" y="3959813"/>
            <a:ext cx="2739744" cy="1314943"/>
            <a:chOff x="-5071" y="3769221"/>
            <a:chExt cx="2952628" cy="1417117"/>
          </a:xfrm>
        </p:grpSpPr>
        <p:sp>
          <p:nvSpPr>
            <p:cNvPr id="258" name="Google Shape;258;p8"/>
            <p:cNvSpPr/>
            <p:nvPr/>
          </p:nvSpPr>
          <p:spPr>
            <a:xfrm>
              <a:off x="1268451" y="4375682"/>
              <a:ext cx="1679106" cy="810656"/>
            </a:xfrm>
            <a:custGeom>
              <a:avLst/>
              <a:gdLst/>
              <a:ahLst/>
              <a:cxnLst/>
              <a:rect l="l" t="t" r="r" b="b"/>
              <a:pathLst>
                <a:path w="20715" h="10001" extrusionOk="0">
                  <a:moveTo>
                    <a:pt x="12769" y="1"/>
                  </a:moveTo>
                  <a:cubicBezTo>
                    <a:pt x="12044" y="1"/>
                    <a:pt x="11363" y="168"/>
                    <a:pt x="10750" y="467"/>
                  </a:cubicBezTo>
                  <a:cubicBezTo>
                    <a:pt x="9930" y="864"/>
                    <a:pt x="9255" y="1504"/>
                    <a:pt x="8796" y="2290"/>
                  </a:cubicBezTo>
                  <a:cubicBezTo>
                    <a:pt x="8030" y="1713"/>
                    <a:pt x="7069" y="1365"/>
                    <a:pt x="6041" y="1365"/>
                  </a:cubicBezTo>
                  <a:cubicBezTo>
                    <a:pt x="3500" y="1365"/>
                    <a:pt x="1440" y="3424"/>
                    <a:pt x="1440" y="5964"/>
                  </a:cubicBezTo>
                  <a:cubicBezTo>
                    <a:pt x="1440" y="6779"/>
                    <a:pt x="1657" y="7538"/>
                    <a:pt x="2024" y="8206"/>
                  </a:cubicBezTo>
                  <a:cubicBezTo>
                    <a:pt x="1182" y="8588"/>
                    <a:pt x="479" y="9214"/>
                    <a:pt x="0" y="10001"/>
                  </a:cubicBezTo>
                  <a:lnTo>
                    <a:pt x="20715" y="10001"/>
                  </a:lnTo>
                  <a:cubicBezTo>
                    <a:pt x="20201" y="8199"/>
                    <a:pt x="18849" y="6744"/>
                    <a:pt x="17111" y="6096"/>
                  </a:cubicBezTo>
                  <a:cubicBezTo>
                    <a:pt x="17278" y="5624"/>
                    <a:pt x="17362" y="5123"/>
                    <a:pt x="17362" y="4593"/>
                  </a:cubicBezTo>
                  <a:cubicBezTo>
                    <a:pt x="17362" y="2053"/>
                    <a:pt x="15309" y="1"/>
                    <a:pt x="1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-5071" y="3769221"/>
              <a:ext cx="1834980" cy="1388758"/>
            </a:xfrm>
            <a:custGeom>
              <a:avLst/>
              <a:gdLst/>
              <a:ahLst/>
              <a:cxnLst/>
              <a:rect l="l" t="t" r="r" b="b"/>
              <a:pathLst>
                <a:path w="22638" h="17133" extrusionOk="0">
                  <a:moveTo>
                    <a:pt x="4586" y="0"/>
                  </a:moveTo>
                  <a:cubicBezTo>
                    <a:pt x="2764" y="0"/>
                    <a:pt x="1128" y="787"/>
                    <a:pt x="0" y="2039"/>
                  </a:cubicBezTo>
                  <a:cubicBezTo>
                    <a:pt x="15" y="10112"/>
                    <a:pt x="42" y="17133"/>
                    <a:pt x="42" y="17133"/>
                  </a:cubicBezTo>
                  <a:lnTo>
                    <a:pt x="22616" y="17133"/>
                  </a:lnTo>
                  <a:cubicBezTo>
                    <a:pt x="22629" y="16966"/>
                    <a:pt x="22637" y="16806"/>
                    <a:pt x="22637" y="16639"/>
                  </a:cubicBezTo>
                  <a:cubicBezTo>
                    <a:pt x="22637" y="14140"/>
                    <a:pt x="21154" y="11991"/>
                    <a:pt x="19018" y="11016"/>
                  </a:cubicBezTo>
                  <a:cubicBezTo>
                    <a:pt x="19519" y="10126"/>
                    <a:pt x="19805" y="9102"/>
                    <a:pt x="19805" y="8010"/>
                  </a:cubicBezTo>
                  <a:cubicBezTo>
                    <a:pt x="19805" y="7871"/>
                    <a:pt x="19798" y="7732"/>
                    <a:pt x="19790" y="7599"/>
                  </a:cubicBezTo>
                  <a:cubicBezTo>
                    <a:pt x="19581" y="4377"/>
                    <a:pt x="16903" y="1837"/>
                    <a:pt x="13633" y="1837"/>
                  </a:cubicBezTo>
                  <a:cubicBezTo>
                    <a:pt x="12242" y="1837"/>
                    <a:pt x="10954" y="2296"/>
                    <a:pt x="9924" y="3076"/>
                  </a:cubicBezTo>
                  <a:cubicBezTo>
                    <a:pt x="8851" y="1233"/>
                    <a:pt x="6869" y="0"/>
                    <a:pt x="4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8"/>
          <p:cNvGrpSpPr/>
          <p:nvPr/>
        </p:nvGrpSpPr>
        <p:grpSpPr>
          <a:xfrm>
            <a:off x="886920" y="4016849"/>
            <a:ext cx="638089" cy="591643"/>
            <a:chOff x="247670" y="4242199"/>
            <a:chExt cx="638089" cy="591643"/>
          </a:xfrm>
        </p:grpSpPr>
        <p:sp>
          <p:nvSpPr>
            <p:cNvPr id="261" name="Google Shape;261;p8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699211" y="4442629"/>
            <a:ext cx="469378" cy="435212"/>
            <a:chOff x="247670" y="4242199"/>
            <a:chExt cx="638089" cy="591643"/>
          </a:xfrm>
        </p:grpSpPr>
        <p:sp>
          <p:nvSpPr>
            <p:cNvPr id="269" name="Google Shape;269;p8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8"/>
          <p:cNvSpPr/>
          <p:nvPr/>
        </p:nvSpPr>
        <p:spPr>
          <a:xfrm>
            <a:off x="-820602" y="1026274"/>
            <a:ext cx="2572264" cy="78407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8"/>
          <p:cNvSpPr/>
          <p:nvPr/>
        </p:nvSpPr>
        <p:spPr>
          <a:xfrm flipH="1">
            <a:off x="7725677" y="709976"/>
            <a:ext cx="1940950" cy="59164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8"/>
          <p:cNvGrpSpPr/>
          <p:nvPr/>
        </p:nvGrpSpPr>
        <p:grpSpPr>
          <a:xfrm>
            <a:off x="5046974" y="3980410"/>
            <a:ext cx="376728" cy="349306"/>
            <a:chOff x="247670" y="4242199"/>
            <a:chExt cx="638089" cy="591643"/>
          </a:xfrm>
        </p:grpSpPr>
        <p:sp>
          <p:nvSpPr>
            <p:cNvPr id="279" name="Google Shape;279;p8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2814524" y="4442635"/>
            <a:ext cx="376728" cy="349306"/>
            <a:chOff x="247670" y="4242199"/>
            <a:chExt cx="638089" cy="591643"/>
          </a:xfrm>
        </p:grpSpPr>
        <p:sp>
          <p:nvSpPr>
            <p:cNvPr id="287" name="Google Shape;287;p8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8"/>
          <p:cNvSpPr txBox="1">
            <a:spLocks noGrp="1"/>
          </p:cNvSpPr>
          <p:nvPr>
            <p:ph type="title"/>
          </p:nvPr>
        </p:nvSpPr>
        <p:spPr>
          <a:xfrm>
            <a:off x="1388100" y="349300"/>
            <a:ext cx="6380400" cy="24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"/>
          <p:cNvSpPr/>
          <p:nvPr/>
        </p:nvSpPr>
        <p:spPr>
          <a:xfrm>
            <a:off x="6256450" y="2108950"/>
            <a:ext cx="2929404" cy="1469707"/>
          </a:xfrm>
          <a:custGeom>
            <a:avLst/>
            <a:gdLst/>
            <a:ahLst/>
            <a:cxnLst/>
            <a:rect l="l" t="t" r="r" b="b"/>
            <a:pathLst>
              <a:path w="43957" h="19958" extrusionOk="0">
                <a:moveTo>
                  <a:pt x="36650" y="1"/>
                </a:moveTo>
                <a:cubicBezTo>
                  <a:pt x="36345" y="1"/>
                  <a:pt x="36644" y="864"/>
                  <a:pt x="36797" y="1253"/>
                </a:cubicBezTo>
                <a:cubicBezTo>
                  <a:pt x="31878" y="1963"/>
                  <a:pt x="27549" y="2993"/>
                  <a:pt x="23771" y="4211"/>
                </a:cubicBezTo>
                <a:cubicBezTo>
                  <a:pt x="23806" y="3897"/>
                  <a:pt x="23820" y="3424"/>
                  <a:pt x="23589" y="3369"/>
                </a:cubicBezTo>
                <a:cubicBezTo>
                  <a:pt x="23577" y="3366"/>
                  <a:pt x="23565" y="3364"/>
                  <a:pt x="23554" y="3364"/>
                </a:cubicBezTo>
                <a:cubicBezTo>
                  <a:pt x="23318" y="3364"/>
                  <a:pt x="23312" y="4037"/>
                  <a:pt x="23319" y="4356"/>
                </a:cubicBezTo>
                <a:cubicBezTo>
                  <a:pt x="23297" y="4363"/>
                  <a:pt x="23277" y="4371"/>
                  <a:pt x="23264" y="4371"/>
                </a:cubicBezTo>
                <a:cubicBezTo>
                  <a:pt x="23130" y="4111"/>
                  <a:pt x="22833" y="3566"/>
                  <a:pt x="22581" y="3566"/>
                </a:cubicBezTo>
                <a:cubicBezTo>
                  <a:pt x="22569" y="3566"/>
                  <a:pt x="22557" y="3567"/>
                  <a:pt x="22546" y="3570"/>
                </a:cubicBezTo>
                <a:cubicBezTo>
                  <a:pt x="22310" y="3626"/>
                  <a:pt x="22629" y="4183"/>
                  <a:pt x="22838" y="4517"/>
                </a:cubicBezTo>
                <a:cubicBezTo>
                  <a:pt x="5630" y="10327"/>
                  <a:pt x="1" y="19957"/>
                  <a:pt x="1" y="19957"/>
                </a:cubicBezTo>
                <a:lnTo>
                  <a:pt x="43888" y="19957"/>
                </a:lnTo>
                <a:lnTo>
                  <a:pt x="43957" y="488"/>
                </a:lnTo>
                <a:lnTo>
                  <a:pt x="43957" y="488"/>
                </a:lnTo>
                <a:cubicBezTo>
                  <a:pt x="41821" y="640"/>
                  <a:pt x="39782" y="849"/>
                  <a:pt x="37835" y="1106"/>
                </a:cubicBezTo>
                <a:cubicBezTo>
                  <a:pt x="37951" y="781"/>
                  <a:pt x="38140" y="168"/>
                  <a:pt x="37876" y="36"/>
                </a:cubicBezTo>
                <a:cubicBezTo>
                  <a:pt x="37853" y="24"/>
                  <a:pt x="37830" y="19"/>
                  <a:pt x="37808" y="19"/>
                </a:cubicBezTo>
                <a:cubicBezTo>
                  <a:pt x="37527" y="19"/>
                  <a:pt x="37350" y="912"/>
                  <a:pt x="37305" y="1177"/>
                </a:cubicBezTo>
                <a:cubicBezTo>
                  <a:pt x="37298" y="1177"/>
                  <a:pt x="37292" y="1183"/>
                  <a:pt x="37277" y="1183"/>
                </a:cubicBezTo>
                <a:cubicBezTo>
                  <a:pt x="37222" y="919"/>
                  <a:pt x="36991" y="1"/>
                  <a:pt x="366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9"/>
          <p:cNvSpPr/>
          <p:nvPr/>
        </p:nvSpPr>
        <p:spPr>
          <a:xfrm>
            <a:off x="-91050" y="1956100"/>
            <a:ext cx="2929434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9"/>
          <p:cNvSpPr/>
          <p:nvPr/>
        </p:nvSpPr>
        <p:spPr>
          <a:xfrm>
            <a:off x="-91050" y="2690007"/>
            <a:ext cx="9321501" cy="2529215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299;p9"/>
          <p:cNvGrpSpPr/>
          <p:nvPr/>
        </p:nvGrpSpPr>
        <p:grpSpPr>
          <a:xfrm>
            <a:off x="6349248" y="3659220"/>
            <a:ext cx="2929463" cy="1560012"/>
            <a:chOff x="6705057" y="3790702"/>
            <a:chExt cx="2603042" cy="1386184"/>
          </a:xfrm>
        </p:grpSpPr>
        <p:sp>
          <p:nvSpPr>
            <p:cNvPr id="300" name="Google Shape;300;p9"/>
            <p:cNvSpPr/>
            <p:nvPr/>
          </p:nvSpPr>
          <p:spPr>
            <a:xfrm>
              <a:off x="6705057" y="4233701"/>
              <a:ext cx="1746789" cy="943185"/>
            </a:xfrm>
            <a:custGeom>
              <a:avLst/>
              <a:gdLst/>
              <a:ahLst/>
              <a:cxnLst/>
              <a:rect l="l" t="t" r="r" b="b"/>
              <a:pathLst>
                <a:path w="21550" h="11636" extrusionOk="0">
                  <a:moveTo>
                    <a:pt x="8175" y="1"/>
                  </a:moveTo>
                  <a:cubicBezTo>
                    <a:pt x="5636" y="1"/>
                    <a:pt x="3575" y="2053"/>
                    <a:pt x="3575" y="4593"/>
                  </a:cubicBezTo>
                  <a:cubicBezTo>
                    <a:pt x="3575" y="5116"/>
                    <a:pt x="3666" y="5624"/>
                    <a:pt x="3833" y="6090"/>
                  </a:cubicBezTo>
                  <a:cubicBezTo>
                    <a:pt x="1593" y="6931"/>
                    <a:pt x="0" y="9089"/>
                    <a:pt x="0" y="11614"/>
                  </a:cubicBezTo>
                  <a:lnTo>
                    <a:pt x="0" y="11636"/>
                  </a:lnTo>
                  <a:lnTo>
                    <a:pt x="21550" y="11636"/>
                  </a:lnTo>
                  <a:cubicBezTo>
                    <a:pt x="21299" y="10098"/>
                    <a:pt x="20291" y="8824"/>
                    <a:pt x="18920" y="8197"/>
                  </a:cubicBezTo>
                  <a:cubicBezTo>
                    <a:pt x="19289" y="7538"/>
                    <a:pt x="19497" y="6771"/>
                    <a:pt x="19497" y="5958"/>
                  </a:cubicBezTo>
                  <a:cubicBezTo>
                    <a:pt x="19497" y="3424"/>
                    <a:pt x="17443" y="1365"/>
                    <a:pt x="14905" y="1365"/>
                  </a:cubicBezTo>
                  <a:cubicBezTo>
                    <a:pt x="13868" y="1365"/>
                    <a:pt x="12914" y="1706"/>
                    <a:pt x="12149" y="2284"/>
                  </a:cubicBezTo>
                  <a:cubicBezTo>
                    <a:pt x="11495" y="1163"/>
                    <a:pt x="10381" y="342"/>
                    <a:pt x="9066" y="84"/>
                  </a:cubicBezTo>
                  <a:cubicBezTo>
                    <a:pt x="8774" y="29"/>
                    <a:pt x="8482" y="1"/>
                    <a:pt x="8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7509271" y="3790702"/>
              <a:ext cx="1798828" cy="1367278"/>
            </a:xfrm>
            <a:custGeom>
              <a:avLst/>
              <a:gdLst/>
              <a:ahLst/>
              <a:cxnLst/>
              <a:rect l="l" t="t" r="r" b="b"/>
              <a:pathLst>
                <a:path w="22192" h="16868" extrusionOk="0">
                  <a:moveTo>
                    <a:pt x="18050" y="1"/>
                  </a:moveTo>
                  <a:cubicBezTo>
                    <a:pt x="15775" y="1"/>
                    <a:pt x="13785" y="1232"/>
                    <a:pt x="12714" y="3075"/>
                  </a:cubicBezTo>
                  <a:cubicBezTo>
                    <a:pt x="11684" y="2297"/>
                    <a:pt x="10396" y="1838"/>
                    <a:pt x="9005" y="1838"/>
                  </a:cubicBezTo>
                  <a:cubicBezTo>
                    <a:pt x="6562" y="1838"/>
                    <a:pt x="4454" y="3257"/>
                    <a:pt x="3452" y="5316"/>
                  </a:cubicBezTo>
                  <a:cubicBezTo>
                    <a:pt x="3055" y="6131"/>
                    <a:pt x="2833" y="7042"/>
                    <a:pt x="2833" y="8010"/>
                  </a:cubicBezTo>
                  <a:cubicBezTo>
                    <a:pt x="2833" y="9102"/>
                    <a:pt x="3118" y="10131"/>
                    <a:pt x="3619" y="11023"/>
                  </a:cubicBezTo>
                  <a:cubicBezTo>
                    <a:pt x="1484" y="11990"/>
                    <a:pt x="1" y="14139"/>
                    <a:pt x="1" y="16637"/>
                  </a:cubicBezTo>
                  <a:cubicBezTo>
                    <a:pt x="1" y="16714"/>
                    <a:pt x="1" y="16791"/>
                    <a:pt x="7" y="16868"/>
                  </a:cubicBezTo>
                  <a:lnTo>
                    <a:pt x="22192" y="16868"/>
                  </a:lnTo>
                  <a:lnTo>
                    <a:pt x="22192" y="1594"/>
                  </a:lnTo>
                  <a:cubicBezTo>
                    <a:pt x="21098" y="599"/>
                    <a:pt x="19645" y="1"/>
                    <a:pt x="18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9"/>
          <p:cNvGrpSpPr/>
          <p:nvPr/>
        </p:nvGrpSpPr>
        <p:grpSpPr>
          <a:xfrm>
            <a:off x="337686" y="3148966"/>
            <a:ext cx="418650" cy="388177"/>
            <a:chOff x="247670" y="4242199"/>
            <a:chExt cx="638089" cy="591643"/>
          </a:xfrm>
        </p:grpSpPr>
        <p:sp>
          <p:nvSpPr>
            <p:cNvPr id="303" name="Google Shape;303;p9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8289415" y="4314258"/>
            <a:ext cx="501729" cy="465209"/>
            <a:chOff x="247670" y="4242199"/>
            <a:chExt cx="638089" cy="591643"/>
          </a:xfrm>
        </p:grpSpPr>
        <p:sp>
          <p:nvSpPr>
            <p:cNvPr id="311" name="Google Shape;311;p9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9"/>
          <p:cNvGrpSpPr/>
          <p:nvPr/>
        </p:nvGrpSpPr>
        <p:grpSpPr>
          <a:xfrm>
            <a:off x="6843757" y="4498470"/>
            <a:ext cx="327978" cy="304104"/>
            <a:chOff x="247670" y="4242199"/>
            <a:chExt cx="638089" cy="591643"/>
          </a:xfrm>
        </p:grpSpPr>
        <p:sp>
          <p:nvSpPr>
            <p:cNvPr id="319" name="Google Shape;319;p9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9"/>
          <p:cNvGrpSpPr/>
          <p:nvPr/>
        </p:nvGrpSpPr>
        <p:grpSpPr>
          <a:xfrm>
            <a:off x="8330961" y="3012519"/>
            <a:ext cx="418650" cy="388177"/>
            <a:chOff x="247670" y="4242199"/>
            <a:chExt cx="638089" cy="591643"/>
          </a:xfrm>
        </p:grpSpPr>
        <p:sp>
          <p:nvSpPr>
            <p:cNvPr id="327" name="Google Shape;327;p9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9"/>
          <p:cNvSpPr/>
          <p:nvPr/>
        </p:nvSpPr>
        <p:spPr>
          <a:xfrm>
            <a:off x="7326000" y="712275"/>
            <a:ext cx="2455233" cy="748405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9"/>
          <p:cNvSpPr/>
          <p:nvPr/>
        </p:nvSpPr>
        <p:spPr>
          <a:xfrm flipH="1">
            <a:off x="-316525" y="693676"/>
            <a:ext cx="1727050" cy="52642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9"/>
          <p:cNvSpPr/>
          <p:nvPr/>
        </p:nvSpPr>
        <p:spPr>
          <a:xfrm>
            <a:off x="3303516" y="216975"/>
            <a:ext cx="1273500" cy="38817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9"/>
          <p:cNvSpPr txBox="1">
            <a:spLocks noGrp="1"/>
          </p:cNvSpPr>
          <p:nvPr>
            <p:ph type="title"/>
          </p:nvPr>
        </p:nvSpPr>
        <p:spPr>
          <a:xfrm>
            <a:off x="1818000" y="979200"/>
            <a:ext cx="5508000" cy="1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8" name="Google Shape;338;p9"/>
          <p:cNvSpPr txBox="1">
            <a:spLocks noGrp="1"/>
          </p:cNvSpPr>
          <p:nvPr>
            <p:ph type="subTitle" idx="1"/>
          </p:nvPr>
        </p:nvSpPr>
        <p:spPr>
          <a:xfrm>
            <a:off x="2974500" y="3012525"/>
            <a:ext cx="31950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0"/>
          <p:cNvSpPr/>
          <p:nvPr/>
        </p:nvSpPr>
        <p:spPr>
          <a:xfrm flipH="1">
            <a:off x="8313798" y="3488346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0"/>
          <p:cNvSpPr/>
          <p:nvPr/>
        </p:nvSpPr>
        <p:spPr>
          <a:xfrm flipH="1">
            <a:off x="6906520" y="3833763"/>
            <a:ext cx="2412352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0"/>
          <p:cNvSpPr/>
          <p:nvPr/>
        </p:nvSpPr>
        <p:spPr>
          <a:xfrm>
            <a:off x="-45150" y="2522825"/>
            <a:ext cx="8119613" cy="2763537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10"/>
          <p:cNvGrpSpPr/>
          <p:nvPr/>
        </p:nvGrpSpPr>
        <p:grpSpPr>
          <a:xfrm>
            <a:off x="7625623" y="4223148"/>
            <a:ext cx="632416" cy="519502"/>
            <a:chOff x="8226523" y="3797510"/>
            <a:chExt cx="632416" cy="519502"/>
          </a:xfrm>
        </p:grpSpPr>
        <p:sp>
          <p:nvSpPr>
            <p:cNvPr id="344" name="Google Shape;344;p10"/>
            <p:cNvSpPr/>
            <p:nvPr/>
          </p:nvSpPr>
          <p:spPr>
            <a:xfrm>
              <a:off x="8440275" y="4064842"/>
              <a:ext cx="247144" cy="252170"/>
            </a:xfrm>
            <a:custGeom>
              <a:avLst/>
              <a:gdLst/>
              <a:ahLst/>
              <a:cxnLst/>
              <a:rect l="l" t="t" r="r" b="b"/>
              <a:pathLst>
                <a:path w="3049" h="3111" extrusionOk="0">
                  <a:moveTo>
                    <a:pt x="891" y="1"/>
                  </a:moveTo>
                  <a:cubicBezTo>
                    <a:pt x="891" y="49"/>
                    <a:pt x="1" y="3090"/>
                    <a:pt x="1343" y="3110"/>
                  </a:cubicBezTo>
                  <a:cubicBezTo>
                    <a:pt x="1349" y="3110"/>
                    <a:pt x="1355" y="3110"/>
                    <a:pt x="1361" y="3110"/>
                  </a:cubicBezTo>
                  <a:cubicBezTo>
                    <a:pt x="3048" y="3110"/>
                    <a:pt x="2040" y="1"/>
                    <a:pt x="2040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61052" y="3872733"/>
              <a:ext cx="297886" cy="204508"/>
            </a:xfrm>
            <a:custGeom>
              <a:avLst/>
              <a:gdLst/>
              <a:ahLst/>
              <a:cxnLst/>
              <a:rect l="l" t="t" r="r" b="b"/>
              <a:pathLst>
                <a:path w="3675" h="2523" extrusionOk="0">
                  <a:moveTo>
                    <a:pt x="2355" y="0"/>
                  </a:moveTo>
                  <a:cubicBezTo>
                    <a:pt x="1375" y="0"/>
                    <a:pt x="0" y="1494"/>
                    <a:pt x="0" y="1494"/>
                  </a:cubicBezTo>
                  <a:lnTo>
                    <a:pt x="508" y="2522"/>
                  </a:lnTo>
                  <a:cubicBezTo>
                    <a:pt x="556" y="2496"/>
                    <a:pt x="3674" y="1709"/>
                    <a:pt x="3090" y="498"/>
                  </a:cubicBezTo>
                  <a:cubicBezTo>
                    <a:pt x="2915" y="138"/>
                    <a:pt x="2653" y="0"/>
                    <a:pt x="2355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0"/>
            <p:cNvSpPr/>
            <p:nvPr/>
          </p:nvSpPr>
          <p:spPr>
            <a:xfrm>
              <a:off x="8253597" y="3881893"/>
              <a:ext cx="304695" cy="204427"/>
            </a:xfrm>
            <a:custGeom>
              <a:avLst/>
              <a:gdLst/>
              <a:ahLst/>
              <a:cxnLst/>
              <a:rect l="l" t="t" r="r" b="b"/>
              <a:pathLst>
                <a:path w="3759" h="2522" extrusionOk="0">
                  <a:moveTo>
                    <a:pt x="1302" y="0"/>
                  </a:moveTo>
                  <a:cubicBezTo>
                    <a:pt x="1064" y="0"/>
                    <a:pt x="867" y="100"/>
                    <a:pt x="746" y="350"/>
                  </a:cubicBezTo>
                  <a:cubicBezTo>
                    <a:pt x="1" y="1895"/>
                    <a:pt x="3271" y="2521"/>
                    <a:pt x="3271" y="2521"/>
                  </a:cubicBezTo>
                  <a:lnTo>
                    <a:pt x="3758" y="1478"/>
                  </a:lnTo>
                  <a:cubicBezTo>
                    <a:pt x="3720" y="1462"/>
                    <a:pt x="2215" y="0"/>
                    <a:pt x="1302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8544111" y="4010127"/>
              <a:ext cx="310774" cy="247631"/>
            </a:xfrm>
            <a:custGeom>
              <a:avLst/>
              <a:gdLst/>
              <a:ahLst/>
              <a:cxnLst/>
              <a:rect l="l" t="t" r="r" b="b"/>
              <a:pathLst>
                <a:path w="3834" h="3055" extrusionOk="0">
                  <a:moveTo>
                    <a:pt x="445" y="1"/>
                  </a:moveTo>
                  <a:lnTo>
                    <a:pt x="1" y="904"/>
                  </a:lnTo>
                  <a:cubicBezTo>
                    <a:pt x="1" y="904"/>
                    <a:pt x="1420" y="2923"/>
                    <a:pt x="2275" y="3049"/>
                  </a:cubicBezTo>
                  <a:cubicBezTo>
                    <a:pt x="2305" y="3053"/>
                    <a:pt x="2332" y="3055"/>
                    <a:pt x="2358" y="3055"/>
                  </a:cubicBezTo>
                  <a:cubicBezTo>
                    <a:pt x="3077" y="3055"/>
                    <a:pt x="2317" y="1524"/>
                    <a:pt x="2317" y="1524"/>
                  </a:cubicBezTo>
                  <a:lnTo>
                    <a:pt x="2317" y="1524"/>
                  </a:lnTo>
                  <a:cubicBezTo>
                    <a:pt x="2317" y="1524"/>
                    <a:pt x="2371" y="1528"/>
                    <a:pt x="2459" y="1528"/>
                  </a:cubicBezTo>
                  <a:cubicBezTo>
                    <a:pt x="2806" y="1528"/>
                    <a:pt x="3671" y="1466"/>
                    <a:pt x="3743" y="856"/>
                  </a:cubicBezTo>
                  <a:cubicBezTo>
                    <a:pt x="3833" y="91"/>
                    <a:pt x="445" y="1"/>
                    <a:pt x="445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92369" y="3797510"/>
              <a:ext cx="294482" cy="271867"/>
            </a:xfrm>
            <a:custGeom>
              <a:avLst/>
              <a:gdLst/>
              <a:ahLst/>
              <a:cxnLst/>
              <a:rect l="l" t="t" r="r" b="b"/>
              <a:pathLst>
                <a:path w="3633" h="3354" extrusionOk="0">
                  <a:moveTo>
                    <a:pt x="933" y="1"/>
                  </a:moveTo>
                  <a:cubicBezTo>
                    <a:pt x="863" y="1"/>
                    <a:pt x="791" y="13"/>
                    <a:pt x="717" y="42"/>
                  </a:cubicBezTo>
                  <a:cubicBezTo>
                    <a:pt x="1" y="319"/>
                    <a:pt x="1510" y="3354"/>
                    <a:pt x="1510" y="3354"/>
                  </a:cubicBezTo>
                  <a:lnTo>
                    <a:pt x="2519" y="3325"/>
                  </a:lnTo>
                  <a:cubicBezTo>
                    <a:pt x="2519" y="3325"/>
                    <a:pt x="3633" y="1128"/>
                    <a:pt x="3341" y="313"/>
                  </a:cubicBezTo>
                  <a:cubicBezTo>
                    <a:pt x="3278" y="138"/>
                    <a:pt x="3179" y="69"/>
                    <a:pt x="3063" y="69"/>
                  </a:cubicBezTo>
                  <a:cubicBezTo>
                    <a:pt x="2637" y="69"/>
                    <a:pt x="1976" y="987"/>
                    <a:pt x="1976" y="987"/>
                  </a:cubicBezTo>
                  <a:cubicBezTo>
                    <a:pt x="1976" y="987"/>
                    <a:pt x="1544" y="1"/>
                    <a:pt x="93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226523" y="4031203"/>
              <a:ext cx="336794" cy="246415"/>
            </a:xfrm>
            <a:custGeom>
              <a:avLst/>
              <a:gdLst/>
              <a:ahLst/>
              <a:cxnLst/>
              <a:rect l="l" t="t" r="r" b="b"/>
              <a:pathLst>
                <a:path w="4155" h="3040" extrusionOk="0">
                  <a:moveTo>
                    <a:pt x="2942" y="1"/>
                  </a:moveTo>
                  <a:cubicBezTo>
                    <a:pt x="2164" y="1"/>
                    <a:pt x="1039" y="70"/>
                    <a:pt x="640" y="442"/>
                  </a:cubicBezTo>
                  <a:cubicBezTo>
                    <a:pt x="1" y="1027"/>
                    <a:pt x="1789" y="1438"/>
                    <a:pt x="1789" y="1438"/>
                  </a:cubicBezTo>
                  <a:cubicBezTo>
                    <a:pt x="1789" y="1438"/>
                    <a:pt x="871" y="2405"/>
                    <a:pt x="1405" y="2962"/>
                  </a:cubicBezTo>
                  <a:cubicBezTo>
                    <a:pt x="1457" y="3015"/>
                    <a:pt x="1524" y="3039"/>
                    <a:pt x="1604" y="3039"/>
                  </a:cubicBezTo>
                  <a:cubicBezTo>
                    <a:pt x="2348" y="3039"/>
                    <a:pt x="4154" y="943"/>
                    <a:pt x="4154" y="943"/>
                  </a:cubicBezTo>
                  <a:lnTo>
                    <a:pt x="3737" y="25"/>
                  </a:lnTo>
                  <a:cubicBezTo>
                    <a:pt x="3737" y="25"/>
                    <a:pt x="3399" y="1"/>
                    <a:pt x="294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470753" y="3978758"/>
              <a:ext cx="186189" cy="165682"/>
            </a:xfrm>
            <a:custGeom>
              <a:avLst/>
              <a:gdLst/>
              <a:ahLst/>
              <a:cxnLst/>
              <a:rect l="l" t="t" r="r" b="b"/>
              <a:pathLst>
                <a:path w="2297" h="2044" extrusionOk="0">
                  <a:moveTo>
                    <a:pt x="1153" y="0"/>
                  </a:moveTo>
                  <a:cubicBezTo>
                    <a:pt x="854" y="0"/>
                    <a:pt x="557" y="130"/>
                    <a:pt x="354" y="379"/>
                  </a:cubicBezTo>
                  <a:cubicBezTo>
                    <a:pt x="0" y="819"/>
                    <a:pt x="71" y="1458"/>
                    <a:pt x="508" y="1814"/>
                  </a:cubicBezTo>
                  <a:cubicBezTo>
                    <a:pt x="699" y="1968"/>
                    <a:pt x="928" y="2043"/>
                    <a:pt x="1154" y="2043"/>
                  </a:cubicBezTo>
                  <a:cubicBezTo>
                    <a:pt x="1449" y="2043"/>
                    <a:pt x="1741" y="1915"/>
                    <a:pt x="1941" y="1667"/>
                  </a:cubicBezTo>
                  <a:cubicBezTo>
                    <a:pt x="2297" y="1230"/>
                    <a:pt x="2233" y="582"/>
                    <a:pt x="1796" y="228"/>
                  </a:cubicBezTo>
                  <a:cubicBezTo>
                    <a:pt x="1607" y="74"/>
                    <a:pt x="1379" y="0"/>
                    <a:pt x="115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0"/>
          <p:cNvGrpSpPr/>
          <p:nvPr/>
        </p:nvGrpSpPr>
        <p:grpSpPr>
          <a:xfrm>
            <a:off x="207654" y="2985760"/>
            <a:ext cx="507450" cy="416900"/>
            <a:chOff x="8226523" y="3797510"/>
            <a:chExt cx="632416" cy="519502"/>
          </a:xfrm>
        </p:grpSpPr>
        <p:sp>
          <p:nvSpPr>
            <p:cNvPr id="352" name="Google Shape;352;p10"/>
            <p:cNvSpPr/>
            <p:nvPr/>
          </p:nvSpPr>
          <p:spPr>
            <a:xfrm>
              <a:off x="8440275" y="4064842"/>
              <a:ext cx="247144" cy="252170"/>
            </a:xfrm>
            <a:custGeom>
              <a:avLst/>
              <a:gdLst/>
              <a:ahLst/>
              <a:cxnLst/>
              <a:rect l="l" t="t" r="r" b="b"/>
              <a:pathLst>
                <a:path w="3049" h="3111" extrusionOk="0">
                  <a:moveTo>
                    <a:pt x="891" y="1"/>
                  </a:moveTo>
                  <a:cubicBezTo>
                    <a:pt x="891" y="49"/>
                    <a:pt x="1" y="3090"/>
                    <a:pt x="1343" y="3110"/>
                  </a:cubicBezTo>
                  <a:cubicBezTo>
                    <a:pt x="1349" y="3110"/>
                    <a:pt x="1355" y="3110"/>
                    <a:pt x="1361" y="3110"/>
                  </a:cubicBezTo>
                  <a:cubicBezTo>
                    <a:pt x="3048" y="3110"/>
                    <a:pt x="2040" y="1"/>
                    <a:pt x="2040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561052" y="3872733"/>
              <a:ext cx="297886" cy="204508"/>
            </a:xfrm>
            <a:custGeom>
              <a:avLst/>
              <a:gdLst/>
              <a:ahLst/>
              <a:cxnLst/>
              <a:rect l="l" t="t" r="r" b="b"/>
              <a:pathLst>
                <a:path w="3675" h="2523" extrusionOk="0">
                  <a:moveTo>
                    <a:pt x="2355" y="0"/>
                  </a:moveTo>
                  <a:cubicBezTo>
                    <a:pt x="1375" y="0"/>
                    <a:pt x="0" y="1494"/>
                    <a:pt x="0" y="1494"/>
                  </a:cubicBezTo>
                  <a:lnTo>
                    <a:pt x="508" y="2522"/>
                  </a:lnTo>
                  <a:cubicBezTo>
                    <a:pt x="556" y="2496"/>
                    <a:pt x="3674" y="1709"/>
                    <a:pt x="3090" y="498"/>
                  </a:cubicBezTo>
                  <a:cubicBezTo>
                    <a:pt x="2915" y="138"/>
                    <a:pt x="2653" y="0"/>
                    <a:pt x="2355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253597" y="3881893"/>
              <a:ext cx="304695" cy="204427"/>
            </a:xfrm>
            <a:custGeom>
              <a:avLst/>
              <a:gdLst/>
              <a:ahLst/>
              <a:cxnLst/>
              <a:rect l="l" t="t" r="r" b="b"/>
              <a:pathLst>
                <a:path w="3759" h="2522" extrusionOk="0">
                  <a:moveTo>
                    <a:pt x="1302" y="0"/>
                  </a:moveTo>
                  <a:cubicBezTo>
                    <a:pt x="1064" y="0"/>
                    <a:pt x="867" y="100"/>
                    <a:pt x="746" y="350"/>
                  </a:cubicBezTo>
                  <a:cubicBezTo>
                    <a:pt x="1" y="1895"/>
                    <a:pt x="3271" y="2521"/>
                    <a:pt x="3271" y="2521"/>
                  </a:cubicBezTo>
                  <a:lnTo>
                    <a:pt x="3758" y="1478"/>
                  </a:lnTo>
                  <a:cubicBezTo>
                    <a:pt x="3720" y="1462"/>
                    <a:pt x="2215" y="0"/>
                    <a:pt x="1302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8544111" y="4010127"/>
              <a:ext cx="310774" cy="247631"/>
            </a:xfrm>
            <a:custGeom>
              <a:avLst/>
              <a:gdLst/>
              <a:ahLst/>
              <a:cxnLst/>
              <a:rect l="l" t="t" r="r" b="b"/>
              <a:pathLst>
                <a:path w="3834" h="3055" extrusionOk="0">
                  <a:moveTo>
                    <a:pt x="445" y="1"/>
                  </a:moveTo>
                  <a:lnTo>
                    <a:pt x="1" y="904"/>
                  </a:lnTo>
                  <a:cubicBezTo>
                    <a:pt x="1" y="904"/>
                    <a:pt x="1420" y="2923"/>
                    <a:pt x="2275" y="3049"/>
                  </a:cubicBezTo>
                  <a:cubicBezTo>
                    <a:pt x="2305" y="3053"/>
                    <a:pt x="2332" y="3055"/>
                    <a:pt x="2358" y="3055"/>
                  </a:cubicBezTo>
                  <a:cubicBezTo>
                    <a:pt x="3077" y="3055"/>
                    <a:pt x="2317" y="1524"/>
                    <a:pt x="2317" y="1524"/>
                  </a:cubicBezTo>
                  <a:lnTo>
                    <a:pt x="2317" y="1524"/>
                  </a:lnTo>
                  <a:cubicBezTo>
                    <a:pt x="2317" y="1524"/>
                    <a:pt x="2371" y="1528"/>
                    <a:pt x="2459" y="1528"/>
                  </a:cubicBezTo>
                  <a:cubicBezTo>
                    <a:pt x="2806" y="1528"/>
                    <a:pt x="3671" y="1466"/>
                    <a:pt x="3743" y="856"/>
                  </a:cubicBezTo>
                  <a:cubicBezTo>
                    <a:pt x="3833" y="91"/>
                    <a:pt x="445" y="1"/>
                    <a:pt x="445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8392369" y="3797510"/>
              <a:ext cx="294482" cy="271867"/>
            </a:xfrm>
            <a:custGeom>
              <a:avLst/>
              <a:gdLst/>
              <a:ahLst/>
              <a:cxnLst/>
              <a:rect l="l" t="t" r="r" b="b"/>
              <a:pathLst>
                <a:path w="3633" h="3354" extrusionOk="0">
                  <a:moveTo>
                    <a:pt x="933" y="1"/>
                  </a:moveTo>
                  <a:cubicBezTo>
                    <a:pt x="863" y="1"/>
                    <a:pt x="791" y="13"/>
                    <a:pt x="717" y="42"/>
                  </a:cubicBezTo>
                  <a:cubicBezTo>
                    <a:pt x="1" y="319"/>
                    <a:pt x="1510" y="3354"/>
                    <a:pt x="1510" y="3354"/>
                  </a:cubicBezTo>
                  <a:lnTo>
                    <a:pt x="2519" y="3325"/>
                  </a:lnTo>
                  <a:cubicBezTo>
                    <a:pt x="2519" y="3325"/>
                    <a:pt x="3633" y="1128"/>
                    <a:pt x="3341" y="313"/>
                  </a:cubicBezTo>
                  <a:cubicBezTo>
                    <a:pt x="3278" y="138"/>
                    <a:pt x="3179" y="69"/>
                    <a:pt x="3063" y="69"/>
                  </a:cubicBezTo>
                  <a:cubicBezTo>
                    <a:pt x="2637" y="69"/>
                    <a:pt x="1976" y="987"/>
                    <a:pt x="1976" y="987"/>
                  </a:cubicBezTo>
                  <a:cubicBezTo>
                    <a:pt x="1976" y="987"/>
                    <a:pt x="1544" y="1"/>
                    <a:pt x="93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8226523" y="4031203"/>
              <a:ext cx="336794" cy="246415"/>
            </a:xfrm>
            <a:custGeom>
              <a:avLst/>
              <a:gdLst/>
              <a:ahLst/>
              <a:cxnLst/>
              <a:rect l="l" t="t" r="r" b="b"/>
              <a:pathLst>
                <a:path w="4155" h="3040" extrusionOk="0">
                  <a:moveTo>
                    <a:pt x="2942" y="1"/>
                  </a:moveTo>
                  <a:cubicBezTo>
                    <a:pt x="2164" y="1"/>
                    <a:pt x="1039" y="70"/>
                    <a:pt x="640" y="442"/>
                  </a:cubicBezTo>
                  <a:cubicBezTo>
                    <a:pt x="1" y="1027"/>
                    <a:pt x="1789" y="1438"/>
                    <a:pt x="1789" y="1438"/>
                  </a:cubicBezTo>
                  <a:cubicBezTo>
                    <a:pt x="1789" y="1438"/>
                    <a:pt x="871" y="2405"/>
                    <a:pt x="1405" y="2962"/>
                  </a:cubicBezTo>
                  <a:cubicBezTo>
                    <a:pt x="1457" y="3015"/>
                    <a:pt x="1524" y="3039"/>
                    <a:pt x="1604" y="3039"/>
                  </a:cubicBezTo>
                  <a:cubicBezTo>
                    <a:pt x="2348" y="3039"/>
                    <a:pt x="4154" y="943"/>
                    <a:pt x="4154" y="943"/>
                  </a:cubicBezTo>
                  <a:lnTo>
                    <a:pt x="3737" y="25"/>
                  </a:lnTo>
                  <a:cubicBezTo>
                    <a:pt x="3737" y="25"/>
                    <a:pt x="3399" y="1"/>
                    <a:pt x="294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8470753" y="3978758"/>
              <a:ext cx="186189" cy="165682"/>
            </a:xfrm>
            <a:custGeom>
              <a:avLst/>
              <a:gdLst/>
              <a:ahLst/>
              <a:cxnLst/>
              <a:rect l="l" t="t" r="r" b="b"/>
              <a:pathLst>
                <a:path w="2297" h="2044" extrusionOk="0">
                  <a:moveTo>
                    <a:pt x="1153" y="0"/>
                  </a:moveTo>
                  <a:cubicBezTo>
                    <a:pt x="854" y="0"/>
                    <a:pt x="557" y="130"/>
                    <a:pt x="354" y="379"/>
                  </a:cubicBezTo>
                  <a:cubicBezTo>
                    <a:pt x="0" y="819"/>
                    <a:pt x="71" y="1458"/>
                    <a:pt x="508" y="1814"/>
                  </a:cubicBezTo>
                  <a:cubicBezTo>
                    <a:pt x="699" y="1968"/>
                    <a:pt x="928" y="2043"/>
                    <a:pt x="1154" y="2043"/>
                  </a:cubicBezTo>
                  <a:cubicBezTo>
                    <a:pt x="1449" y="2043"/>
                    <a:pt x="1741" y="1915"/>
                    <a:pt x="1941" y="1667"/>
                  </a:cubicBezTo>
                  <a:cubicBezTo>
                    <a:pt x="2297" y="1230"/>
                    <a:pt x="2233" y="582"/>
                    <a:pt x="1796" y="228"/>
                  </a:cubicBezTo>
                  <a:cubicBezTo>
                    <a:pt x="1607" y="74"/>
                    <a:pt x="1379" y="0"/>
                    <a:pt x="115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10"/>
          <p:cNvGrpSpPr/>
          <p:nvPr/>
        </p:nvGrpSpPr>
        <p:grpSpPr>
          <a:xfrm>
            <a:off x="8734838" y="3534918"/>
            <a:ext cx="363765" cy="298869"/>
            <a:chOff x="8226523" y="3797510"/>
            <a:chExt cx="632416" cy="519502"/>
          </a:xfrm>
        </p:grpSpPr>
        <p:sp>
          <p:nvSpPr>
            <p:cNvPr id="360" name="Google Shape;360;p10"/>
            <p:cNvSpPr/>
            <p:nvPr/>
          </p:nvSpPr>
          <p:spPr>
            <a:xfrm>
              <a:off x="8440275" y="4064842"/>
              <a:ext cx="247144" cy="252170"/>
            </a:xfrm>
            <a:custGeom>
              <a:avLst/>
              <a:gdLst/>
              <a:ahLst/>
              <a:cxnLst/>
              <a:rect l="l" t="t" r="r" b="b"/>
              <a:pathLst>
                <a:path w="3049" h="3111" extrusionOk="0">
                  <a:moveTo>
                    <a:pt x="891" y="1"/>
                  </a:moveTo>
                  <a:cubicBezTo>
                    <a:pt x="891" y="49"/>
                    <a:pt x="1" y="3090"/>
                    <a:pt x="1343" y="3110"/>
                  </a:cubicBezTo>
                  <a:cubicBezTo>
                    <a:pt x="1349" y="3110"/>
                    <a:pt x="1355" y="3110"/>
                    <a:pt x="1361" y="3110"/>
                  </a:cubicBezTo>
                  <a:cubicBezTo>
                    <a:pt x="3048" y="3110"/>
                    <a:pt x="2040" y="1"/>
                    <a:pt x="2040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8561052" y="3872733"/>
              <a:ext cx="297886" cy="204508"/>
            </a:xfrm>
            <a:custGeom>
              <a:avLst/>
              <a:gdLst/>
              <a:ahLst/>
              <a:cxnLst/>
              <a:rect l="l" t="t" r="r" b="b"/>
              <a:pathLst>
                <a:path w="3675" h="2523" extrusionOk="0">
                  <a:moveTo>
                    <a:pt x="2355" y="0"/>
                  </a:moveTo>
                  <a:cubicBezTo>
                    <a:pt x="1375" y="0"/>
                    <a:pt x="0" y="1494"/>
                    <a:pt x="0" y="1494"/>
                  </a:cubicBezTo>
                  <a:lnTo>
                    <a:pt x="508" y="2522"/>
                  </a:lnTo>
                  <a:cubicBezTo>
                    <a:pt x="556" y="2496"/>
                    <a:pt x="3674" y="1709"/>
                    <a:pt x="3090" y="498"/>
                  </a:cubicBezTo>
                  <a:cubicBezTo>
                    <a:pt x="2915" y="138"/>
                    <a:pt x="2653" y="0"/>
                    <a:pt x="2355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8253597" y="3881893"/>
              <a:ext cx="304695" cy="204427"/>
            </a:xfrm>
            <a:custGeom>
              <a:avLst/>
              <a:gdLst/>
              <a:ahLst/>
              <a:cxnLst/>
              <a:rect l="l" t="t" r="r" b="b"/>
              <a:pathLst>
                <a:path w="3759" h="2522" extrusionOk="0">
                  <a:moveTo>
                    <a:pt x="1302" y="0"/>
                  </a:moveTo>
                  <a:cubicBezTo>
                    <a:pt x="1064" y="0"/>
                    <a:pt x="867" y="100"/>
                    <a:pt x="746" y="350"/>
                  </a:cubicBezTo>
                  <a:cubicBezTo>
                    <a:pt x="1" y="1895"/>
                    <a:pt x="3271" y="2521"/>
                    <a:pt x="3271" y="2521"/>
                  </a:cubicBezTo>
                  <a:lnTo>
                    <a:pt x="3758" y="1478"/>
                  </a:lnTo>
                  <a:cubicBezTo>
                    <a:pt x="3720" y="1462"/>
                    <a:pt x="2215" y="0"/>
                    <a:pt x="1302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8544111" y="4010127"/>
              <a:ext cx="310774" cy="247631"/>
            </a:xfrm>
            <a:custGeom>
              <a:avLst/>
              <a:gdLst/>
              <a:ahLst/>
              <a:cxnLst/>
              <a:rect l="l" t="t" r="r" b="b"/>
              <a:pathLst>
                <a:path w="3834" h="3055" extrusionOk="0">
                  <a:moveTo>
                    <a:pt x="445" y="1"/>
                  </a:moveTo>
                  <a:lnTo>
                    <a:pt x="1" y="904"/>
                  </a:lnTo>
                  <a:cubicBezTo>
                    <a:pt x="1" y="904"/>
                    <a:pt x="1420" y="2923"/>
                    <a:pt x="2275" y="3049"/>
                  </a:cubicBezTo>
                  <a:cubicBezTo>
                    <a:pt x="2305" y="3053"/>
                    <a:pt x="2332" y="3055"/>
                    <a:pt x="2358" y="3055"/>
                  </a:cubicBezTo>
                  <a:cubicBezTo>
                    <a:pt x="3077" y="3055"/>
                    <a:pt x="2317" y="1524"/>
                    <a:pt x="2317" y="1524"/>
                  </a:cubicBezTo>
                  <a:lnTo>
                    <a:pt x="2317" y="1524"/>
                  </a:lnTo>
                  <a:cubicBezTo>
                    <a:pt x="2317" y="1524"/>
                    <a:pt x="2371" y="1528"/>
                    <a:pt x="2459" y="1528"/>
                  </a:cubicBezTo>
                  <a:cubicBezTo>
                    <a:pt x="2806" y="1528"/>
                    <a:pt x="3671" y="1466"/>
                    <a:pt x="3743" y="856"/>
                  </a:cubicBezTo>
                  <a:cubicBezTo>
                    <a:pt x="3833" y="91"/>
                    <a:pt x="445" y="1"/>
                    <a:pt x="445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8392369" y="3797510"/>
              <a:ext cx="294482" cy="271867"/>
            </a:xfrm>
            <a:custGeom>
              <a:avLst/>
              <a:gdLst/>
              <a:ahLst/>
              <a:cxnLst/>
              <a:rect l="l" t="t" r="r" b="b"/>
              <a:pathLst>
                <a:path w="3633" h="3354" extrusionOk="0">
                  <a:moveTo>
                    <a:pt x="933" y="1"/>
                  </a:moveTo>
                  <a:cubicBezTo>
                    <a:pt x="863" y="1"/>
                    <a:pt x="791" y="13"/>
                    <a:pt x="717" y="42"/>
                  </a:cubicBezTo>
                  <a:cubicBezTo>
                    <a:pt x="1" y="319"/>
                    <a:pt x="1510" y="3354"/>
                    <a:pt x="1510" y="3354"/>
                  </a:cubicBezTo>
                  <a:lnTo>
                    <a:pt x="2519" y="3325"/>
                  </a:lnTo>
                  <a:cubicBezTo>
                    <a:pt x="2519" y="3325"/>
                    <a:pt x="3633" y="1128"/>
                    <a:pt x="3341" y="313"/>
                  </a:cubicBezTo>
                  <a:cubicBezTo>
                    <a:pt x="3278" y="138"/>
                    <a:pt x="3179" y="69"/>
                    <a:pt x="3063" y="69"/>
                  </a:cubicBezTo>
                  <a:cubicBezTo>
                    <a:pt x="2637" y="69"/>
                    <a:pt x="1976" y="987"/>
                    <a:pt x="1976" y="987"/>
                  </a:cubicBezTo>
                  <a:cubicBezTo>
                    <a:pt x="1976" y="987"/>
                    <a:pt x="1544" y="1"/>
                    <a:pt x="93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8226523" y="4031203"/>
              <a:ext cx="336794" cy="246415"/>
            </a:xfrm>
            <a:custGeom>
              <a:avLst/>
              <a:gdLst/>
              <a:ahLst/>
              <a:cxnLst/>
              <a:rect l="l" t="t" r="r" b="b"/>
              <a:pathLst>
                <a:path w="4155" h="3040" extrusionOk="0">
                  <a:moveTo>
                    <a:pt x="2942" y="1"/>
                  </a:moveTo>
                  <a:cubicBezTo>
                    <a:pt x="2164" y="1"/>
                    <a:pt x="1039" y="70"/>
                    <a:pt x="640" y="442"/>
                  </a:cubicBezTo>
                  <a:cubicBezTo>
                    <a:pt x="1" y="1027"/>
                    <a:pt x="1789" y="1438"/>
                    <a:pt x="1789" y="1438"/>
                  </a:cubicBezTo>
                  <a:cubicBezTo>
                    <a:pt x="1789" y="1438"/>
                    <a:pt x="871" y="2405"/>
                    <a:pt x="1405" y="2962"/>
                  </a:cubicBezTo>
                  <a:cubicBezTo>
                    <a:pt x="1457" y="3015"/>
                    <a:pt x="1524" y="3039"/>
                    <a:pt x="1604" y="3039"/>
                  </a:cubicBezTo>
                  <a:cubicBezTo>
                    <a:pt x="2348" y="3039"/>
                    <a:pt x="4154" y="943"/>
                    <a:pt x="4154" y="943"/>
                  </a:cubicBezTo>
                  <a:lnTo>
                    <a:pt x="3737" y="25"/>
                  </a:lnTo>
                  <a:cubicBezTo>
                    <a:pt x="3737" y="25"/>
                    <a:pt x="3399" y="1"/>
                    <a:pt x="294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8470753" y="3978758"/>
              <a:ext cx="186189" cy="165682"/>
            </a:xfrm>
            <a:custGeom>
              <a:avLst/>
              <a:gdLst/>
              <a:ahLst/>
              <a:cxnLst/>
              <a:rect l="l" t="t" r="r" b="b"/>
              <a:pathLst>
                <a:path w="2297" h="2044" extrusionOk="0">
                  <a:moveTo>
                    <a:pt x="1153" y="0"/>
                  </a:moveTo>
                  <a:cubicBezTo>
                    <a:pt x="854" y="0"/>
                    <a:pt x="557" y="130"/>
                    <a:pt x="354" y="379"/>
                  </a:cubicBezTo>
                  <a:cubicBezTo>
                    <a:pt x="0" y="819"/>
                    <a:pt x="71" y="1458"/>
                    <a:pt x="508" y="1814"/>
                  </a:cubicBezTo>
                  <a:cubicBezTo>
                    <a:pt x="699" y="1968"/>
                    <a:pt x="928" y="2043"/>
                    <a:pt x="1154" y="2043"/>
                  </a:cubicBezTo>
                  <a:cubicBezTo>
                    <a:pt x="1449" y="2043"/>
                    <a:pt x="1741" y="1915"/>
                    <a:pt x="1941" y="1667"/>
                  </a:cubicBezTo>
                  <a:cubicBezTo>
                    <a:pt x="2297" y="1230"/>
                    <a:pt x="2233" y="582"/>
                    <a:pt x="1796" y="228"/>
                  </a:cubicBezTo>
                  <a:cubicBezTo>
                    <a:pt x="1607" y="74"/>
                    <a:pt x="1379" y="0"/>
                    <a:pt x="115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10"/>
          <p:cNvGrpSpPr/>
          <p:nvPr/>
        </p:nvGrpSpPr>
        <p:grpSpPr>
          <a:xfrm>
            <a:off x="5710976" y="4742643"/>
            <a:ext cx="363765" cy="298869"/>
            <a:chOff x="8226523" y="3797510"/>
            <a:chExt cx="632416" cy="519502"/>
          </a:xfrm>
        </p:grpSpPr>
        <p:sp>
          <p:nvSpPr>
            <p:cNvPr id="368" name="Google Shape;368;p10"/>
            <p:cNvSpPr/>
            <p:nvPr/>
          </p:nvSpPr>
          <p:spPr>
            <a:xfrm>
              <a:off x="8440275" y="4064842"/>
              <a:ext cx="247144" cy="252170"/>
            </a:xfrm>
            <a:custGeom>
              <a:avLst/>
              <a:gdLst/>
              <a:ahLst/>
              <a:cxnLst/>
              <a:rect l="l" t="t" r="r" b="b"/>
              <a:pathLst>
                <a:path w="3049" h="3111" extrusionOk="0">
                  <a:moveTo>
                    <a:pt x="891" y="1"/>
                  </a:moveTo>
                  <a:cubicBezTo>
                    <a:pt x="891" y="49"/>
                    <a:pt x="1" y="3090"/>
                    <a:pt x="1343" y="3110"/>
                  </a:cubicBezTo>
                  <a:cubicBezTo>
                    <a:pt x="1349" y="3110"/>
                    <a:pt x="1355" y="3110"/>
                    <a:pt x="1361" y="3110"/>
                  </a:cubicBezTo>
                  <a:cubicBezTo>
                    <a:pt x="3048" y="3110"/>
                    <a:pt x="2040" y="1"/>
                    <a:pt x="2040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8561052" y="3872733"/>
              <a:ext cx="297886" cy="204508"/>
            </a:xfrm>
            <a:custGeom>
              <a:avLst/>
              <a:gdLst/>
              <a:ahLst/>
              <a:cxnLst/>
              <a:rect l="l" t="t" r="r" b="b"/>
              <a:pathLst>
                <a:path w="3675" h="2523" extrusionOk="0">
                  <a:moveTo>
                    <a:pt x="2355" y="0"/>
                  </a:moveTo>
                  <a:cubicBezTo>
                    <a:pt x="1375" y="0"/>
                    <a:pt x="0" y="1494"/>
                    <a:pt x="0" y="1494"/>
                  </a:cubicBezTo>
                  <a:lnTo>
                    <a:pt x="508" y="2522"/>
                  </a:lnTo>
                  <a:cubicBezTo>
                    <a:pt x="556" y="2496"/>
                    <a:pt x="3674" y="1709"/>
                    <a:pt x="3090" y="498"/>
                  </a:cubicBezTo>
                  <a:cubicBezTo>
                    <a:pt x="2915" y="138"/>
                    <a:pt x="2653" y="0"/>
                    <a:pt x="2355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8253597" y="3881893"/>
              <a:ext cx="304695" cy="204427"/>
            </a:xfrm>
            <a:custGeom>
              <a:avLst/>
              <a:gdLst/>
              <a:ahLst/>
              <a:cxnLst/>
              <a:rect l="l" t="t" r="r" b="b"/>
              <a:pathLst>
                <a:path w="3759" h="2522" extrusionOk="0">
                  <a:moveTo>
                    <a:pt x="1302" y="0"/>
                  </a:moveTo>
                  <a:cubicBezTo>
                    <a:pt x="1064" y="0"/>
                    <a:pt x="867" y="100"/>
                    <a:pt x="746" y="350"/>
                  </a:cubicBezTo>
                  <a:cubicBezTo>
                    <a:pt x="1" y="1895"/>
                    <a:pt x="3271" y="2521"/>
                    <a:pt x="3271" y="2521"/>
                  </a:cubicBezTo>
                  <a:lnTo>
                    <a:pt x="3758" y="1478"/>
                  </a:lnTo>
                  <a:cubicBezTo>
                    <a:pt x="3720" y="1462"/>
                    <a:pt x="2215" y="0"/>
                    <a:pt x="1302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8544111" y="4010127"/>
              <a:ext cx="310774" cy="247631"/>
            </a:xfrm>
            <a:custGeom>
              <a:avLst/>
              <a:gdLst/>
              <a:ahLst/>
              <a:cxnLst/>
              <a:rect l="l" t="t" r="r" b="b"/>
              <a:pathLst>
                <a:path w="3834" h="3055" extrusionOk="0">
                  <a:moveTo>
                    <a:pt x="445" y="1"/>
                  </a:moveTo>
                  <a:lnTo>
                    <a:pt x="1" y="904"/>
                  </a:lnTo>
                  <a:cubicBezTo>
                    <a:pt x="1" y="904"/>
                    <a:pt x="1420" y="2923"/>
                    <a:pt x="2275" y="3049"/>
                  </a:cubicBezTo>
                  <a:cubicBezTo>
                    <a:pt x="2305" y="3053"/>
                    <a:pt x="2332" y="3055"/>
                    <a:pt x="2358" y="3055"/>
                  </a:cubicBezTo>
                  <a:cubicBezTo>
                    <a:pt x="3077" y="3055"/>
                    <a:pt x="2317" y="1524"/>
                    <a:pt x="2317" y="1524"/>
                  </a:cubicBezTo>
                  <a:lnTo>
                    <a:pt x="2317" y="1524"/>
                  </a:lnTo>
                  <a:cubicBezTo>
                    <a:pt x="2317" y="1524"/>
                    <a:pt x="2371" y="1528"/>
                    <a:pt x="2459" y="1528"/>
                  </a:cubicBezTo>
                  <a:cubicBezTo>
                    <a:pt x="2806" y="1528"/>
                    <a:pt x="3671" y="1466"/>
                    <a:pt x="3743" y="856"/>
                  </a:cubicBezTo>
                  <a:cubicBezTo>
                    <a:pt x="3833" y="91"/>
                    <a:pt x="445" y="1"/>
                    <a:pt x="445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8392369" y="3797510"/>
              <a:ext cx="294482" cy="271867"/>
            </a:xfrm>
            <a:custGeom>
              <a:avLst/>
              <a:gdLst/>
              <a:ahLst/>
              <a:cxnLst/>
              <a:rect l="l" t="t" r="r" b="b"/>
              <a:pathLst>
                <a:path w="3633" h="3354" extrusionOk="0">
                  <a:moveTo>
                    <a:pt x="933" y="1"/>
                  </a:moveTo>
                  <a:cubicBezTo>
                    <a:pt x="863" y="1"/>
                    <a:pt x="791" y="13"/>
                    <a:pt x="717" y="42"/>
                  </a:cubicBezTo>
                  <a:cubicBezTo>
                    <a:pt x="1" y="319"/>
                    <a:pt x="1510" y="3354"/>
                    <a:pt x="1510" y="3354"/>
                  </a:cubicBezTo>
                  <a:lnTo>
                    <a:pt x="2519" y="3325"/>
                  </a:lnTo>
                  <a:cubicBezTo>
                    <a:pt x="2519" y="3325"/>
                    <a:pt x="3633" y="1128"/>
                    <a:pt x="3341" y="313"/>
                  </a:cubicBezTo>
                  <a:cubicBezTo>
                    <a:pt x="3278" y="138"/>
                    <a:pt x="3179" y="69"/>
                    <a:pt x="3063" y="69"/>
                  </a:cubicBezTo>
                  <a:cubicBezTo>
                    <a:pt x="2637" y="69"/>
                    <a:pt x="1976" y="987"/>
                    <a:pt x="1976" y="987"/>
                  </a:cubicBezTo>
                  <a:cubicBezTo>
                    <a:pt x="1976" y="987"/>
                    <a:pt x="1544" y="1"/>
                    <a:pt x="93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8226523" y="4031203"/>
              <a:ext cx="336794" cy="246415"/>
            </a:xfrm>
            <a:custGeom>
              <a:avLst/>
              <a:gdLst/>
              <a:ahLst/>
              <a:cxnLst/>
              <a:rect l="l" t="t" r="r" b="b"/>
              <a:pathLst>
                <a:path w="4155" h="3040" extrusionOk="0">
                  <a:moveTo>
                    <a:pt x="2942" y="1"/>
                  </a:moveTo>
                  <a:cubicBezTo>
                    <a:pt x="2164" y="1"/>
                    <a:pt x="1039" y="70"/>
                    <a:pt x="640" y="442"/>
                  </a:cubicBezTo>
                  <a:cubicBezTo>
                    <a:pt x="1" y="1027"/>
                    <a:pt x="1789" y="1438"/>
                    <a:pt x="1789" y="1438"/>
                  </a:cubicBezTo>
                  <a:cubicBezTo>
                    <a:pt x="1789" y="1438"/>
                    <a:pt x="871" y="2405"/>
                    <a:pt x="1405" y="2962"/>
                  </a:cubicBezTo>
                  <a:cubicBezTo>
                    <a:pt x="1457" y="3015"/>
                    <a:pt x="1524" y="3039"/>
                    <a:pt x="1604" y="3039"/>
                  </a:cubicBezTo>
                  <a:cubicBezTo>
                    <a:pt x="2348" y="3039"/>
                    <a:pt x="4154" y="943"/>
                    <a:pt x="4154" y="943"/>
                  </a:cubicBezTo>
                  <a:lnTo>
                    <a:pt x="3737" y="25"/>
                  </a:lnTo>
                  <a:cubicBezTo>
                    <a:pt x="3737" y="25"/>
                    <a:pt x="3399" y="1"/>
                    <a:pt x="294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8470753" y="3978758"/>
              <a:ext cx="186189" cy="165682"/>
            </a:xfrm>
            <a:custGeom>
              <a:avLst/>
              <a:gdLst/>
              <a:ahLst/>
              <a:cxnLst/>
              <a:rect l="l" t="t" r="r" b="b"/>
              <a:pathLst>
                <a:path w="2297" h="2044" extrusionOk="0">
                  <a:moveTo>
                    <a:pt x="1153" y="0"/>
                  </a:moveTo>
                  <a:cubicBezTo>
                    <a:pt x="854" y="0"/>
                    <a:pt x="557" y="130"/>
                    <a:pt x="354" y="379"/>
                  </a:cubicBezTo>
                  <a:cubicBezTo>
                    <a:pt x="0" y="819"/>
                    <a:pt x="71" y="1458"/>
                    <a:pt x="508" y="1814"/>
                  </a:cubicBezTo>
                  <a:cubicBezTo>
                    <a:pt x="699" y="1968"/>
                    <a:pt x="928" y="2043"/>
                    <a:pt x="1154" y="2043"/>
                  </a:cubicBezTo>
                  <a:cubicBezTo>
                    <a:pt x="1449" y="2043"/>
                    <a:pt x="1741" y="1915"/>
                    <a:pt x="1941" y="1667"/>
                  </a:cubicBezTo>
                  <a:cubicBezTo>
                    <a:pt x="2297" y="1230"/>
                    <a:pt x="2233" y="582"/>
                    <a:pt x="1796" y="228"/>
                  </a:cubicBezTo>
                  <a:cubicBezTo>
                    <a:pt x="1607" y="74"/>
                    <a:pt x="1379" y="0"/>
                    <a:pt x="115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10"/>
          <p:cNvSpPr txBox="1">
            <a:spLocks noGrp="1"/>
          </p:cNvSpPr>
          <p:nvPr>
            <p:ph type="title"/>
          </p:nvPr>
        </p:nvSpPr>
        <p:spPr>
          <a:xfrm>
            <a:off x="715100" y="3488350"/>
            <a:ext cx="4340100" cy="12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"/>
          <p:cNvSpPr/>
          <p:nvPr/>
        </p:nvSpPr>
        <p:spPr>
          <a:xfrm flipH="1">
            <a:off x="8182980" y="2916913"/>
            <a:ext cx="1895988" cy="1606004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3"/>
          <p:cNvSpPr/>
          <p:nvPr/>
        </p:nvSpPr>
        <p:spPr>
          <a:xfrm>
            <a:off x="-569793" y="2164688"/>
            <a:ext cx="2412433" cy="204354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3"/>
          <p:cNvSpPr/>
          <p:nvPr/>
        </p:nvSpPr>
        <p:spPr>
          <a:xfrm>
            <a:off x="964558" y="2854294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3"/>
          <p:cNvSpPr/>
          <p:nvPr/>
        </p:nvSpPr>
        <p:spPr>
          <a:xfrm>
            <a:off x="-91050" y="3613175"/>
            <a:ext cx="9643805" cy="1606030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3"/>
          <p:cNvSpPr/>
          <p:nvPr/>
        </p:nvSpPr>
        <p:spPr>
          <a:xfrm>
            <a:off x="-91050" y="4301713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13"/>
          <p:cNvGrpSpPr/>
          <p:nvPr/>
        </p:nvGrpSpPr>
        <p:grpSpPr>
          <a:xfrm>
            <a:off x="351423" y="2647610"/>
            <a:ext cx="495099" cy="458713"/>
            <a:chOff x="1098868" y="3880677"/>
            <a:chExt cx="424177" cy="392970"/>
          </a:xfrm>
        </p:grpSpPr>
        <p:sp>
          <p:nvSpPr>
            <p:cNvPr id="433" name="Google Shape;433;p1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13"/>
          <p:cNvSpPr/>
          <p:nvPr/>
        </p:nvSpPr>
        <p:spPr>
          <a:xfrm>
            <a:off x="1726524" y="1447098"/>
            <a:ext cx="2354235" cy="71760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1" name="Google Shape;441;p13"/>
          <p:cNvGrpSpPr/>
          <p:nvPr/>
        </p:nvGrpSpPr>
        <p:grpSpPr>
          <a:xfrm>
            <a:off x="1236467" y="3113586"/>
            <a:ext cx="296797" cy="274961"/>
            <a:chOff x="1098868" y="3880677"/>
            <a:chExt cx="424177" cy="392970"/>
          </a:xfrm>
        </p:grpSpPr>
        <p:sp>
          <p:nvSpPr>
            <p:cNvPr id="442" name="Google Shape;442;p1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13"/>
          <p:cNvGrpSpPr/>
          <p:nvPr/>
        </p:nvGrpSpPr>
        <p:grpSpPr>
          <a:xfrm>
            <a:off x="459626" y="4643222"/>
            <a:ext cx="434357" cy="402440"/>
            <a:chOff x="1098868" y="3880677"/>
            <a:chExt cx="424177" cy="392970"/>
          </a:xfrm>
        </p:grpSpPr>
        <p:sp>
          <p:nvSpPr>
            <p:cNvPr id="450" name="Google Shape;450;p1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13"/>
          <p:cNvGrpSpPr/>
          <p:nvPr/>
        </p:nvGrpSpPr>
        <p:grpSpPr>
          <a:xfrm>
            <a:off x="4373774" y="4565368"/>
            <a:ext cx="369925" cy="342748"/>
            <a:chOff x="1098868" y="3880677"/>
            <a:chExt cx="424177" cy="392970"/>
          </a:xfrm>
        </p:grpSpPr>
        <p:sp>
          <p:nvSpPr>
            <p:cNvPr id="458" name="Google Shape;458;p1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13"/>
          <p:cNvGrpSpPr/>
          <p:nvPr/>
        </p:nvGrpSpPr>
        <p:grpSpPr>
          <a:xfrm>
            <a:off x="8538072" y="4113510"/>
            <a:ext cx="262905" cy="243641"/>
            <a:chOff x="1098868" y="3880677"/>
            <a:chExt cx="424177" cy="392970"/>
          </a:xfrm>
        </p:grpSpPr>
        <p:sp>
          <p:nvSpPr>
            <p:cNvPr id="466" name="Google Shape;466;p1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13"/>
          <p:cNvSpPr/>
          <p:nvPr/>
        </p:nvSpPr>
        <p:spPr>
          <a:xfrm flipH="1">
            <a:off x="-239590" y="375002"/>
            <a:ext cx="1677128" cy="511204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3"/>
          <p:cNvSpPr/>
          <p:nvPr/>
        </p:nvSpPr>
        <p:spPr>
          <a:xfrm flipH="1">
            <a:off x="4139543" y="240551"/>
            <a:ext cx="1320264" cy="402425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3"/>
          <p:cNvSpPr/>
          <p:nvPr/>
        </p:nvSpPr>
        <p:spPr>
          <a:xfrm>
            <a:off x="8094451" y="852275"/>
            <a:ext cx="1677128" cy="511204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title"/>
          </p:nvPr>
        </p:nvSpPr>
        <p:spPr>
          <a:xfrm>
            <a:off x="4743700" y="1704913"/>
            <a:ext cx="3685200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2" hasCustomPrompt="1"/>
          </p:nvPr>
        </p:nvSpPr>
        <p:spPr>
          <a:xfrm>
            <a:off x="6089050" y="686963"/>
            <a:ext cx="99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78" name="Google Shape;478;p13"/>
          <p:cNvSpPr txBox="1">
            <a:spLocks noGrp="1"/>
          </p:cNvSpPr>
          <p:nvPr>
            <p:ph type="subTitle" idx="1"/>
          </p:nvPr>
        </p:nvSpPr>
        <p:spPr>
          <a:xfrm>
            <a:off x="5319700" y="3718875"/>
            <a:ext cx="25332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1_1_1_1_1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8800" cy="8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18"/>
          <p:cNvSpPr/>
          <p:nvPr/>
        </p:nvSpPr>
        <p:spPr>
          <a:xfrm>
            <a:off x="-889200" y="3829910"/>
            <a:ext cx="1840569" cy="1389244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18"/>
          <p:cNvSpPr/>
          <p:nvPr/>
        </p:nvSpPr>
        <p:spPr>
          <a:xfrm>
            <a:off x="-91050" y="4410349"/>
            <a:ext cx="9321501" cy="808787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18"/>
          <p:cNvSpPr/>
          <p:nvPr/>
        </p:nvSpPr>
        <p:spPr>
          <a:xfrm>
            <a:off x="8282305" y="4378277"/>
            <a:ext cx="1025770" cy="779681"/>
          </a:xfrm>
          <a:custGeom>
            <a:avLst/>
            <a:gdLst/>
            <a:ahLst/>
            <a:cxnLst/>
            <a:rect l="l" t="t" r="r" b="b"/>
            <a:pathLst>
              <a:path w="22192" h="16868" extrusionOk="0">
                <a:moveTo>
                  <a:pt x="18050" y="1"/>
                </a:moveTo>
                <a:cubicBezTo>
                  <a:pt x="15775" y="1"/>
                  <a:pt x="13785" y="1232"/>
                  <a:pt x="12714" y="3075"/>
                </a:cubicBezTo>
                <a:cubicBezTo>
                  <a:pt x="11684" y="2297"/>
                  <a:pt x="10396" y="1838"/>
                  <a:pt x="9005" y="1838"/>
                </a:cubicBezTo>
                <a:cubicBezTo>
                  <a:pt x="6562" y="1838"/>
                  <a:pt x="4454" y="3257"/>
                  <a:pt x="3452" y="5316"/>
                </a:cubicBezTo>
                <a:cubicBezTo>
                  <a:pt x="3055" y="6131"/>
                  <a:pt x="2833" y="7042"/>
                  <a:pt x="2833" y="8010"/>
                </a:cubicBezTo>
                <a:cubicBezTo>
                  <a:pt x="2833" y="9102"/>
                  <a:pt x="3118" y="10131"/>
                  <a:pt x="3619" y="11023"/>
                </a:cubicBezTo>
                <a:cubicBezTo>
                  <a:pt x="1484" y="11990"/>
                  <a:pt x="1" y="14139"/>
                  <a:pt x="1" y="16637"/>
                </a:cubicBezTo>
                <a:cubicBezTo>
                  <a:pt x="1" y="16714"/>
                  <a:pt x="1" y="16791"/>
                  <a:pt x="7" y="16868"/>
                </a:cubicBezTo>
                <a:lnTo>
                  <a:pt x="22192" y="16868"/>
                </a:lnTo>
                <a:lnTo>
                  <a:pt x="22192" y="1594"/>
                </a:lnTo>
                <a:cubicBezTo>
                  <a:pt x="21098" y="599"/>
                  <a:pt x="19645" y="1"/>
                  <a:pt x="180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1" name="Google Shape;651;p18"/>
          <p:cNvGrpSpPr/>
          <p:nvPr/>
        </p:nvGrpSpPr>
        <p:grpSpPr>
          <a:xfrm>
            <a:off x="164593" y="3747152"/>
            <a:ext cx="424177" cy="392970"/>
            <a:chOff x="1098868" y="3880677"/>
            <a:chExt cx="424177" cy="392970"/>
          </a:xfrm>
        </p:grpSpPr>
        <p:sp>
          <p:nvSpPr>
            <p:cNvPr id="652" name="Google Shape;652;p18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18"/>
          <p:cNvGrpSpPr/>
          <p:nvPr/>
        </p:nvGrpSpPr>
        <p:grpSpPr>
          <a:xfrm>
            <a:off x="1934794" y="4644341"/>
            <a:ext cx="267189" cy="247532"/>
            <a:chOff x="1098868" y="3880677"/>
            <a:chExt cx="424177" cy="392970"/>
          </a:xfrm>
        </p:grpSpPr>
        <p:sp>
          <p:nvSpPr>
            <p:cNvPr id="660" name="Google Shape;660;p18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18"/>
          <p:cNvGrpSpPr/>
          <p:nvPr/>
        </p:nvGrpSpPr>
        <p:grpSpPr>
          <a:xfrm>
            <a:off x="3893008" y="4891864"/>
            <a:ext cx="424177" cy="392970"/>
            <a:chOff x="1098868" y="3880677"/>
            <a:chExt cx="424177" cy="392970"/>
          </a:xfrm>
        </p:grpSpPr>
        <p:sp>
          <p:nvSpPr>
            <p:cNvPr id="668" name="Google Shape;668;p18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18"/>
          <p:cNvGrpSpPr/>
          <p:nvPr/>
        </p:nvGrpSpPr>
        <p:grpSpPr>
          <a:xfrm>
            <a:off x="7658544" y="4693516"/>
            <a:ext cx="267189" cy="247532"/>
            <a:chOff x="1098868" y="3880677"/>
            <a:chExt cx="424177" cy="392970"/>
          </a:xfrm>
        </p:grpSpPr>
        <p:sp>
          <p:nvSpPr>
            <p:cNvPr id="676" name="Google Shape;676;p18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18"/>
          <p:cNvSpPr/>
          <p:nvPr/>
        </p:nvSpPr>
        <p:spPr>
          <a:xfrm>
            <a:off x="8266583" y="2398266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8"/>
          <p:cNvSpPr/>
          <p:nvPr/>
        </p:nvSpPr>
        <p:spPr>
          <a:xfrm flipH="1">
            <a:off x="-309249" y="633023"/>
            <a:ext cx="1419926" cy="432804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8"/>
          <p:cNvSpPr/>
          <p:nvPr/>
        </p:nvSpPr>
        <p:spPr>
          <a:xfrm>
            <a:off x="4224558" y="-355434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32"/>
          <p:cNvSpPr/>
          <p:nvPr/>
        </p:nvSpPr>
        <p:spPr>
          <a:xfrm>
            <a:off x="8362575" y="3995600"/>
            <a:ext cx="1191378" cy="905559"/>
          </a:xfrm>
          <a:custGeom>
            <a:avLst/>
            <a:gdLst/>
            <a:ahLst/>
            <a:cxnLst/>
            <a:rect l="l" t="t" r="r" b="b"/>
            <a:pathLst>
              <a:path w="22192" h="16868" extrusionOk="0">
                <a:moveTo>
                  <a:pt x="18050" y="1"/>
                </a:moveTo>
                <a:cubicBezTo>
                  <a:pt x="15775" y="1"/>
                  <a:pt x="13785" y="1232"/>
                  <a:pt x="12714" y="3075"/>
                </a:cubicBezTo>
                <a:cubicBezTo>
                  <a:pt x="11684" y="2297"/>
                  <a:pt x="10396" y="1838"/>
                  <a:pt x="9005" y="1838"/>
                </a:cubicBezTo>
                <a:cubicBezTo>
                  <a:pt x="6562" y="1838"/>
                  <a:pt x="4454" y="3257"/>
                  <a:pt x="3452" y="5316"/>
                </a:cubicBezTo>
                <a:cubicBezTo>
                  <a:pt x="3055" y="6131"/>
                  <a:pt x="2833" y="7042"/>
                  <a:pt x="2833" y="8010"/>
                </a:cubicBezTo>
                <a:cubicBezTo>
                  <a:pt x="2833" y="9102"/>
                  <a:pt x="3118" y="10131"/>
                  <a:pt x="3619" y="11023"/>
                </a:cubicBezTo>
                <a:cubicBezTo>
                  <a:pt x="1484" y="11990"/>
                  <a:pt x="1" y="14139"/>
                  <a:pt x="1" y="16637"/>
                </a:cubicBezTo>
                <a:cubicBezTo>
                  <a:pt x="1" y="16714"/>
                  <a:pt x="1" y="16791"/>
                  <a:pt x="7" y="16868"/>
                </a:cubicBezTo>
                <a:lnTo>
                  <a:pt x="22192" y="16868"/>
                </a:lnTo>
                <a:lnTo>
                  <a:pt x="22192" y="1594"/>
                </a:lnTo>
                <a:cubicBezTo>
                  <a:pt x="21098" y="599"/>
                  <a:pt x="19645" y="1"/>
                  <a:pt x="180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32"/>
          <p:cNvSpPr/>
          <p:nvPr/>
        </p:nvSpPr>
        <p:spPr>
          <a:xfrm>
            <a:off x="-730375" y="4090482"/>
            <a:ext cx="1679106" cy="810656"/>
          </a:xfrm>
          <a:custGeom>
            <a:avLst/>
            <a:gdLst/>
            <a:ahLst/>
            <a:cxnLst/>
            <a:rect l="l" t="t" r="r" b="b"/>
            <a:pathLst>
              <a:path w="20715" h="10001" extrusionOk="0">
                <a:moveTo>
                  <a:pt x="12769" y="1"/>
                </a:moveTo>
                <a:cubicBezTo>
                  <a:pt x="12044" y="1"/>
                  <a:pt x="11363" y="168"/>
                  <a:pt x="10750" y="467"/>
                </a:cubicBezTo>
                <a:cubicBezTo>
                  <a:pt x="9930" y="864"/>
                  <a:pt x="9255" y="1504"/>
                  <a:pt x="8796" y="2290"/>
                </a:cubicBezTo>
                <a:cubicBezTo>
                  <a:pt x="8030" y="1713"/>
                  <a:pt x="7069" y="1365"/>
                  <a:pt x="6041" y="1365"/>
                </a:cubicBezTo>
                <a:cubicBezTo>
                  <a:pt x="3500" y="1365"/>
                  <a:pt x="1440" y="3424"/>
                  <a:pt x="1440" y="5964"/>
                </a:cubicBezTo>
                <a:cubicBezTo>
                  <a:pt x="1440" y="6779"/>
                  <a:pt x="1657" y="7538"/>
                  <a:pt x="2024" y="8206"/>
                </a:cubicBezTo>
                <a:cubicBezTo>
                  <a:pt x="1182" y="8588"/>
                  <a:pt x="479" y="9214"/>
                  <a:pt x="0" y="10001"/>
                </a:cubicBezTo>
                <a:lnTo>
                  <a:pt x="20715" y="10001"/>
                </a:lnTo>
                <a:cubicBezTo>
                  <a:pt x="20201" y="8199"/>
                  <a:pt x="18849" y="6744"/>
                  <a:pt x="17111" y="6096"/>
                </a:cubicBezTo>
                <a:cubicBezTo>
                  <a:pt x="17278" y="5624"/>
                  <a:pt x="17362" y="5123"/>
                  <a:pt x="17362" y="4593"/>
                </a:cubicBezTo>
                <a:cubicBezTo>
                  <a:pt x="17362" y="2053"/>
                  <a:pt x="15309" y="1"/>
                  <a:pt x="1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32"/>
          <p:cNvSpPr/>
          <p:nvPr/>
        </p:nvSpPr>
        <p:spPr>
          <a:xfrm>
            <a:off x="-91050" y="4696277"/>
            <a:ext cx="9321501" cy="52298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32"/>
          <p:cNvSpPr/>
          <p:nvPr/>
        </p:nvSpPr>
        <p:spPr>
          <a:xfrm>
            <a:off x="-515751" y="230175"/>
            <a:ext cx="2167118" cy="660582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2"/>
          <p:cNvSpPr/>
          <p:nvPr/>
        </p:nvSpPr>
        <p:spPr>
          <a:xfrm>
            <a:off x="7713475" y="2708400"/>
            <a:ext cx="1875480" cy="571666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32"/>
          <p:cNvSpPr/>
          <p:nvPr/>
        </p:nvSpPr>
        <p:spPr>
          <a:xfrm>
            <a:off x="6437300" y="153888"/>
            <a:ext cx="1191389" cy="36316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7" name="Google Shape;1197;p32"/>
          <p:cNvGrpSpPr/>
          <p:nvPr/>
        </p:nvGrpSpPr>
        <p:grpSpPr>
          <a:xfrm>
            <a:off x="8689727" y="4313067"/>
            <a:ext cx="291414" cy="270619"/>
            <a:chOff x="7806882" y="4508558"/>
            <a:chExt cx="423690" cy="393456"/>
          </a:xfrm>
        </p:grpSpPr>
        <p:sp>
          <p:nvSpPr>
            <p:cNvPr id="1198" name="Google Shape;1198;p32"/>
            <p:cNvSpPr/>
            <p:nvPr/>
          </p:nvSpPr>
          <p:spPr>
            <a:xfrm>
              <a:off x="7997532" y="4685266"/>
              <a:ext cx="204832" cy="168113"/>
            </a:xfrm>
            <a:custGeom>
              <a:avLst/>
              <a:gdLst/>
              <a:ahLst/>
              <a:cxnLst/>
              <a:rect l="l" t="t" r="r" b="b"/>
              <a:pathLst>
                <a:path w="2527" h="2074" extrusionOk="0">
                  <a:moveTo>
                    <a:pt x="620" y="0"/>
                  </a:moveTo>
                  <a:lnTo>
                    <a:pt x="0" y="501"/>
                  </a:lnTo>
                  <a:cubicBezTo>
                    <a:pt x="25" y="526"/>
                    <a:pt x="672" y="2073"/>
                    <a:pt x="1318" y="2073"/>
                  </a:cubicBezTo>
                  <a:cubicBezTo>
                    <a:pt x="1410" y="2073"/>
                    <a:pt x="1503" y="2041"/>
                    <a:pt x="1593" y="1969"/>
                  </a:cubicBezTo>
                  <a:cubicBezTo>
                    <a:pt x="2527" y="1239"/>
                    <a:pt x="620" y="0"/>
                    <a:pt x="620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7984482" y="4508558"/>
              <a:ext cx="175571" cy="175165"/>
            </a:xfrm>
            <a:custGeom>
              <a:avLst/>
              <a:gdLst/>
              <a:ahLst/>
              <a:cxnLst/>
              <a:rect l="l" t="t" r="r" b="b"/>
              <a:pathLst>
                <a:path w="2166" h="2161" extrusionOk="0">
                  <a:moveTo>
                    <a:pt x="1027" y="0"/>
                  </a:moveTo>
                  <a:cubicBezTo>
                    <a:pt x="204" y="0"/>
                    <a:pt x="1" y="1833"/>
                    <a:pt x="1" y="1833"/>
                  </a:cubicBezTo>
                  <a:lnTo>
                    <a:pt x="726" y="2160"/>
                  </a:lnTo>
                  <a:cubicBezTo>
                    <a:pt x="739" y="2125"/>
                    <a:pt x="2165" y="468"/>
                    <a:pt x="1323" y="73"/>
                  </a:cubicBezTo>
                  <a:cubicBezTo>
                    <a:pt x="1216" y="23"/>
                    <a:pt x="1118" y="0"/>
                    <a:pt x="1027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7806882" y="4656571"/>
              <a:ext cx="195186" cy="113237"/>
            </a:xfrm>
            <a:custGeom>
              <a:avLst/>
              <a:gdLst/>
              <a:ahLst/>
              <a:cxnLst/>
              <a:rect l="l" t="t" r="r" b="b"/>
              <a:pathLst>
                <a:path w="2408" h="1397" extrusionOk="0">
                  <a:moveTo>
                    <a:pt x="2220" y="75"/>
                  </a:moveTo>
                  <a:cubicBezTo>
                    <a:pt x="2185" y="84"/>
                    <a:pt x="1" y="0"/>
                    <a:pt x="209" y="897"/>
                  </a:cubicBezTo>
                  <a:cubicBezTo>
                    <a:pt x="297" y="1270"/>
                    <a:pt x="557" y="1397"/>
                    <a:pt x="870" y="1397"/>
                  </a:cubicBezTo>
                  <a:cubicBezTo>
                    <a:pt x="1524" y="1397"/>
                    <a:pt x="2407" y="842"/>
                    <a:pt x="2407" y="842"/>
                  </a:cubicBezTo>
                  <a:lnTo>
                    <a:pt x="2220" y="7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8001990" y="4571054"/>
              <a:ext cx="228582" cy="162763"/>
            </a:xfrm>
            <a:custGeom>
              <a:avLst/>
              <a:gdLst/>
              <a:ahLst/>
              <a:cxnLst/>
              <a:rect l="l" t="t" r="r" b="b"/>
              <a:pathLst>
                <a:path w="2820" h="2008" extrusionOk="0">
                  <a:moveTo>
                    <a:pt x="1952" y="1"/>
                  </a:moveTo>
                  <a:cubicBezTo>
                    <a:pt x="1392" y="1"/>
                    <a:pt x="0" y="1069"/>
                    <a:pt x="0" y="1069"/>
                  </a:cubicBezTo>
                  <a:lnTo>
                    <a:pt x="161" y="1743"/>
                  </a:lnTo>
                  <a:cubicBezTo>
                    <a:pt x="161" y="1743"/>
                    <a:pt x="1088" y="2007"/>
                    <a:pt x="1766" y="2007"/>
                  </a:cubicBezTo>
                  <a:cubicBezTo>
                    <a:pt x="1988" y="2007"/>
                    <a:pt x="2184" y="1979"/>
                    <a:pt x="2312" y="1904"/>
                  </a:cubicBezTo>
                  <a:cubicBezTo>
                    <a:pt x="2819" y="1598"/>
                    <a:pt x="1670" y="1069"/>
                    <a:pt x="1670" y="1069"/>
                  </a:cubicBezTo>
                  <a:cubicBezTo>
                    <a:pt x="1670" y="1069"/>
                    <a:pt x="2430" y="539"/>
                    <a:pt x="2145" y="87"/>
                  </a:cubicBezTo>
                  <a:cubicBezTo>
                    <a:pt x="2106" y="27"/>
                    <a:pt x="2039" y="1"/>
                    <a:pt x="195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7820419" y="4516663"/>
              <a:ext cx="214964" cy="201428"/>
            </a:xfrm>
            <a:custGeom>
              <a:avLst/>
              <a:gdLst/>
              <a:ahLst/>
              <a:cxnLst/>
              <a:rect l="l" t="t" r="r" b="b"/>
              <a:pathLst>
                <a:path w="2652" h="2485" extrusionOk="0">
                  <a:moveTo>
                    <a:pt x="1642" y="0"/>
                  </a:moveTo>
                  <a:cubicBezTo>
                    <a:pt x="1289" y="0"/>
                    <a:pt x="1350" y="1008"/>
                    <a:pt x="1350" y="1008"/>
                  </a:cubicBezTo>
                  <a:cubicBezTo>
                    <a:pt x="1350" y="1008"/>
                    <a:pt x="1004" y="830"/>
                    <a:pt x="689" y="830"/>
                  </a:cubicBezTo>
                  <a:cubicBezTo>
                    <a:pt x="519" y="830"/>
                    <a:pt x="357" y="882"/>
                    <a:pt x="265" y="1043"/>
                  </a:cubicBezTo>
                  <a:cubicBezTo>
                    <a:pt x="1" y="1509"/>
                    <a:pt x="2130" y="2484"/>
                    <a:pt x="2130" y="2484"/>
                  </a:cubicBezTo>
                  <a:lnTo>
                    <a:pt x="2651" y="2025"/>
                  </a:lnTo>
                  <a:cubicBezTo>
                    <a:pt x="2651" y="2025"/>
                    <a:pt x="2297" y="362"/>
                    <a:pt x="1789" y="48"/>
                  </a:cubicBezTo>
                  <a:cubicBezTo>
                    <a:pt x="1734" y="15"/>
                    <a:pt x="1685" y="0"/>
                    <a:pt x="164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7862650" y="4691993"/>
              <a:ext cx="172734" cy="210020"/>
            </a:xfrm>
            <a:custGeom>
              <a:avLst/>
              <a:gdLst/>
              <a:ahLst/>
              <a:cxnLst/>
              <a:rect l="l" t="t" r="r" b="b"/>
              <a:pathLst>
                <a:path w="2131" h="2591" extrusionOk="0">
                  <a:moveTo>
                    <a:pt x="1510" y="1"/>
                  </a:moveTo>
                  <a:cubicBezTo>
                    <a:pt x="1510" y="1"/>
                    <a:pt x="113" y="974"/>
                    <a:pt x="29" y="1567"/>
                  </a:cubicBezTo>
                  <a:cubicBezTo>
                    <a:pt x="0" y="1772"/>
                    <a:pt x="117" y="1839"/>
                    <a:pt x="283" y="1839"/>
                  </a:cubicBezTo>
                  <a:cubicBezTo>
                    <a:pt x="595" y="1839"/>
                    <a:pt x="1079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09" y="2519"/>
                    <a:pt x="1539" y="2589"/>
                  </a:cubicBezTo>
                  <a:cubicBezTo>
                    <a:pt x="1546" y="2590"/>
                    <a:pt x="1553" y="2590"/>
                    <a:pt x="1560" y="2590"/>
                  </a:cubicBezTo>
                  <a:cubicBezTo>
                    <a:pt x="2070" y="2590"/>
                    <a:pt x="2130" y="306"/>
                    <a:pt x="2130" y="306"/>
                  </a:cubicBezTo>
                  <a:lnTo>
                    <a:pt x="1510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7958624" y="4635009"/>
              <a:ext cx="114453" cy="114048"/>
            </a:xfrm>
            <a:custGeom>
              <a:avLst/>
              <a:gdLst/>
              <a:ahLst/>
              <a:cxnLst/>
              <a:rect l="l" t="t" r="r" b="b"/>
              <a:pathLst>
                <a:path w="1412" h="1407" extrusionOk="0">
                  <a:moveTo>
                    <a:pt x="702" y="1"/>
                  </a:moveTo>
                  <a:cubicBezTo>
                    <a:pt x="313" y="1"/>
                    <a:pt x="1" y="315"/>
                    <a:pt x="1" y="704"/>
                  </a:cubicBezTo>
                  <a:cubicBezTo>
                    <a:pt x="1" y="1093"/>
                    <a:pt x="313" y="1407"/>
                    <a:pt x="702" y="1407"/>
                  </a:cubicBezTo>
                  <a:cubicBezTo>
                    <a:pt x="1093" y="1407"/>
                    <a:pt x="1412" y="1093"/>
                    <a:pt x="1412" y="704"/>
                  </a:cubicBezTo>
                  <a:cubicBezTo>
                    <a:pt x="1412" y="315"/>
                    <a:pt x="1093" y="1"/>
                    <a:pt x="702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" name="Google Shape;1205;p32"/>
          <p:cNvGrpSpPr/>
          <p:nvPr/>
        </p:nvGrpSpPr>
        <p:grpSpPr>
          <a:xfrm>
            <a:off x="192830" y="4604183"/>
            <a:ext cx="391109" cy="363160"/>
            <a:chOff x="7806882" y="4508558"/>
            <a:chExt cx="423690" cy="393456"/>
          </a:xfrm>
        </p:grpSpPr>
        <p:sp>
          <p:nvSpPr>
            <p:cNvPr id="1206" name="Google Shape;1206;p32"/>
            <p:cNvSpPr/>
            <p:nvPr/>
          </p:nvSpPr>
          <p:spPr>
            <a:xfrm>
              <a:off x="7997532" y="4685266"/>
              <a:ext cx="204832" cy="168113"/>
            </a:xfrm>
            <a:custGeom>
              <a:avLst/>
              <a:gdLst/>
              <a:ahLst/>
              <a:cxnLst/>
              <a:rect l="l" t="t" r="r" b="b"/>
              <a:pathLst>
                <a:path w="2527" h="2074" extrusionOk="0">
                  <a:moveTo>
                    <a:pt x="620" y="0"/>
                  </a:moveTo>
                  <a:lnTo>
                    <a:pt x="0" y="501"/>
                  </a:lnTo>
                  <a:cubicBezTo>
                    <a:pt x="25" y="526"/>
                    <a:pt x="672" y="2073"/>
                    <a:pt x="1318" y="2073"/>
                  </a:cubicBezTo>
                  <a:cubicBezTo>
                    <a:pt x="1410" y="2073"/>
                    <a:pt x="1503" y="2041"/>
                    <a:pt x="1593" y="1969"/>
                  </a:cubicBezTo>
                  <a:cubicBezTo>
                    <a:pt x="2527" y="1239"/>
                    <a:pt x="620" y="0"/>
                    <a:pt x="620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7984482" y="4508558"/>
              <a:ext cx="175571" cy="175165"/>
            </a:xfrm>
            <a:custGeom>
              <a:avLst/>
              <a:gdLst/>
              <a:ahLst/>
              <a:cxnLst/>
              <a:rect l="l" t="t" r="r" b="b"/>
              <a:pathLst>
                <a:path w="2166" h="2161" extrusionOk="0">
                  <a:moveTo>
                    <a:pt x="1027" y="0"/>
                  </a:moveTo>
                  <a:cubicBezTo>
                    <a:pt x="204" y="0"/>
                    <a:pt x="1" y="1833"/>
                    <a:pt x="1" y="1833"/>
                  </a:cubicBezTo>
                  <a:lnTo>
                    <a:pt x="726" y="2160"/>
                  </a:lnTo>
                  <a:cubicBezTo>
                    <a:pt x="739" y="2125"/>
                    <a:pt x="2165" y="468"/>
                    <a:pt x="1323" y="73"/>
                  </a:cubicBezTo>
                  <a:cubicBezTo>
                    <a:pt x="1216" y="23"/>
                    <a:pt x="1118" y="0"/>
                    <a:pt x="1027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7806882" y="4656571"/>
              <a:ext cx="195186" cy="113237"/>
            </a:xfrm>
            <a:custGeom>
              <a:avLst/>
              <a:gdLst/>
              <a:ahLst/>
              <a:cxnLst/>
              <a:rect l="l" t="t" r="r" b="b"/>
              <a:pathLst>
                <a:path w="2408" h="1397" extrusionOk="0">
                  <a:moveTo>
                    <a:pt x="2220" y="75"/>
                  </a:moveTo>
                  <a:cubicBezTo>
                    <a:pt x="2185" y="84"/>
                    <a:pt x="1" y="0"/>
                    <a:pt x="209" y="897"/>
                  </a:cubicBezTo>
                  <a:cubicBezTo>
                    <a:pt x="297" y="1270"/>
                    <a:pt x="557" y="1397"/>
                    <a:pt x="870" y="1397"/>
                  </a:cubicBezTo>
                  <a:cubicBezTo>
                    <a:pt x="1524" y="1397"/>
                    <a:pt x="2407" y="842"/>
                    <a:pt x="2407" y="842"/>
                  </a:cubicBezTo>
                  <a:lnTo>
                    <a:pt x="2220" y="7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8001990" y="4571054"/>
              <a:ext cx="228582" cy="162763"/>
            </a:xfrm>
            <a:custGeom>
              <a:avLst/>
              <a:gdLst/>
              <a:ahLst/>
              <a:cxnLst/>
              <a:rect l="l" t="t" r="r" b="b"/>
              <a:pathLst>
                <a:path w="2820" h="2008" extrusionOk="0">
                  <a:moveTo>
                    <a:pt x="1952" y="1"/>
                  </a:moveTo>
                  <a:cubicBezTo>
                    <a:pt x="1392" y="1"/>
                    <a:pt x="0" y="1069"/>
                    <a:pt x="0" y="1069"/>
                  </a:cubicBezTo>
                  <a:lnTo>
                    <a:pt x="161" y="1743"/>
                  </a:lnTo>
                  <a:cubicBezTo>
                    <a:pt x="161" y="1743"/>
                    <a:pt x="1088" y="2007"/>
                    <a:pt x="1766" y="2007"/>
                  </a:cubicBezTo>
                  <a:cubicBezTo>
                    <a:pt x="1988" y="2007"/>
                    <a:pt x="2184" y="1979"/>
                    <a:pt x="2312" y="1904"/>
                  </a:cubicBezTo>
                  <a:cubicBezTo>
                    <a:pt x="2819" y="1598"/>
                    <a:pt x="1670" y="1069"/>
                    <a:pt x="1670" y="1069"/>
                  </a:cubicBezTo>
                  <a:cubicBezTo>
                    <a:pt x="1670" y="1069"/>
                    <a:pt x="2430" y="539"/>
                    <a:pt x="2145" y="87"/>
                  </a:cubicBezTo>
                  <a:cubicBezTo>
                    <a:pt x="2106" y="27"/>
                    <a:pt x="2039" y="1"/>
                    <a:pt x="195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7820419" y="4516663"/>
              <a:ext cx="214964" cy="201428"/>
            </a:xfrm>
            <a:custGeom>
              <a:avLst/>
              <a:gdLst/>
              <a:ahLst/>
              <a:cxnLst/>
              <a:rect l="l" t="t" r="r" b="b"/>
              <a:pathLst>
                <a:path w="2652" h="2485" extrusionOk="0">
                  <a:moveTo>
                    <a:pt x="1642" y="0"/>
                  </a:moveTo>
                  <a:cubicBezTo>
                    <a:pt x="1289" y="0"/>
                    <a:pt x="1350" y="1008"/>
                    <a:pt x="1350" y="1008"/>
                  </a:cubicBezTo>
                  <a:cubicBezTo>
                    <a:pt x="1350" y="1008"/>
                    <a:pt x="1004" y="830"/>
                    <a:pt x="689" y="830"/>
                  </a:cubicBezTo>
                  <a:cubicBezTo>
                    <a:pt x="519" y="830"/>
                    <a:pt x="357" y="882"/>
                    <a:pt x="265" y="1043"/>
                  </a:cubicBezTo>
                  <a:cubicBezTo>
                    <a:pt x="1" y="1509"/>
                    <a:pt x="2130" y="2484"/>
                    <a:pt x="2130" y="2484"/>
                  </a:cubicBezTo>
                  <a:lnTo>
                    <a:pt x="2651" y="2025"/>
                  </a:lnTo>
                  <a:cubicBezTo>
                    <a:pt x="2651" y="2025"/>
                    <a:pt x="2297" y="362"/>
                    <a:pt x="1789" y="48"/>
                  </a:cubicBezTo>
                  <a:cubicBezTo>
                    <a:pt x="1734" y="15"/>
                    <a:pt x="1685" y="0"/>
                    <a:pt x="164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7862650" y="4691993"/>
              <a:ext cx="172734" cy="210020"/>
            </a:xfrm>
            <a:custGeom>
              <a:avLst/>
              <a:gdLst/>
              <a:ahLst/>
              <a:cxnLst/>
              <a:rect l="l" t="t" r="r" b="b"/>
              <a:pathLst>
                <a:path w="2131" h="2591" extrusionOk="0">
                  <a:moveTo>
                    <a:pt x="1510" y="1"/>
                  </a:moveTo>
                  <a:cubicBezTo>
                    <a:pt x="1510" y="1"/>
                    <a:pt x="113" y="974"/>
                    <a:pt x="29" y="1567"/>
                  </a:cubicBezTo>
                  <a:cubicBezTo>
                    <a:pt x="0" y="1772"/>
                    <a:pt x="117" y="1839"/>
                    <a:pt x="283" y="1839"/>
                  </a:cubicBezTo>
                  <a:cubicBezTo>
                    <a:pt x="595" y="1839"/>
                    <a:pt x="1079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09" y="2519"/>
                    <a:pt x="1539" y="2589"/>
                  </a:cubicBezTo>
                  <a:cubicBezTo>
                    <a:pt x="1546" y="2590"/>
                    <a:pt x="1553" y="2590"/>
                    <a:pt x="1560" y="2590"/>
                  </a:cubicBezTo>
                  <a:cubicBezTo>
                    <a:pt x="2070" y="2590"/>
                    <a:pt x="2130" y="306"/>
                    <a:pt x="2130" y="306"/>
                  </a:cubicBezTo>
                  <a:lnTo>
                    <a:pt x="1510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7958624" y="4635009"/>
              <a:ext cx="114453" cy="114048"/>
            </a:xfrm>
            <a:custGeom>
              <a:avLst/>
              <a:gdLst/>
              <a:ahLst/>
              <a:cxnLst/>
              <a:rect l="l" t="t" r="r" b="b"/>
              <a:pathLst>
                <a:path w="1412" h="1407" extrusionOk="0">
                  <a:moveTo>
                    <a:pt x="702" y="1"/>
                  </a:moveTo>
                  <a:cubicBezTo>
                    <a:pt x="313" y="1"/>
                    <a:pt x="1" y="315"/>
                    <a:pt x="1" y="704"/>
                  </a:cubicBezTo>
                  <a:cubicBezTo>
                    <a:pt x="1" y="1093"/>
                    <a:pt x="313" y="1407"/>
                    <a:pt x="702" y="1407"/>
                  </a:cubicBezTo>
                  <a:cubicBezTo>
                    <a:pt x="1093" y="1407"/>
                    <a:pt x="1412" y="1093"/>
                    <a:pt x="1412" y="704"/>
                  </a:cubicBezTo>
                  <a:cubicBezTo>
                    <a:pt x="1412" y="315"/>
                    <a:pt x="1093" y="1"/>
                    <a:pt x="702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14" name="Google Shape;1214;p32"/>
          <p:cNvSpPr txBox="1">
            <a:spLocks noGrp="1"/>
          </p:cNvSpPr>
          <p:nvPr>
            <p:ph type="subTitle" idx="1"/>
          </p:nvPr>
        </p:nvSpPr>
        <p:spPr>
          <a:xfrm>
            <a:off x="720000" y="1155600"/>
            <a:ext cx="3655500" cy="34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15" name="Google Shape;1215;p32"/>
          <p:cNvSpPr txBox="1">
            <a:spLocks noGrp="1"/>
          </p:cNvSpPr>
          <p:nvPr>
            <p:ph type="subTitle" idx="2"/>
          </p:nvPr>
        </p:nvSpPr>
        <p:spPr>
          <a:xfrm>
            <a:off x="4768500" y="1155600"/>
            <a:ext cx="3655500" cy="34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●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1pPr>
            <a:lvl2pPr marL="914400" lvl="1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○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2pPr>
            <a:lvl3pPr marL="1371600" lvl="2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■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3pPr>
            <a:lvl4pPr marL="1828800" lvl="3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●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4pPr>
            <a:lvl5pPr marL="2286000" lvl="4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○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5pPr>
            <a:lvl6pPr marL="2743200" lvl="5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■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6pPr>
            <a:lvl7pPr marL="3200400" lvl="6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●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7pPr>
            <a:lvl8pPr marL="3657600" lvl="7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○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8pPr>
            <a:lvl9pPr marL="4114800" lvl="8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■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4" r:id="rId8"/>
    <p:sldLayoutId id="2147483678" r:id="rId9"/>
    <p:sldLayoutId id="2147483683" r:id="rId10"/>
    <p:sldLayoutId id="2147483686" r:id="rId11"/>
    <p:sldLayoutId id="2147483687" r:id="rId12"/>
    <p:sldLayoutId id="214748371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ncongnghe.com.vn/wp-content/uploads/2013/03/Flowers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685925" y="669235"/>
            <a:ext cx="5772150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defTabSz="685800">
              <a:spcBef>
                <a:spcPct val="50000"/>
              </a:spcBef>
              <a:buClrTx/>
              <a:defRPr/>
            </a:pPr>
            <a:r>
              <a:rPr lang="en-US" sz="4050" b="1" kern="1200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  <a:endParaRPr lang="en-US" sz="4050" b="1" kern="1200" dirty="0">
              <a:ln>
                <a:solidFill>
                  <a:srgbClr val="003399"/>
                </a:solidFill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254726" y="1257300"/>
            <a:ext cx="8582297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>
              <a:buClrTx/>
              <a:defRPr/>
            </a:pPr>
            <a:r>
              <a:rPr lang="en-US" sz="27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giáo về dự giờ </a:t>
            </a:r>
            <a:r>
              <a:rPr lang="en-US" sz="27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2700" i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</a:t>
            </a:r>
            <a:endParaRPr lang="en-US" sz="2700" i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3257550" y="2571750"/>
            <a:ext cx="22288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>
              <a:buClrTx/>
              <a:defRPr/>
            </a:pPr>
            <a:r>
              <a:rPr lang="en-US" sz="27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Vogue"/>
                <a:ea typeface="+mn-ea"/>
                <a:cs typeface="+mn-cs"/>
              </a:rPr>
              <a:t> </a:t>
            </a:r>
            <a:r>
              <a:rPr lang="en-US" sz="27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Vogue"/>
                <a:ea typeface="+mn-ea"/>
                <a:cs typeface="+mn-cs"/>
              </a:rPr>
              <a:t>L</a:t>
            </a:r>
            <a:r>
              <a:rPr lang="en-US" sz="27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en-US" sz="27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Vogue"/>
                <a:ea typeface="+mn-ea"/>
                <a:cs typeface="+mn-cs"/>
              </a:rPr>
              <a:t>p </a:t>
            </a:r>
            <a:r>
              <a:rPr lang="en-US" sz="2700" kern="1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Vogue"/>
                <a:ea typeface="+mn-ea"/>
                <a:cs typeface="+mn-cs"/>
              </a:rPr>
              <a:t>2</a:t>
            </a:r>
            <a:endParaRPr lang="en-US" sz="2700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33CC33"/>
              </a:solidFill>
              <a:latin typeface=".VnVogue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6202" y="3227771"/>
            <a:ext cx="5772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100" b="1" kern="1200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lang="en-US" sz="21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lang="en-US" sz="2100" b="1" kern="120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1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Hương</a:t>
            </a:r>
            <a:endParaRPr lang="en-US" sz="2100" b="1" kern="1200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685800">
              <a:buClrTx/>
              <a:defRPr/>
            </a:pPr>
            <a:r>
              <a:rPr lang="en-US" sz="21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: </a:t>
            </a:r>
            <a:r>
              <a:rPr lang="en-US" sz="2100" b="1" kern="1200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lang="en-US" sz="21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1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Hoà Nghĩa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1"/>
            <a:ext cx="9144000" cy="5155406"/>
            <a:chOff x="0" y="-10"/>
            <a:chExt cx="5760" cy="4330"/>
          </a:xfrm>
        </p:grpSpPr>
        <p:pic>
          <p:nvPicPr>
            <p:cNvPr id="12" name="Picture 3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2495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mph" presetSubtype="0" repeatCount="2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47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  <p:bldP spid="9" grpId="0" animBg="1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1" name="Google Shape;2491;p61"/>
          <p:cNvGrpSpPr/>
          <p:nvPr/>
        </p:nvGrpSpPr>
        <p:grpSpPr>
          <a:xfrm>
            <a:off x="181205" y="2125104"/>
            <a:ext cx="1261563" cy="2286701"/>
            <a:chOff x="4202050" y="1750475"/>
            <a:chExt cx="1006914" cy="1825127"/>
          </a:xfrm>
        </p:grpSpPr>
        <p:sp>
          <p:nvSpPr>
            <p:cNvPr id="2492" name="Google Shape;2492;p61"/>
            <p:cNvSpPr/>
            <p:nvPr/>
          </p:nvSpPr>
          <p:spPr>
            <a:xfrm>
              <a:off x="4306442" y="2455330"/>
              <a:ext cx="832217" cy="447767"/>
            </a:xfrm>
            <a:custGeom>
              <a:avLst/>
              <a:gdLst/>
              <a:ahLst/>
              <a:cxnLst/>
              <a:rect l="l" t="t" r="r" b="b"/>
              <a:pathLst>
                <a:path w="13919" h="7489" extrusionOk="0">
                  <a:moveTo>
                    <a:pt x="8553" y="0"/>
                  </a:moveTo>
                  <a:cubicBezTo>
                    <a:pt x="7933" y="0"/>
                    <a:pt x="7307" y="77"/>
                    <a:pt x="6696" y="224"/>
                  </a:cubicBezTo>
                  <a:lnTo>
                    <a:pt x="5026" y="620"/>
                  </a:lnTo>
                  <a:cubicBezTo>
                    <a:pt x="4120" y="835"/>
                    <a:pt x="3250" y="1191"/>
                    <a:pt x="2499" y="1740"/>
                  </a:cubicBezTo>
                  <a:cubicBezTo>
                    <a:pt x="1400" y="2547"/>
                    <a:pt x="42" y="3507"/>
                    <a:pt x="22" y="4384"/>
                  </a:cubicBezTo>
                  <a:cubicBezTo>
                    <a:pt x="1" y="5353"/>
                    <a:pt x="1352" y="6632"/>
                    <a:pt x="1352" y="6632"/>
                  </a:cubicBezTo>
                  <a:lnTo>
                    <a:pt x="2547" y="5164"/>
                  </a:lnTo>
                  <a:cubicBezTo>
                    <a:pt x="2547" y="5164"/>
                    <a:pt x="2270" y="4913"/>
                    <a:pt x="2339" y="4635"/>
                  </a:cubicBezTo>
                  <a:cubicBezTo>
                    <a:pt x="2409" y="4357"/>
                    <a:pt x="3953" y="3507"/>
                    <a:pt x="3982" y="3501"/>
                  </a:cubicBezTo>
                  <a:lnTo>
                    <a:pt x="4044" y="7489"/>
                  </a:lnTo>
                  <a:lnTo>
                    <a:pt x="10460" y="6667"/>
                  </a:lnTo>
                  <a:lnTo>
                    <a:pt x="9227" y="2450"/>
                  </a:lnTo>
                  <a:lnTo>
                    <a:pt x="9227" y="2450"/>
                  </a:lnTo>
                  <a:cubicBezTo>
                    <a:pt x="9276" y="2450"/>
                    <a:pt x="11378" y="2806"/>
                    <a:pt x="11517" y="3390"/>
                  </a:cubicBezTo>
                  <a:cubicBezTo>
                    <a:pt x="11559" y="3564"/>
                    <a:pt x="11211" y="4392"/>
                    <a:pt x="11211" y="4392"/>
                  </a:cubicBezTo>
                  <a:lnTo>
                    <a:pt x="12644" y="5386"/>
                  </a:lnTo>
                  <a:cubicBezTo>
                    <a:pt x="12644" y="5386"/>
                    <a:pt x="13918" y="3202"/>
                    <a:pt x="13341" y="2318"/>
                  </a:cubicBezTo>
                  <a:cubicBezTo>
                    <a:pt x="12255" y="668"/>
                    <a:pt x="9541" y="0"/>
                    <a:pt x="8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1"/>
            <p:cNvSpPr/>
            <p:nvPr/>
          </p:nvSpPr>
          <p:spPr>
            <a:xfrm>
              <a:off x="4811481" y="2474642"/>
              <a:ext cx="39043" cy="118683"/>
            </a:xfrm>
            <a:custGeom>
              <a:avLst/>
              <a:gdLst/>
              <a:ahLst/>
              <a:cxnLst/>
              <a:rect l="l" t="t" r="r" b="b"/>
              <a:pathLst>
                <a:path w="653" h="1985" extrusionOk="0">
                  <a:moveTo>
                    <a:pt x="37" y="1"/>
                  </a:moveTo>
                  <a:cubicBezTo>
                    <a:pt x="18" y="1"/>
                    <a:pt x="0" y="15"/>
                    <a:pt x="9" y="40"/>
                  </a:cubicBezTo>
                  <a:cubicBezTo>
                    <a:pt x="196" y="673"/>
                    <a:pt x="328" y="1382"/>
                    <a:pt x="607" y="1973"/>
                  </a:cubicBezTo>
                  <a:cubicBezTo>
                    <a:pt x="611" y="1981"/>
                    <a:pt x="618" y="1984"/>
                    <a:pt x="625" y="1984"/>
                  </a:cubicBezTo>
                  <a:cubicBezTo>
                    <a:pt x="639" y="1984"/>
                    <a:pt x="653" y="1972"/>
                    <a:pt x="648" y="1953"/>
                  </a:cubicBezTo>
                  <a:cubicBezTo>
                    <a:pt x="552" y="1305"/>
                    <a:pt x="266" y="646"/>
                    <a:pt x="71" y="26"/>
                  </a:cubicBezTo>
                  <a:cubicBezTo>
                    <a:pt x="65" y="9"/>
                    <a:pt x="50" y="1"/>
                    <a:pt x="37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1"/>
            <p:cNvSpPr/>
            <p:nvPr/>
          </p:nvSpPr>
          <p:spPr>
            <a:xfrm>
              <a:off x="4853513" y="2508961"/>
              <a:ext cx="31151" cy="85679"/>
            </a:xfrm>
            <a:custGeom>
              <a:avLst/>
              <a:gdLst/>
              <a:ahLst/>
              <a:cxnLst/>
              <a:rect l="l" t="t" r="r" b="b"/>
              <a:pathLst>
                <a:path w="521" h="1433" extrusionOk="0">
                  <a:moveTo>
                    <a:pt x="464" y="0"/>
                  </a:moveTo>
                  <a:cubicBezTo>
                    <a:pt x="451" y="0"/>
                    <a:pt x="439" y="7"/>
                    <a:pt x="433" y="22"/>
                  </a:cubicBezTo>
                  <a:cubicBezTo>
                    <a:pt x="231" y="468"/>
                    <a:pt x="77" y="927"/>
                    <a:pt x="0" y="1408"/>
                  </a:cubicBezTo>
                  <a:cubicBezTo>
                    <a:pt x="0" y="1424"/>
                    <a:pt x="13" y="1433"/>
                    <a:pt x="25" y="1433"/>
                  </a:cubicBezTo>
                  <a:cubicBezTo>
                    <a:pt x="33" y="1433"/>
                    <a:pt x="40" y="1429"/>
                    <a:pt x="42" y="1421"/>
                  </a:cubicBezTo>
                  <a:cubicBezTo>
                    <a:pt x="141" y="949"/>
                    <a:pt x="279" y="496"/>
                    <a:pt x="501" y="63"/>
                  </a:cubicBezTo>
                  <a:cubicBezTo>
                    <a:pt x="521" y="30"/>
                    <a:pt x="491" y="0"/>
                    <a:pt x="464" y="0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1"/>
            <p:cNvSpPr/>
            <p:nvPr/>
          </p:nvSpPr>
          <p:spPr>
            <a:xfrm>
              <a:off x="4493164" y="2531501"/>
              <a:ext cx="61345" cy="126396"/>
            </a:xfrm>
            <a:custGeom>
              <a:avLst/>
              <a:gdLst/>
              <a:ahLst/>
              <a:cxnLst/>
              <a:rect l="l" t="t" r="r" b="b"/>
              <a:pathLst>
                <a:path w="1026" h="2114" extrusionOk="0">
                  <a:moveTo>
                    <a:pt x="785" y="1"/>
                  </a:moveTo>
                  <a:cubicBezTo>
                    <a:pt x="759" y="1"/>
                    <a:pt x="731" y="22"/>
                    <a:pt x="740" y="56"/>
                  </a:cubicBezTo>
                  <a:cubicBezTo>
                    <a:pt x="879" y="675"/>
                    <a:pt x="927" y="1295"/>
                    <a:pt x="886" y="1921"/>
                  </a:cubicBezTo>
                  <a:cubicBezTo>
                    <a:pt x="692" y="1468"/>
                    <a:pt x="400" y="1058"/>
                    <a:pt x="57" y="704"/>
                  </a:cubicBezTo>
                  <a:cubicBezTo>
                    <a:pt x="51" y="697"/>
                    <a:pt x="44" y="694"/>
                    <a:pt x="38" y="694"/>
                  </a:cubicBezTo>
                  <a:cubicBezTo>
                    <a:pt x="17" y="694"/>
                    <a:pt x="0" y="724"/>
                    <a:pt x="15" y="745"/>
                  </a:cubicBezTo>
                  <a:cubicBezTo>
                    <a:pt x="371" y="1141"/>
                    <a:pt x="622" y="1580"/>
                    <a:pt x="837" y="2060"/>
                  </a:cubicBezTo>
                  <a:cubicBezTo>
                    <a:pt x="842" y="2076"/>
                    <a:pt x="852" y="2084"/>
                    <a:pt x="865" y="2084"/>
                  </a:cubicBezTo>
                  <a:cubicBezTo>
                    <a:pt x="869" y="2084"/>
                    <a:pt x="874" y="2083"/>
                    <a:pt x="879" y="2081"/>
                  </a:cubicBezTo>
                  <a:cubicBezTo>
                    <a:pt x="885" y="2103"/>
                    <a:pt x="902" y="2114"/>
                    <a:pt x="920" y="2114"/>
                  </a:cubicBezTo>
                  <a:cubicBezTo>
                    <a:pt x="942" y="2114"/>
                    <a:pt x="965" y="2098"/>
                    <a:pt x="969" y="2066"/>
                  </a:cubicBezTo>
                  <a:cubicBezTo>
                    <a:pt x="1026" y="1378"/>
                    <a:pt x="976" y="704"/>
                    <a:pt x="824" y="29"/>
                  </a:cubicBezTo>
                  <a:cubicBezTo>
                    <a:pt x="818" y="9"/>
                    <a:pt x="802" y="1"/>
                    <a:pt x="785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1"/>
            <p:cNvSpPr/>
            <p:nvPr/>
          </p:nvSpPr>
          <p:spPr>
            <a:xfrm>
              <a:off x="4362285" y="3442629"/>
              <a:ext cx="308277" cy="132973"/>
            </a:xfrm>
            <a:custGeom>
              <a:avLst/>
              <a:gdLst/>
              <a:ahLst/>
              <a:cxnLst/>
              <a:rect l="l" t="t" r="r" b="b"/>
              <a:pathLst>
                <a:path w="5156" h="2224" extrusionOk="0">
                  <a:moveTo>
                    <a:pt x="2560" y="0"/>
                  </a:moveTo>
                  <a:cubicBezTo>
                    <a:pt x="2560" y="0"/>
                    <a:pt x="1934" y="264"/>
                    <a:pt x="1301" y="605"/>
                  </a:cubicBezTo>
                  <a:cubicBezTo>
                    <a:pt x="675" y="954"/>
                    <a:pt x="33" y="1391"/>
                    <a:pt x="7" y="1732"/>
                  </a:cubicBezTo>
                  <a:cubicBezTo>
                    <a:pt x="0" y="1809"/>
                    <a:pt x="13" y="1879"/>
                    <a:pt x="62" y="1949"/>
                  </a:cubicBezTo>
                  <a:cubicBezTo>
                    <a:pt x="194" y="2147"/>
                    <a:pt x="605" y="2224"/>
                    <a:pt x="1137" y="2224"/>
                  </a:cubicBezTo>
                  <a:cubicBezTo>
                    <a:pt x="2453" y="2224"/>
                    <a:pt x="4512" y="1757"/>
                    <a:pt x="4953" y="1510"/>
                  </a:cubicBezTo>
                  <a:cubicBezTo>
                    <a:pt x="5107" y="1420"/>
                    <a:pt x="5155" y="1288"/>
                    <a:pt x="5135" y="1134"/>
                  </a:cubicBezTo>
                  <a:cubicBezTo>
                    <a:pt x="5072" y="675"/>
                    <a:pt x="4426" y="42"/>
                    <a:pt x="4426" y="42"/>
                  </a:cubicBezTo>
                  <a:lnTo>
                    <a:pt x="2560" y="0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1"/>
            <p:cNvSpPr/>
            <p:nvPr/>
          </p:nvSpPr>
          <p:spPr>
            <a:xfrm>
              <a:off x="4437679" y="3468757"/>
              <a:ext cx="84423" cy="25949"/>
            </a:xfrm>
            <a:custGeom>
              <a:avLst/>
              <a:gdLst/>
              <a:ahLst/>
              <a:cxnLst/>
              <a:rect l="l" t="t" r="r" b="b"/>
              <a:pathLst>
                <a:path w="1412" h="434" extrusionOk="0">
                  <a:moveTo>
                    <a:pt x="654" y="0"/>
                  </a:moveTo>
                  <a:cubicBezTo>
                    <a:pt x="480" y="0"/>
                    <a:pt x="305" y="25"/>
                    <a:pt x="150" y="51"/>
                  </a:cubicBezTo>
                  <a:cubicBezTo>
                    <a:pt x="0" y="76"/>
                    <a:pt x="53" y="295"/>
                    <a:pt x="195" y="295"/>
                  </a:cubicBezTo>
                  <a:cubicBezTo>
                    <a:pt x="203" y="295"/>
                    <a:pt x="212" y="295"/>
                    <a:pt x="220" y="293"/>
                  </a:cubicBezTo>
                  <a:cubicBezTo>
                    <a:pt x="344" y="274"/>
                    <a:pt x="500" y="251"/>
                    <a:pt x="654" y="251"/>
                  </a:cubicBezTo>
                  <a:cubicBezTo>
                    <a:pt x="840" y="251"/>
                    <a:pt x="1021" y="284"/>
                    <a:pt x="1139" y="398"/>
                  </a:cubicBezTo>
                  <a:cubicBezTo>
                    <a:pt x="1165" y="423"/>
                    <a:pt x="1194" y="433"/>
                    <a:pt x="1222" y="433"/>
                  </a:cubicBezTo>
                  <a:cubicBezTo>
                    <a:pt x="1322" y="433"/>
                    <a:pt x="1412" y="304"/>
                    <a:pt x="1319" y="218"/>
                  </a:cubicBezTo>
                  <a:cubicBezTo>
                    <a:pt x="1144" y="50"/>
                    <a:pt x="901" y="0"/>
                    <a:pt x="654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1"/>
            <p:cNvSpPr/>
            <p:nvPr/>
          </p:nvSpPr>
          <p:spPr>
            <a:xfrm>
              <a:off x="4403599" y="3491656"/>
              <a:ext cx="91419" cy="25052"/>
            </a:xfrm>
            <a:custGeom>
              <a:avLst/>
              <a:gdLst/>
              <a:ahLst/>
              <a:cxnLst/>
              <a:rect l="l" t="t" r="r" b="b"/>
              <a:pathLst>
                <a:path w="1529" h="419" extrusionOk="0">
                  <a:moveTo>
                    <a:pt x="580" y="1"/>
                  </a:moveTo>
                  <a:cubicBezTo>
                    <a:pt x="439" y="1"/>
                    <a:pt x="295" y="17"/>
                    <a:pt x="151" y="50"/>
                  </a:cubicBezTo>
                  <a:cubicBezTo>
                    <a:pt x="1" y="83"/>
                    <a:pt x="45" y="297"/>
                    <a:pt x="183" y="297"/>
                  </a:cubicBezTo>
                  <a:cubicBezTo>
                    <a:pt x="192" y="297"/>
                    <a:pt x="202" y="296"/>
                    <a:pt x="213" y="294"/>
                  </a:cubicBezTo>
                  <a:cubicBezTo>
                    <a:pt x="340" y="265"/>
                    <a:pt x="468" y="250"/>
                    <a:pt x="594" y="250"/>
                  </a:cubicBezTo>
                  <a:cubicBezTo>
                    <a:pt x="826" y="250"/>
                    <a:pt x="1055" y="301"/>
                    <a:pt x="1271" y="404"/>
                  </a:cubicBezTo>
                  <a:cubicBezTo>
                    <a:pt x="1291" y="414"/>
                    <a:pt x="1311" y="418"/>
                    <a:pt x="1330" y="418"/>
                  </a:cubicBezTo>
                  <a:cubicBezTo>
                    <a:pt x="1448" y="418"/>
                    <a:pt x="1529" y="250"/>
                    <a:pt x="1403" y="189"/>
                  </a:cubicBezTo>
                  <a:cubicBezTo>
                    <a:pt x="1135" y="65"/>
                    <a:pt x="861" y="1"/>
                    <a:pt x="58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1"/>
            <p:cNvSpPr/>
            <p:nvPr/>
          </p:nvSpPr>
          <p:spPr>
            <a:xfrm>
              <a:off x="4362285" y="3510430"/>
              <a:ext cx="308277" cy="65171"/>
            </a:xfrm>
            <a:custGeom>
              <a:avLst/>
              <a:gdLst/>
              <a:ahLst/>
              <a:cxnLst/>
              <a:rect l="l" t="t" r="r" b="b"/>
              <a:pathLst>
                <a:path w="5156" h="1090" extrusionOk="0">
                  <a:moveTo>
                    <a:pt x="5135" y="0"/>
                  </a:moveTo>
                  <a:lnTo>
                    <a:pt x="5135" y="0"/>
                  </a:lnTo>
                  <a:cubicBezTo>
                    <a:pt x="3628" y="553"/>
                    <a:pt x="2300" y="701"/>
                    <a:pt x="1329" y="701"/>
                  </a:cubicBezTo>
                  <a:cubicBezTo>
                    <a:pt x="748" y="701"/>
                    <a:pt x="295" y="648"/>
                    <a:pt x="7" y="598"/>
                  </a:cubicBezTo>
                  <a:lnTo>
                    <a:pt x="7" y="598"/>
                  </a:lnTo>
                  <a:cubicBezTo>
                    <a:pt x="0" y="675"/>
                    <a:pt x="13" y="745"/>
                    <a:pt x="62" y="815"/>
                  </a:cubicBezTo>
                  <a:cubicBezTo>
                    <a:pt x="194" y="1013"/>
                    <a:pt x="605" y="1090"/>
                    <a:pt x="1137" y="1090"/>
                  </a:cubicBezTo>
                  <a:cubicBezTo>
                    <a:pt x="2453" y="1090"/>
                    <a:pt x="4512" y="623"/>
                    <a:pt x="4953" y="376"/>
                  </a:cubicBezTo>
                  <a:cubicBezTo>
                    <a:pt x="5107" y="286"/>
                    <a:pt x="5155" y="154"/>
                    <a:pt x="5135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1"/>
            <p:cNvSpPr/>
            <p:nvPr/>
          </p:nvSpPr>
          <p:spPr>
            <a:xfrm>
              <a:off x="4900567" y="3429356"/>
              <a:ext cx="308397" cy="132734"/>
            </a:xfrm>
            <a:custGeom>
              <a:avLst/>
              <a:gdLst/>
              <a:ahLst/>
              <a:cxnLst/>
              <a:rect l="l" t="t" r="r" b="b"/>
              <a:pathLst>
                <a:path w="5158" h="2220" extrusionOk="0">
                  <a:moveTo>
                    <a:pt x="2595" y="0"/>
                  </a:moveTo>
                  <a:lnTo>
                    <a:pt x="732" y="42"/>
                  </a:lnTo>
                  <a:cubicBezTo>
                    <a:pt x="732" y="42"/>
                    <a:pt x="84" y="675"/>
                    <a:pt x="22" y="1134"/>
                  </a:cubicBezTo>
                  <a:cubicBezTo>
                    <a:pt x="0" y="1286"/>
                    <a:pt x="48" y="1420"/>
                    <a:pt x="202" y="1510"/>
                  </a:cubicBezTo>
                  <a:cubicBezTo>
                    <a:pt x="643" y="1752"/>
                    <a:pt x="2696" y="2220"/>
                    <a:pt x="4012" y="2220"/>
                  </a:cubicBezTo>
                  <a:cubicBezTo>
                    <a:pt x="4548" y="2220"/>
                    <a:pt x="4961" y="2142"/>
                    <a:pt x="5094" y="1941"/>
                  </a:cubicBezTo>
                  <a:cubicBezTo>
                    <a:pt x="5142" y="1879"/>
                    <a:pt x="5157" y="1809"/>
                    <a:pt x="5150" y="1732"/>
                  </a:cubicBezTo>
                  <a:cubicBezTo>
                    <a:pt x="5122" y="1391"/>
                    <a:pt x="4482" y="952"/>
                    <a:pt x="3856" y="605"/>
                  </a:cubicBezTo>
                  <a:cubicBezTo>
                    <a:pt x="3221" y="257"/>
                    <a:pt x="2595" y="0"/>
                    <a:pt x="2595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1"/>
            <p:cNvSpPr/>
            <p:nvPr/>
          </p:nvSpPr>
          <p:spPr>
            <a:xfrm>
              <a:off x="5057275" y="3460087"/>
              <a:ext cx="79282" cy="35635"/>
            </a:xfrm>
            <a:custGeom>
              <a:avLst/>
              <a:gdLst/>
              <a:ahLst/>
              <a:cxnLst/>
              <a:rect l="l" t="t" r="r" b="b"/>
              <a:pathLst>
                <a:path w="1326" h="596" extrusionOk="0">
                  <a:moveTo>
                    <a:pt x="1171" y="0"/>
                  </a:moveTo>
                  <a:cubicBezTo>
                    <a:pt x="1169" y="0"/>
                    <a:pt x="1167" y="0"/>
                    <a:pt x="1165" y="1"/>
                  </a:cubicBezTo>
                  <a:cubicBezTo>
                    <a:pt x="767" y="14"/>
                    <a:pt x="372" y="84"/>
                    <a:pt x="86" y="376"/>
                  </a:cubicBezTo>
                  <a:cubicBezTo>
                    <a:pt x="0" y="468"/>
                    <a:pt x="84" y="595"/>
                    <a:pt x="181" y="595"/>
                  </a:cubicBezTo>
                  <a:cubicBezTo>
                    <a:pt x="210" y="595"/>
                    <a:pt x="240" y="584"/>
                    <a:pt x="266" y="557"/>
                  </a:cubicBezTo>
                  <a:cubicBezTo>
                    <a:pt x="504" y="313"/>
                    <a:pt x="838" y="264"/>
                    <a:pt x="1165" y="251"/>
                  </a:cubicBezTo>
                  <a:cubicBezTo>
                    <a:pt x="1323" y="244"/>
                    <a:pt x="1325" y="0"/>
                    <a:pt x="11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1"/>
            <p:cNvSpPr/>
            <p:nvPr/>
          </p:nvSpPr>
          <p:spPr>
            <a:xfrm>
              <a:off x="5023613" y="3442988"/>
              <a:ext cx="87054" cy="38565"/>
            </a:xfrm>
            <a:custGeom>
              <a:avLst/>
              <a:gdLst/>
              <a:ahLst/>
              <a:cxnLst/>
              <a:rect l="l" t="t" r="r" b="b"/>
              <a:pathLst>
                <a:path w="1456" h="645" extrusionOk="0">
                  <a:moveTo>
                    <a:pt x="1289" y="1"/>
                  </a:moveTo>
                  <a:cubicBezTo>
                    <a:pt x="851" y="1"/>
                    <a:pt x="440" y="148"/>
                    <a:pt x="100" y="432"/>
                  </a:cubicBezTo>
                  <a:cubicBezTo>
                    <a:pt x="1" y="515"/>
                    <a:pt x="92" y="645"/>
                    <a:pt x="197" y="645"/>
                  </a:cubicBezTo>
                  <a:cubicBezTo>
                    <a:pt x="225" y="645"/>
                    <a:pt x="254" y="636"/>
                    <a:pt x="280" y="614"/>
                  </a:cubicBezTo>
                  <a:cubicBezTo>
                    <a:pt x="558" y="377"/>
                    <a:pt x="902" y="258"/>
                    <a:pt x="1259" y="258"/>
                  </a:cubicBezTo>
                  <a:cubicBezTo>
                    <a:pt x="1269" y="258"/>
                    <a:pt x="1279" y="258"/>
                    <a:pt x="1289" y="258"/>
                  </a:cubicBezTo>
                  <a:cubicBezTo>
                    <a:pt x="1456" y="258"/>
                    <a:pt x="1456" y="1"/>
                    <a:pt x="1289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1"/>
            <p:cNvSpPr/>
            <p:nvPr/>
          </p:nvSpPr>
          <p:spPr>
            <a:xfrm>
              <a:off x="4900567" y="3497157"/>
              <a:ext cx="308397" cy="64932"/>
            </a:xfrm>
            <a:custGeom>
              <a:avLst/>
              <a:gdLst/>
              <a:ahLst/>
              <a:cxnLst/>
              <a:rect l="l" t="t" r="r" b="b"/>
              <a:pathLst>
                <a:path w="5158" h="1086" extrusionOk="0">
                  <a:moveTo>
                    <a:pt x="22" y="0"/>
                  </a:moveTo>
                  <a:cubicBezTo>
                    <a:pt x="0" y="152"/>
                    <a:pt x="48" y="286"/>
                    <a:pt x="202" y="376"/>
                  </a:cubicBezTo>
                  <a:cubicBezTo>
                    <a:pt x="643" y="618"/>
                    <a:pt x="2696" y="1086"/>
                    <a:pt x="4012" y="1086"/>
                  </a:cubicBezTo>
                  <a:cubicBezTo>
                    <a:pt x="4548" y="1086"/>
                    <a:pt x="4961" y="1008"/>
                    <a:pt x="5094" y="807"/>
                  </a:cubicBezTo>
                  <a:cubicBezTo>
                    <a:pt x="5142" y="745"/>
                    <a:pt x="5157" y="675"/>
                    <a:pt x="5150" y="598"/>
                  </a:cubicBezTo>
                  <a:lnTo>
                    <a:pt x="5150" y="598"/>
                  </a:lnTo>
                  <a:cubicBezTo>
                    <a:pt x="4863" y="645"/>
                    <a:pt x="4413" y="695"/>
                    <a:pt x="3837" y="695"/>
                  </a:cubicBezTo>
                  <a:cubicBezTo>
                    <a:pt x="2865" y="695"/>
                    <a:pt x="1534" y="551"/>
                    <a:pt x="2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1"/>
            <p:cNvSpPr/>
            <p:nvPr/>
          </p:nvSpPr>
          <p:spPr>
            <a:xfrm>
              <a:off x="4595224" y="2390399"/>
              <a:ext cx="141523" cy="143795"/>
            </a:xfrm>
            <a:custGeom>
              <a:avLst/>
              <a:gdLst/>
              <a:ahLst/>
              <a:cxnLst/>
              <a:rect l="l" t="t" r="r" b="b"/>
              <a:pathLst>
                <a:path w="2367" h="2405" extrusionOk="0">
                  <a:moveTo>
                    <a:pt x="1969" y="1"/>
                  </a:moveTo>
                  <a:lnTo>
                    <a:pt x="0" y="572"/>
                  </a:lnTo>
                  <a:cubicBezTo>
                    <a:pt x="55" y="697"/>
                    <a:pt x="222" y="1908"/>
                    <a:pt x="222" y="1908"/>
                  </a:cubicBezTo>
                  <a:lnTo>
                    <a:pt x="1016" y="2354"/>
                  </a:lnTo>
                  <a:cubicBezTo>
                    <a:pt x="1093" y="2388"/>
                    <a:pt x="1175" y="2404"/>
                    <a:pt x="1257" y="2404"/>
                  </a:cubicBezTo>
                  <a:cubicBezTo>
                    <a:pt x="1437" y="2404"/>
                    <a:pt x="1615" y="2324"/>
                    <a:pt x="1740" y="2180"/>
                  </a:cubicBezTo>
                  <a:lnTo>
                    <a:pt x="2367" y="1414"/>
                  </a:lnTo>
                  <a:lnTo>
                    <a:pt x="1969" y="1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1"/>
            <p:cNvSpPr/>
            <p:nvPr/>
          </p:nvSpPr>
          <p:spPr>
            <a:xfrm>
              <a:off x="4312720" y="2370011"/>
              <a:ext cx="126994" cy="110791"/>
            </a:xfrm>
            <a:custGeom>
              <a:avLst/>
              <a:gdLst/>
              <a:ahLst/>
              <a:cxnLst/>
              <a:rect l="l" t="t" r="r" b="b"/>
              <a:pathLst>
                <a:path w="2124" h="1853" extrusionOk="0">
                  <a:moveTo>
                    <a:pt x="1547" y="0"/>
                  </a:moveTo>
                  <a:cubicBezTo>
                    <a:pt x="1241" y="0"/>
                    <a:pt x="648" y="51"/>
                    <a:pt x="376" y="419"/>
                  </a:cubicBezTo>
                  <a:cubicBezTo>
                    <a:pt x="1" y="926"/>
                    <a:pt x="383" y="1845"/>
                    <a:pt x="383" y="1845"/>
                  </a:cubicBezTo>
                  <a:cubicBezTo>
                    <a:pt x="383" y="1845"/>
                    <a:pt x="461" y="1852"/>
                    <a:pt x="581" y="1852"/>
                  </a:cubicBezTo>
                  <a:cubicBezTo>
                    <a:pt x="891" y="1852"/>
                    <a:pt x="1484" y="1801"/>
                    <a:pt x="1754" y="1436"/>
                  </a:cubicBezTo>
                  <a:cubicBezTo>
                    <a:pt x="2123" y="926"/>
                    <a:pt x="1739" y="8"/>
                    <a:pt x="1739" y="8"/>
                  </a:cubicBezTo>
                  <a:cubicBezTo>
                    <a:pt x="1739" y="8"/>
                    <a:pt x="1664" y="0"/>
                    <a:pt x="154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1"/>
            <p:cNvSpPr/>
            <p:nvPr/>
          </p:nvSpPr>
          <p:spPr>
            <a:xfrm>
              <a:off x="4259926" y="2444927"/>
              <a:ext cx="126037" cy="119460"/>
            </a:xfrm>
            <a:custGeom>
              <a:avLst/>
              <a:gdLst/>
              <a:ahLst/>
              <a:cxnLst/>
              <a:rect l="l" t="t" r="r" b="b"/>
              <a:pathLst>
                <a:path w="2108" h="1998" extrusionOk="0">
                  <a:moveTo>
                    <a:pt x="1607" y="1"/>
                  </a:moveTo>
                  <a:cubicBezTo>
                    <a:pt x="1607" y="1"/>
                    <a:pt x="612" y="36"/>
                    <a:pt x="306" y="585"/>
                  </a:cubicBezTo>
                  <a:cubicBezTo>
                    <a:pt x="0" y="1134"/>
                    <a:pt x="501" y="1998"/>
                    <a:pt x="501" y="1998"/>
                  </a:cubicBezTo>
                  <a:cubicBezTo>
                    <a:pt x="501" y="1998"/>
                    <a:pt x="1495" y="1969"/>
                    <a:pt x="1802" y="1413"/>
                  </a:cubicBezTo>
                  <a:cubicBezTo>
                    <a:pt x="2108" y="864"/>
                    <a:pt x="1607" y="1"/>
                    <a:pt x="1607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1"/>
            <p:cNvSpPr/>
            <p:nvPr/>
          </p:nvSpPr>
          <p:spPr>
            <a:xfrm>
              <a:off x="4202050" y="2541905"/>
              <a:ext cx="119819" cy="131299"/>
            </a:xfrm>
            <a:custGeom>
              <a:avLst/>
              <a:gdLst/>
              <a:ahLst/>
              <a:cxnLst/>
              <a:rect l="l" t="t" r="r" b="b"/>
              <a:pathLst>
                <a:path w="2004" h="2196" extrusionOk="0">
                  <a:moveTo>
                    <a:pt x="1705" y="0"/>
                  </a:moveTo>
                  <a:cubicBezTo>
                    <a:pt x="1705" y="0"/>
                    <a:pt x="439" y="717"/>
                    <a:pt x="188" y="1294"/>
                  </a:cubicBezTo>
                  <a:cubicBezTo>
                    <a:pt x="0" y="1717"/>
                    <a:pt x="791" y="2195"/>
                    <a:pt x="1327" y="2195"/>
                  </a:cubicBezTo>
                  <a:cubicBezTo>
                    <a:pt x="1524" y="2195"/>
                    <a:pt x="1686" y="2131"/>
                    <a:pt x="1753" y="1976"/>
                  </a:cubicBezTo>
                  <a:cubicBezTo>
                    <a:pt x="2004" y="1400"/>
                    <a:pt x="1705" y="0"/>
                    <a:pt x="1705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1"/>
            <p:cNvSpPr/>
            <p:nvPr/>
          </p:nvSpPr>
          <p:spPr>
            <a:xfrm>
              <a:off x="4261899" y="2540111"/>
              <a:ext cx="67981" cy="43706"/>
            </a:xfrm>
            <a:custGeom>
              <a:avLst/>
              <a:gdLst/>
              <a:ahLst/>
              <a:cxnLst/>
              <a:rect l="l" t="t" r="r" b="b"/>
              <a:pathLst>
                <a:path w="1137" h="731" extrusionOk="0">
                  <a:moveTo>
                    <a:pt x="281" y="0"/>
                  </a:moveTo>
                  <a:cubicBezTo>
                    <a:pt x="201" y="0"/>
                    <a:pt x="144" y="40"/>
                    <a:pt x="99" y="142"/>
                  </a:cubicBezTo>
                  <a:cubicBezTo>
                    <a:pt x="1" y="371"/>
                    <a:pt x="126" y="511"/>
                    <a:pt x="433" y="643"/>
                  </a:cubicBezTo>
                  <a:cubicBezTo>
                    <a:pt x="559" y="700"/>
                    <a:pt x="667" y="730"/>
                    <a:pt x="757" y="730"/>
                  </a:cubicBezTo>
                  <a:cubicBezTo>
                    <a:pt x="884" y="730"/>
                    <a:pt x="977" y="669"/>
                    <a:pt x="1038" y="538"/>
                  </a:cubicBezTo>
                  <a:cubicBezTo>
                    <a:pt x="1136" y="309"/>
                    <a:pt x="976" y="261"/>
                    <a:pt x="669" y="127"/>
                  </a:cubicBezTo>
                  <a:cubicBezTo>
                    <a:pt x="499" y="55"/>
                    <a:pt x="375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1"/>
            <p:cNvSpPr/>
            <p:nvPr/>
          </p:nvSpPr>
          <p:spPr>
            <a:xfrm>
              <a:off x="4840658" y="2264064"/>
              <a:ext cx="123227" cy="100268"/>
            </a:xfrm>
            <a:custGeom>
              <a:avLst/>
              <a:gdLst/>
              <a:ahLst/>
              <a:cxnLst/>
              <a:rect l="l" t="t" r="r" b="b"/>
              <a:pathLst>
                <a:path w="2061" h="1677" extrusionOk="0">
                  <a:moveTo>
                    <a:pt x="1013" y="1"/>
                  </a:moveTo>
                  <a:cubicBezTo>
                    <a:pt x="517" y="1"/>
                    <a:pt x="0" y="375"/>
                    <a:pt x="0" y="375"/>
                  </a:cubicBezTo>
                  <a:cubicBezTo>
                    <a:pt x="0" y="375"/>
                    <a:pt x="147" y="1356"/>
                    <a:pt x="716" y="1613"/>
                  </a:cubicBezTo>
                  <a:cubicBezTo>
                    <a:pt x="820" y="1658"/>
                    <a:pt x="931" y="1677"/>
                    <a:pt x="1043" y="1677"/>
                  </a:cubicBezTo>
                  <a:cubicBezTo>
                    <a:pt x="1544" y="1677"/>
                    <a:pt x="2061" y="1300"/>
                    <a:pt x="2061" y="1300"/>
                  </a:cubicBezTo>
                  <a:cubicBezTo>
                    <a:pt x="2061" y="1300"/>
                    <a:pt x="1914" y="318"/>
                    <a:pt x="1343" y="68"/>
                  </a:cubicBezTo>
                  <a:cubicBezTo>
                    <a:pt x="1238" y="20"/>
                    <a:pt x="1126" y="1"/>
                    <a:pt x="1013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1"/>
            <p:cNvSpPr/>
            <p:nvPr/>
          </p:nvSpPr>
          <p:spPr>
            <a:xfrm>
              <a:off x="4928907" y="2306395"/>
              <a:ext cx="115694" cy="100328"/>
            </a:xfrm>
            <a:custGeom>
              <a:avLst/>
              <a:gdLst/>
              <a:ahLst/>
              <a:cxnLst/>
              <a:rect l="l" t="t" r="r" b="b"/>
              <a:pathLst>
                <a:path w="1935" h="1678" extrusionOk="0">
                  <a:moveTo>
                    <a:pt x="908" y="1"/>
                  </a:moveTo>
                  <a:cubicBezTo>
                    <a:pt x="454" y="1"/>
                    <a:pt x="0" y="245"/>
                    <a:pt x="0" y="245"/>
                  </a:cubicBezTo>
                  <a:cubicBezTo>
                    <a:pt x="0" y="245"/>
                    <a:pt x="27" y="1232"/>
                    <a:pt x="556" y="1559"/>
                  </a:cubicBezTo>
                  <a:cubicBezTo>
                    <a:pt x="697" y="1645"/>
                    <a:pt x="859" y="1677"/>
                    <a:pt x="1021" y="1677"/>
                  </a:cubicBezTo>
                  <a:cubicBezTo>
                    <a:pt x="1477" y="1677"/>
                    <a:pt x="1934" y="1427"/>
                    <a:pt x="1934" y="1427"/>
                  </a:cubicBezTo>
                  <a:cubicBezTo>
                    <a:pt x="1934" y="1427"/>
                    <a:pt x="1912" y="439"/>
                    <a:pt x="1378" y="120"/>
                  </a:cubicBezTo>
                  <a:cubicBezTo>
                    <a:pt x="1236" y="33"/>
                    <a:pt x="1072" y="1"/>
                    <a:pt x="908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1"/>
            <p:cNvSpPr/>
            <p:nvPr/>
          </p:nvSpPr>
          <p:spPr>
            <a:xfrm>
              <a:off x="5021282" y="2379218"/>
              <a:ext cx="140746" cy="107502"/>
            </a:xfrm>
            <a:custGeom>
              <a:avLst/>
              <a:gdLst/>
              <a:ahLst/>
              <a:cxnLst/>
              <a:rect l="l" t="t" r="r" b="b"/>
              <a:pathLst>
                <a:path w="2354" h="1798" extrusionOk="0">
                  <a:moveTo>
                    <a:pt x="0" y="1"/>
                  </a:moveTo>
                  <a:cubicBezTo>
                    <a:pt x="0" y="1"/>
                    <a:pt x="459" y="1357"/>
                    <a:pt x="960" y="1732"/>
                  </a:cubicBezTo>
                  <a:cubicBezTo>
                    <a:pt x="1020" y="1777"/>
                    <a:pt x="1087" y="1798"/>
                    <a:pt x="1156" y="1798"/>
                  </a:cubicBezTo>
                  <a:cubicBezTo>
                    <a:pt x="1668" y="1798"/>
                    <a:pt x="2353" y="707"/>
                    <a:pt x="1912" y="376"/>
                  </a:cubicBezTo>
                  <a:cubicBezTo>
                    <a:pt x="141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1"/>
            <p:cNvSpPr/>
            <p:nvPr/>
          </p:nvSpPr>
          <p:spPr>
            <a:xfrm>
              <a:off x="5008248" y="2363852"/>
              <a:ext cx="58415" cy="55605"/>
            </a:xfrm>
            <a:custGeom>
              <a:avLst/>
              <a:gdLst/>
              <a:ahLst/>
              <a:cxnLst/>
              <a:rect l="l" t="t" r="r" b="b"/>
              <a:pathLst>
                <a:path w="977" h="930" extrusionOk="0">
                  <a:moveTo>
                    <a:pt x="636" y="1"/>
                  </a:moveTo>
                  <a:cubicBezTo>
                    <a:pt x="524" y="1"/>
                    <a:pt x="436" y="129"/>
                    <a:pt x="302" y="319"/>
                  </a:cubicBezTo>
                  <a:cubicBezTo>
                    <a:pt x="106" y="592"/>
                    <a:pt x="1" y="710"/>
                    <a:pt x="196" y="856"/>
                  </a:cubicBezTo>
                  <a:cubicBezTo>
                    <a:pt x="265" y="905"/>
                    <a:pt x="329" y="929"/>
                    <a:pt x="391" y="929"/>
                  </a:cubicBezTo>
                  <a:cubicBezTo>
                    <a:pt x="514" y="929"/>
                    <a:pt x="629" y="837"/>
                    <a:pt x="752" y="662"/>
                  </a:cubicBezTo>
                  <a:cubicBezTo>
                    <a:pt x="941" y="390"/>
                    <a:pt x="976" y="209"/>
                    <a:pt x="781" y="62"/>
                  </a:cubicBezTo>
                  <a:cubicBezTo>
                    <a:pt x="726" y="20"/>
                    <a:pt x="680" y="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1"/>
            <p:cNvSpPr/>
            <p:nvPr/>
          </p:nvSpPr>
          <p:spPr>
            <a:xfrm>
              <a:off x="4261122" y="2268190"/>
              <a:ext cx="136142" cy="123466"/>
            </a:xfrm>
            <a:custGeom>
              <a:avLst/>
              <a:gdLst/>
              <a:ahLst/>
              <a:cxnLst/>
              <a:rect l="l" t="t" r="r" b="b"/>
              <a:pathLst>
                <a:path w="2277" h="2065" extrusionOk="0">
                  <a:moveTo>
                    <a:pt x="988" y="0"/>
                  </a:moveTo>
                  <a:cubicBezTo>
                    <a:pt x="476" y="0"/>
                    <a:pt x="72" y="334"/>
                    <a:pt x="35" y="827"/>
                  </a:cubicBezTo>
                  <a:cubicBezTo>
                    <a:pt x="0" y="1385"/>
                    <a:pt x="460" y="1928"/>
                    <a:pt x="1066" y="2045"/>
                  </a:cubicBezTo>
                  <a:cubicBezTo>
                    <a:pt x="1141" y="2058"/>
                    <a:pt x="1214" y="2065"/>
                    <a:pt x="1286" y="2065"/>
                  </a:cubicBezTo>
                  <a:cubicBezTo>
                    <a:pt x="1798" y="2065"/>
                    <a:pt x="2205" y="1726"/>
                    <a:pt x="2241" y="1238"/>
                  </a:cubicBezTo>
                  <a:cubicBezTo>
                    <a:pt x="2277" y="675"/>
                    <a:pt x="1817" y="133"/>
                    <a:pt x="1211" y="21"/>
                  </a:cubicBezTo>
                  <a:cubicBezTo>
                    <a:pt x="1135" y="7"/>
                    <a:pt x="1061" y="0"/>
                    <a:pt x="988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1"/>
            <p:cNvSpPr/>
            <p:nvPr/>
          </p:nvSpPr>
          <p:spPr>
            <a:xfrm>
              <a:off x="4827744" y="2159373"/>
              <a:ext cx="141523" cy="126874"/>
            </a:xfrm>
            <a:custGeom>
              <a:avLst/>
              <a:gdLst/>
              <a:ahLst/>
              <a:cxnLst/>
              <a:rect l="l" t="t" r="r" b="b"/>
              <a:pathLst>
                <a:path w="2367" h="2122" extrusionOk="0">
                  <a:moveTo>
                    <a:pt x="1352" y="1"/>
                  </a:moveTo>
                  <a:cubicBezTo>
                    <a:pt x="1219" y="1"/>
                    <a:pt x="1080" y="26"/>
                    <a:pt x="941" y="80"/>
                  </a:cubicBezTo>
                  <a:cubicBezTo>
                    <a:pt x="356" y="296"/>
                    <a:pt x="1" y="909"/>
                    <a:pt x="133" y="1452"/>
                  </a:cubicBezTo>
                  <a:cubicBezTo>
                    <a:pt x="239" y="1869"/>
                    <a:pt x="597" y="2121"/>
                    <a:pt x="1016" y="2121"/>
                  </a:cubicBezTo>
                  <a:cubicBezTo>
                    <a:pt x="1149" y="2121"/>
                    <a:pt x="1288" y="2096"/>
                    <a:pt x="1427" y="2043"/>
                  </a:cubicBezTo>
                  <a:cubicBezTo>
                    <a:pt x="2005" y="1827"/>
                    <a:pt x="2367" y="1214"/>
                    <a:pt x="2235" y="665"/>
                  </a:cubicBezTo>
                  <a:cubicBezTo>
                    <a:pt x="2129" y="253"/>
                    <a:pt x="1770" y="1"/>
                    <a:pt x="1352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1"/>
            <p:cNvSpPr/>
            <p:nvPr/>
          </p:nvSpPr>
          <p:spPr>
            <a:xfrm>
              <a:off x="4263992" y="1794181"/>
              <a:ext cx="633714" cy="654461"/>
            </a:xfrm>
            <a:custGeom>
              <a:avLst/>
              <a:gdLst/>
              <a:ahLst/>
              <a:cxnLst/>
              <a:rect l="l" t="t" r="r" b="b"/>
              <a:pathLst>
                <a:path w="10599" h="10946" extrusionOk="0">
                  <a:moveTo>
                    <a:pt x="5266" y="0"/>
                  </a:moveTo>
                  <a:cubicBezTo>
                    <a:pt x="4841" y="0"/>
                    <a:pt x="4407" y="55"/>
                    <a:pt x="3974" y="170"/>
                  </a:cubicBezTo>
                  <a:cubicBezTo>
                    <a:pt x="1581" y="803"/>
                    <a:pt x="1" y="3134"/>
                    <a:pt x="300" y="5589"/>
                  </a:cubicBezTo>
                  <a:cubicBezTo>
                    <a:pt x="392" y="6327"/>
                    <a:pt x="634" y="7002"/>
                    <a:pt x="989" y="7593"/>
                  </a:cubicBezTo>
                  <a:cubicBezTo>
                    <a:pt x="1260" y="8039"/>
                    <a:pt x="1420" y="8540"/>
                    <a:pt x="1504" y="9063"/>
                  </a:cubicBezTo>
                  <a:cubicBezTo>
                    <a:pt x="1624" y="9839"/>
                    <a:pt x="2257" y="10945"/>
                    <a:pt x="4532" y="10945"/>
                  </a:cubicBezTo>
                  <a:cubicBezTo>
                    <a:pt x="5047" y="10945"/>
                    <a:pt x="5645" y="10889"/>
                    <a:pt x="6340" y="10759"/>
                  </a:cubicBezTo>
                  <a:cubicBezTo>
                    <a:pt x="10377" y="10008"/>
                    <a:pt x="10599" y="8373"/>
                    <a:pt x="10306" y="7441"/>
                  </a:cubicBezTo>
                  <a:cubicBezTo>
                    <a:pt x="10139" y="6905"/>
                    <a:pt x="10111" y="6340"/>
                    <a:pt x="10194" y="5791"/>
                  </a:cubicBezTo>
                  <a:cubicBezTo>
                    <a:pt x="10286" y="5235"/>
                    <a:pt x="10286" y="4664"/>
                    <a:pt x="10174" y="4079"/>
                  </a:cubicBezTo>
                  <a:cubicBezTo>
                    <a:pt x="9726" y="1680"/>
                    <a:pt x="7624" y="0"/>
                    <a:pt x="5266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1"/>
            <p:cNvSpPr/>
            <p:nvPr/>
          </p:nvSpPr>
          <p:spPr>
            <a:xfrm>
              <a:off x="4736685" y="2243198"/>
              <a:ext cx="129864" cy="106187"/>
            </a:xfrm>
            <a:custGeom>
              <a:avLst/>
              <a:gdLst/>
              <a:ahLst/>
              <a:cxnLst/>
              <a:rect l="l" t="t" r="r" b="b"/>
              <a:pathLst>
                <a:path w="2172" h="1776" extrusionOk="0">
                  <a:moveTo>
                    <a:pt x="1138" y="1"/>
                  </a:moveTo>
                  <a:cubicBezTo>
                    <a:pt x="1057" y="1"/>
                    <a:pt x="974" y="9"/>
                    <a:pt x="891" y="28"/>
                  </a:cubicBezTo>
                  <a:cubicBezTo>
                    <a:pt x="348" y="153"/>
                    <a:pt x="1" y="641"/>
                    <a:pt x="111" y="1113"/>
                  </a:cubicBezTo>
                  <a:cubicBezTo>
                    <a:pt x="205" y="1511"/>
                    <a:pt x="588" y="1776"/>
                    <a:pt x="1026" y="1776"/>
                  </a:cubicBezTo>
                  <a:cubicBezTo>
                    <a:pt x="1109" y="1776"/>
                    <a:pt x="1194" y="1766"/>
                    <a:pt x="1280" y="1746"/>
                  </a:cubicBezTo>
                  <a:cubicBezTo>
                    <a:pt x="1823" y="1621"/>
                    <a:pt x="2172" y="1135"/>
                    <a:pt x="2060" y="661"/>
                  </a:cubicBezTo>
                  <a:cubicBezTo>
                    <a:pt x="1965" y="262"/>
                    <a:pt x="1579" y="1"/>
                    <a:pt x="1138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1"/>
            <p:cNvSpPr/>
            <p:nvPr/>
          </p:nvSpPr>
          <p:spPr>
            <a:xfrm>
              <a:off x="4392598" y="2313510"/>
              <a:ext cx="121075" cy="105350"/>
            </a:xfrm>
            <a:custGeom>
              <a:avLst/>
              <a:gdLst/>
              <a:ahLst/>
              <a:cxnLst/>
              <a:rect l="l" t="t" r="r" b="b"/>
              <a:pathLst>
                <a:path w="2025" h="1762" extrusionOk="0">
                  <a:moveTo>
                    <a:pt x="1020" y="0"/>
                  </a:moveTo>
                  <a:cubicBezTo>
                    <a:pt x="1009" y="0"/>
                    <a:pt x="998" y="1"/>
                    <a:pt x="988" y="1"/>
                  </a:cubicBezTo>
                  <a:cubicBezTo>
                    <a:pt x="438" y="21"/>
                    <a:pt x="1" y="425"/>
                    <a:pt x="14" y="911"/>
                  </a:cubicBezTo>
                  <a:cubicBezTo>
                    <a:pt x="27" y="1390"/>
                    <a:pt x="471" y="1761"/>
                    <a:pt x="1016" y="1761"/>
                  </a:cubicBezTo>
                  <a:cubicBezTo>
                    <a:pt x="1025" y="1761"/>
                    <a:pt x="1035" y="1761"/>
                    <a:pt x="1044" y="1761"/>
                  </a:cubicBezTo>
                  <a:cubicBezTo>
                    <a:pt x="1594" y="1746"/>
                    <a:pt x="2025" y="1337"/>
                    <a:pt x="2011" y="849"/>
                  </a:cubicBezTo>
                  <a:cubicBezTo>
                    <a:pt x="1998" y="371"/>
                    <a:pt x="1556" y="0"/>
                    <a:pt x="1020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1"/>
            <p:cNvSpPr/>
            <p:nvPr/>
          </p:nvSpPr>
          <p:spPr>
            <a:xfrm>
              <a:off x="4236130" y="1750475"/>
              <a:ext cx="659902" cy="556406"/>
            </a:xfrm>
            <a:custGeom>
              <a:avLst/>
              <a:gdLst/>
              <a:ahLst/>
              <a:cxnLst/>
              <a:rect l="l" t="t" r="r" b="b"/>
              <a:pathLst>
                <a:path w="11037" h="9306" extrusionOk="0">
                  <a:moveTo>
                    <a:pt x="5853" y="0"/>
                  </a:moveTo>
                  <a:cubicBezTo>
                    <a:pt x="5102" y="0"/>
                    <a:pt x="4820" y="429"/>
                    <a:pt x="4732" y="629"/>
                  </a:cubicBezTo>
                  <a:cubicBezTo>
                    <a:pt x="4617" y="528"/>
                    <a:pt x="4396" y="386"/>
                    <a:pt x="4066" y="386"/>
                  </a:cubicBezTo>
                  <a:cubicBezTo>
                    <a:pt x="3481" y="386"/>
                    <a:pt x="2552" y="829"/>
                    <a:pt x="1253" y="2723"/>
                  </a:cubicBezTo>
                  <a:cubicBezTo>
                    <a:pt x="746" y="3461"/>
                    <a:pt x="482" y="4184"/>
                    <a:pt x="377" y="4867"/>
                  </a:cubicBezTo>
                  <a:cubicBezTo>
                    <a:pt x="1" y="7392"/>
                    <a:pt x="1886" y="9306"/>
                    <a:pt x="1886" y="9306"/>
                  </a:cubicBezTo>
                  <a:cubicBezTo>
                    <a:pt x="1873" y="8645"/>
                    <a:pt x="1921" y="7858"/>
                    <a:pt x="2088" y="7315"/>
                  </a:cubicBezTo>
                  <a:cubicBezTo>
                    <a:pt x="3697" y="6432"/>
                    <a:pt x="5024" y="5353"/>
                    <a:pt x="5275" y="3773"/>
                  </a:cubicBezTo>
                  <a:cubicBezTo>
                    <a:pt x="5832" y="4845"/>
                    <a:pt x="8122" y="5298"/>
                    <a:pt x="9680" y="5478"/>
                  </a:cubicBezTo>
                  <a:cubicBezTo>
                    <a:pt x="10034" y="5917"/>
                    <a:pt x="10403" y="6919"/>
                    <a:pt x="10640" y="7546"/>
                  </a:cubicBezTo>
                  <a:cubicBezTo>
                    <a:pt x="10640" y="7546"/>
                    <a:pt x="11016" y="6634"/>
                    <a:pt x="11030" y="5430"/>
                  </a:cubicBezTo>
                  <a:cubicBezTo>
                    <a:pt x="11036" y="4107"/>
                    <a:pt x="10612" y="2430"/>
                    <a:pt x="8762" y="1200"/>
                  </a:cubicBezTo>
                  <a:cubicBezTo>
                    <a:pt x="7383" y="283"/>
                    <a:pt x="6463" y="0"/>
                    <a:pt x="5853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1"/>
            <p:cNvSpPr/>
            <p:nvPr/>
          </p:nvSpPr>
          <p:spPr>
            <a:xfrm>
              <a:off x="4258611" y="1750475"/>
              <a:ext cx="637421" cy="324660"/>
            </a:xfrm>
            <a:custGeom>
              <a:avLst/>
              <a:gdLst/>
              <a:ahLst/>
              <a:cxnLst/>
              <a:rect l="l" t="t" r="r" b="b"/>
              <a:pathLst>
                <a:path w="10661" h="5430" extrusionOk="0">
                  <a:moveTo>
                    <a:pt x="5477" y="0"/>
                  </a:moveTo>
                  <a:cubicBezTo>
                    <a:pt x="4726" y="0"/>
                    <a:pt x="4444" y="429"/>
                    <a:pt x="4356" y="629"/>
                  </a:cubicBezTo>
                  <a:cubicBezTo>
                    <a:pt x="4241" y="528"/>
                    <a:pt x="4020" y="386"/>
                    <a:pt x="3690" y="386"/>
                  </a:cubicBezTo>
                  <a:cubicBezTo>
                    <a:pt x="3105" y="386"/>
                    <a:pt x="2176" y="829"/>
                    <a:pt x="877" y="2723"/>
                  </a:cubicBezTo>
                  <a:cubicBezTo>
                    <a:pt x="370" y="3461"/>
                    <a:pt x="106" y="4184"/>
                    <a:pt x="1" y="4867"/>
                  </a:cubicBezTo>
                  <a:cubicBezTo>
                    <a:pt x="817" y="3491"/>
                    <a:pt x="2392" y="1201"/>
                    <a:pt x="3879" y="1201"/>
                  </a:cubicBezTo>
                  <a:cubicBezTo>
                    <a:pt x="4077" y="1201"/>
                    <a:pt x="4274" y="1242"/>
                    <a:pt x="4468" y="1332"/>
                  </a:cubicBezTo>
                  <a:cubicBezTo>
                    <a:pt x="4468" y="1332"/>
                    <a:pt x="4839" y="677"/>
                    <a:pt x="5616" y="677"/>
                  </a:cubicBezTo>
                  <a:cubicBezTo>
                    <a:pt x="5804" y="677"/>
                    <a:pt x="6015" y="715"/>
                    <a:pt x="6250" y="809"/>
                  </a:cubicBezTo>
                  <a:cubicBezTo>
                    <a:pt x="7397" y="1276"/>
                    <a:pt x="9840" y="2347"/>
                    <a:pt x="10654" y="5430"/>
                  </a:cubicBezTo>
                  <a:cubicBezTo>
                    <a:pt x="10660" y="4107"/>
                    <a:pt x="10236" y="2430"/>
                    <a:pt x="8386" y="1200"/>
                  </a:cubicBezTo>
                  <a:cubicBezTo>
                    <a:pt x="7007" y="283"/>
                    <a:pt x="6087" y="0"/>
                    <a:pt x="5477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1"/>
            <p:cNvSpPr/>
            <p:nvPr/>
          </p:nvSpPr>
          <p:spPr>
            <a:xfrm>
              <a:off x="4465421" y="2628121"/>
              <a:ext cx="624507" cy="826657"/>
            </a:xfrm>
            <a:custGeom>
              <a:avLst/>
              <a:gdLst/>
              <a:ahLst/>
              <a:cxnLst/>
              <a:rect l="l" t="t" r="r" b="b"/>
              <a:pathLst>
                <a:path w="10445" h="13826" extrusionOk="0">
                  <a:moveTo>
                    <a:pt x="5761" y="0"/>
                  </a:moveTo>
                  <a:cubicBezTo>
                    <a:pt x="5720" y="0"/>
                    <a:pt x="5678" y="4"/>
                    <a:pt x="5636" y="13"/>
                  </a:cubicBezTo>
                  <a:lnTo>
                    <a:pt x="2457" y="639"/>
                  </a:lnTo>
                  <a:cubicBezTo>
                    <a:pt x="2158" y="701"/>
                    <a:pt x="1927" y="960"/>
                    <a:pt x="1879" y="1294"/>
                  </a:cubicBezTo>
                  <a:lnTo>
                    <a:pt x="1385" y="4599"/>
                  </a:lnTo>
                  <a:lnTo>
                    <a:pt x="0" y="13595"/>
                  </a:lnTo>
                  <a:lnTo>
                    <a:pt x="3354" y="13825"/>
                  </a:lnTo>
                  <a:lnTo>
                    <a:pt x="4913" y="7605"/>
                  </a:lnTo>
                  <a:lnTo>
                    <a:pt x="7195" y="13658"/>
                  </a:lnTo>
                  <a:cubicBezTo>
                    <a:pt x="7195" y="13658"/>
                    <a:pt x="10444" y="13338"/>
                    <a:pt x="10326" y="13052"/>
                  </a:cubicBezTo>
                  <a:cubicBezTo>
                    <a:pt x="10207" y="12775"/>
                    <a:pt x="7801" y="3777"/>
                    <a:pt x="7801" y="3777"/>
                  </a:cubicBezTo>
                  <a:lnTo>
                    <a:pt x="6401" y="450"/>
                  </a:lnTo>
                  <a:cubicBezTo>
                    <a:pt x="6281" y="174"/>
                    <a:pt x="6029" y="0"/>
                    <a:pt x="5761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1"/>
            <p:cNvSpPr/>
            <p:nvPr/>
          </p:nvSpPr>
          <p:spPr>
            <a:xfrm>
              <a:off x="4742066" y="2444927"/>
              <a:ext cx="82032" cy="219728"/>
            </a:xfrm>
            <a:custGeom>
              <a:avLst/>
              <a:gdLst/>
              <a:ahLst/>
              <a:cxnLst/>
              <a:rect l="l" t="t" r="r" b="b"/>
              <a:pathLst>
                <a:path w="1372" h="3675" extrusionOk="0">
                  <a:moveTo>
                    <a:pt x="517" y="1"/>
                  </a:moveTo>
                  <a:cubicBezTo>
                    <a:pt x="354" y="1"/>
                    <a:pt x="179" y="47"/>
                    <a:pt x="1" y="126"/>
                  </a:cubicBezTo>
                  <a:lnTo>
                    <a:pt x="752" y="3675"/>
                  </a:lnTo>
                  <a:lnTo>
                    <a:pt x="1372" y="3564"/>
                  </a:lnTo>
                  <a:lnTo>
                    <a:pt x="669" y="16"/>
                  </a:lnTo>
                  <a:cubicBezTo>
                    <a:pt x="620" y="5"/>
                    <a:pt x="569" y="1"/>
                    <a:pt x="517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1"/>
            <p:cNvSpPr/>
            <p:nvPr/>
          </p:nvSpPr>
          <p:spPr>
            <a:xfrm>
              <a:off x="4792827" y="2635534"/>
              <a:ext cx="22481" cy="22541"/>
            </a:xfrm>
            <a:custGeom>
              <a:avLst/>
              <a:gdLst/>
              <a:ahLst/>
              <a:cxnLst/>
              <a:rect l="l" t="t" r="r" b="b"/>
              <a:pathLst>
                <a:path w="376" h="377" extrusionOk="0">
                  <a:moveTo>
                    <a:pt x="189" y="1"/>
                  </a:moveTo>
                  <a:cubicBezTo>
                    <a:pt x="84" y="1"/>
                    <a:pt x="0" y="84"/>
                    <a:pt x="0" y="188"/>
                  </a:cubicBezTo>
                  <a:cubicBezTo>
                    <a:pt x="0" y="293"/>
                    <a:pt x="84" y="376"/>
                    <a:pt x="189" y="376"/>
                  </a:cubicBezTo>
                  <a:cubicBezTo>
                    <a:pt x="292" y="376"/>
                    <a:pt x="376" y="293"/>
                    <a:pt x="376" y="188"/>
                  </a:cubicBezTo>
                  <a:cubicBezTo>
                    <a:pt x="376" y="84"/>
                    <a:pt x="292" y="1"/>
                    <a:pt x="189" y="1"/>
                  </a:cubicBezTo>
                  <a:close/>
                </a:path>
              </a:pathLst>
            </a:custGeom>
            <a:solidFill>
              <a:srgbClr val="FFB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1"/>
            <p:cNvSpPr/>
            <p:nvPr/>
          </p:nvSpPr>
          <p:spPr>
            <a:xfrm>
              <a:off x="4563177" y="2486540"/>
              <a:ext cx="77010" cy="215184"/>
            </a:xfrm>
            <a:custGeom>
              <a:avLst/>
              <a:gdLst/>
              <a:ahLst/>
              <a:cxnLst/>
              <a:rect l="l" t="t" r="r" b="b"/>
              <a:pathLst>
                <a:path w="1288" h="3599" extrusionOk="0">
                  <a:moveTo>
                    <a:pt x="606" y="1"/>
                  </a:moveTo>
                  <a:cubicBezTo>
                    <a:pt x="362" y="14"/>
                    <a:pt x="160" y="98"/>
                    <a:pt x="0" y="223"/>
                  </a:cubicBezTo>
                  <a:lnTo>
                    <a:pt x="640" y="3598"/>
                  </a:lnTo>
                  <a:lnTo>
                    <a:pt x="1288" y="3453"/>
                  </a:lnTo>
                  <a:cubicBezTo>
                    <a:pt x="1288" y="3396"/>
                    <a:pt x="606" y="1"/>
                    <a:pt x="606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1"/>
            <p:cNvSpPr/>
            <p:nvPr/>
          </p:nvSpPr>
          <p:spPr>
            <a:xfrm>
              <a:off x="4607660" y="2673381"/>
              <a:ext cx="22959" cy="22900"/>
            </a:xfrm>
            <a:custGeom>
              <a:avLst/>
              <a:gdLst/>
              <a:ahLst/>
              <a:cxnLst/>
              <a:rect l="l" t="t" r="r" b="b"/>
              <a:pathLst>
                <a:path w="384" h="383" extrusionOk="0">
                  <a:moveTo>
                    <a:pt x="196" y="1"/>
                  </a:moveTo>
                  <a:cubicBezTo>
                    <a:pt x="84" y="1"/>
                    <a:pt x="1" y="84"/>
                    <a:pt x="1" y="188"/>
                  </a:cubicBezTo>
                  <a:cubicBezTo>
                    <a:pt x="1" y="299"/>
                    <a:pt x="84" y="383"/>
                    <a:pt x="196" y="383"/>
                  </a:cubicBezTo>
                  <a:cubicBezTo>
                    <a:pt x="300" y="383"/>
                    <a:pt x="383" y="299"/>
                    <a:pt x="383" y="188"/>
                  </a:cubicBezTo>
                  <a:cubicBezTo>
                    <a:pt x="383" y="84"/>
                    <a:pt x="300" y="1"/>
                    <a:pt x="196" y="1"/>
                  </a:cubicBezTo>
                  <a:close/>
                </a:path>
              </a:pathLst>
            </a:custGeom>
            <a:solidFill>
              <a:srgbClr val="FFB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1"/>
            <p:cNvSpPr/>
            <p:nvPr/>
          </p:nvSpPr>
          <p:spPr>
            <a:xfrm>
              <a:off x="4549844" y="2849640"/>
              <a:ext cx="379487" cy="57578"/>
            </a:xfrm>
            <a:custGeom>
              <a:avLst/>
              <a:gdLst/>
              <a:ahLst/>
              <a:cxnLst/>
              <a:rect l="l" t="t" r="r" b="b"/>
              <a:pathLst>
                <a:path w="6347" h="963" extrusionOk="0">
                  <a:moveTo>
                    <a:pt x="6242" y="1"/>
                  </a:moveTo>
                  <a:cubicBezTo>
                    <a:pt x="6238" y="1"/>
                    <a:pt x="6233" y="1"/>
                    <a:pt x="6228" y="2"/>
                  </a:cubicBezTo>
                  <a:cubicBezTo>
                    <a:pt x="4273" y="489"/>
                    <a:pt x="2214" y="753"/>
                    <a:pt x="91" y="788"/>
                  </a:cubicBezTo>
                  <a:cubicBezTo>
                    <a:pt x="43" y="788"/>
                    <a:pt x="1" y="830"/>
                    <a:pt x="1" y="879"/>
                  </a:cubicBezTo>
                  <a:cubicBezTo>
                    <a:pt x="8" y="929"/>
                    <a:pt x="43" y="962"/>
                    <a:pt x="91" y="962"/>
                  </a:cubicBezTo>
                  <a:cubicBezTo>
                    <a:pt x="2227" y="929"/>
                    <a:pt x="4308" y="663"/>
                    <a:pt x="6270" y="177"/>
                  </a:cubicBezTo>
                  <a:cubicBezTo>
                    <a:pt x="6319" y="162"/>
                    <a:pt x="6347" y="114"/>
                    <a:pt x="6332" y="72"/>
                  </a:cubicBezTo>
                  <a:cubicBezTo>
                    <a:pt x="6320" y="28"/>
                    <a:pt x="6285" y="1"/>
                    <a:pt x="6242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1"/>
            <p:cNvSpPr/>
            <p:nvPr/>
          </p:nvSpPr>
          <p:spPr>
            <a:xfrm>
              <a:off x="4545300" y="2873256"/>
              <a:ext cx="391923" cy="58475"/>
            </a:xfrm>
            <a:custGeom>
              <a:avLst/>
              <a:gdLst/>
              <a:ahLst/>
              <a:cxnLst/>
              <a:rect l="l" t="t" r="r" b="b"/>
              <a:pathLst>
                <a:path w="6555" h="978" extrusionOk="0">
                  <a:moveTo>
                    <a:pt x="6461" y="1"/>
                  </a:moveTo>
                  <a:cubicBezTo>
                    <a:pt x="6453" y="1"/>
                    <a:pt x="6445" y="2"/>
                    <a:pt x="6436" y="4"/>
                  </a:cubicBezTo>
                  <a:cubicBezTo>
                    <a:pt x="4527" y="534"/>
                    <a:pt x="2612" y="801"/>
                    <a:pt x="736" y="801"/>
                  </a:cubicBezTo>
                  <a:cubicBezTo>
                    <a:pt x="520" y="801"/>
                    <a:pt x="305" y="798"/>
                    <a:pt x="90" y="791"/>
                  </a:cubicBezTo>
                  <a:cubicBezTo>
                    <a:pt x="42" y="791"/>
                    <a:pt x="7" y="826"/>
                    <a:pt x="0" y="874"/>
                  </a:cubicBezTo>
                  <a:cubicBezTo>
                    <a:pt x="0" y="923"/>
                    <a:pt x="35" y="964"/>
                    <a:pt x="84" y="964"/>
                  </a:cubicBezTo>
                  <a:cubicBezTo>
                    <a:pt x="299" y="971"/>
                    <a:pt x="515" y="978"/>
                    <a:pt x="730" y="978"/>
                  </a:cubicBezTo>
                  <a:cubicBezTo>
                    <a:pt x="2624" y="978"/>
                    <a:pt x="4558" y="707"/>
                    <a:pt x="6485" y="171"/>
                  </a:cubicBezTo>
                  <a:cubicBezTo>
                    <a:pt x="6527" y="158"/>
                    <a:pt x="6555" y="116"/>
                    <a:pt x="6548" y="66"/>
                  </a:cubicBezTo>
                  <a:cubicBezTo>
                    <a:pt x="6536" y="26"/>
                    <a:pt x="6501" y="1"/>
                    <a:pt x="6461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1"/>
            <p:cNvSpPr/>
            <p:nvPr/>
          </p:nvSpPr>
          <p:spPr>
            <a:xfrm>
              <a:off x="4625178" y="2696161"/>
              <a:ext cx="204721" cy="156112"/>
            </a:xfrm>
            <a:custGeom>
              <a:avLst/>
              <a:gdLst/>
              <a:ahLst/>
              <a:cxnLst/>
              <a:rect l="l" t="t" r="r" b="b"/>
              <a:pathLst>
                <a:path w="3424" h="2611" extrusionOk="0">
                  <a:moveTo>
                    <a:pt x="3006" y="189"/>
                  </a:moveTo>
                  <a:cubicBezTo>
                    <a:pt x="3145" y="879"/>
                    <a:pt x="3228" y="1483"/>
                    <a:pt x="2958" y="1887"/>
                  </a:cubicBezTo>
                  <a:cubicBezTo>
                    <a:pt x="2784" y="2138"/>
                    <a:pt x="2477" y="2305"/>
                    <a:pt x="2011" y="2388"/>
                  </a:cubicBezTo>
                  <a:cubicBezTo>
                    <a:pt x="1841" y="2422"/>
                    <a:pt x="1685" y="2438"/>
                    <a:pt x="1542" y="2438"/>
                  </a:cubicBezTo>
                  <a:cubicBezTo>
                    <a:pt x="1234" y="2438"/>
                    <a:pt x="986" y="2362"/>
                    <a:pt x="787" y="2215"/>
                  </a:cubicBezTo>
                  <a:cubicBezTo>
                    <a:pt x="376" y="1909"/>
                    <a:pt x="251" y="1316"/>
                    <a:pt x="187" y="712"/>
                  </a:cubicBezTo>
                  <a:lnTo>
                    <a:pt x="3006" y="189"/>
                  </a:lnTo>
                  <a:close/>
                  <a:moveTo>
                    <a:pt x="3076" y="1"/>
                  </a:moveTo>
                  <a:cubicBezTo>
                    <a:pt x="3071" y="1"/>
                    <a:pt x="3066" y="1"/>
                    <a:pt x="3061" y="2"/>
                  </a:cubicBezTo>
                  <a:lnTo>
                    <a:pt x="77" y="558"/>
                  </a:lnTo>
                  <a:cubicBezTo>
                    <a:pt x="35" y="565"/>
                    <a:pt x="0" y="607"/>
                    <a:pt x="7" y="648"/>
                  </a:cubicBezTo>
                  <a:cubicBezTo>
                    <a:pt x="77" y="1325"/>
                    <a:pt x="202" y="1993"/>
                    <a:pt x="682" y="2353"/>
                  </a:cubicBezTo>
                  <a:cubicBezTo>
                    <a:pt x="912" y="2527"/>
                    <a:pt x="1198" y="2611"/>
                    <a:pt x="1545" y="2611"/>
                  </a:cubicBezTo>
                  <a:cubicBezTo>
                    <a:pt x="1699" y="2611"/>
                    <a:pt x="1866" y="2597"/>
                    <a:pt x="2046" y="2562"/>
                  </a:cubicBezTo>
                  <a:cubicBezTo>
                    <a:pt x="2554" y="2472"/>
                    <a:pt x="2901" y="2277"/>
                    <a:pt x="3103" y="1984"/>
                  </a:cubicBezTo>
                  <a:cubicBezTo>
                    <a:pt x="3424" y="1512"/>
                    <a:pt x="3318" y="837"/>
                    <a:pt x="3167" y="72"/>
                  </a:cubicBezTo>
                  <a:cubicBezTo>
                    <a:pt x="3153" y="27"/>
                    <a:pt x="3118" y="1"/>
                    <a:pt x="3076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1"/>
            <p:cNvSpPr/>
            <p:nvPr/>
          </p:nvSpPr>
          <p:spPr>
            <a:xfrm>
              <a:off x="4876472" y="3358147"/>
              <a:ext cx="225109" cy="114498"/>
            </a:xfrm>
            <a:custGeom>
              <a:avLst/>
              <a:gdLst/>
              <a:ahLst/>
              <a:cxnLst/>
              <a:rect l="l" t="t" r="r" b="b"/>
              <a:pathLst>
                <a:path w="3765" h="1915" extrusionOk="0">
                  <a:moveTo>
                    <a:pt x="3306" y="0"/>
                  </a:moveTo>
                  <a:cubicBezTo>
                    <a:pt x="2101" y="446"/>
                    <a:pt x="974" y="774"/>
                    <a:pt x="1" y="842"/>
                  </a:cubicBezTo>
                  <a:lnTo>
                    <a:pt x="348" y="1914"/>
                  </a:lnTo>
                  <a:cubicBezTo>
                    <a:pt x="1260" y="1908"/>
                    <a:pt x="2449" y="1692"/>
                    <a:pt x="3765" y="1385"/>
                  </a:cubicBezTo>
                  <a:lnTo>
                    <a:pt x="3306" y="0"/>
                  </a:ln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1"/>
            <p:cNvSpPr/>
            <p:nvPr/>
          </p:nvSpPr>
          <p:spPr>
            <a:xfrm>
              <a:off x="4445452" y="3374828"/>
              <a:ext cx="239280" cy="106366"/>
            </a:xfrm>
            <a:custGeom>
              <a:avLst/>
              <a:gdLst/>
              <a:ahLst/>
              <a:cxnLst/>
              <a:rect l="l" t="t" r="r" b="b"/>
              <a:pathLst>
                <a:path w="4002" h="1779" extrusionOk="0">
                  <a:moveTo>
                    <a:pt x="369" y="0"/>
                  </a:moveTo>
                  <a:lnTo>
                    <a:pt x="0" y="1440"/>
                  </a:lnTo>
                  <a:cubicBezTo>
                    <a:pt x="1342" y="1624"/>
                    <a:pt x="2621" y="1779"/>
                    <a:pt x="3480" y="1779"/>
                  </a:cubicBezTo>
                  <a:cubicBezTo>
                    <a:pt x="3565" y="1779"/>
                    <a:pt x="3646" y="1777"/>
                    <a:pt x="3723" y="1774"/>
                  </a:cubicBezTo>
                  <a:lnTo>
                    <a:pt x="4001" y="495"/>
                  </a:lnTo>
                  <a:cubicBezTo>
                    <a:pt x="2958" y="473"/>
                    <a:pt x="1705" y="278"/>
                    <a:pt x="369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1"/>
            <p:cNvSpPr/>
            <p:nvPr/>
          </p:nvSpPr>
          <p:spPr>
            <a:xfrm>
              <a:off x="4883527" y="2732513"/>
              <a:ext cx="161852" cy="158802"/>
            </a:xfrm>
            <a:custGeom>
              <a:avLst/>
              <a:gdLst/>
              <a:ahLst/>
              <a:cxnLst/>
              <a:rect l="l" t="t" r="r" b="b"/>
              <a:pathLst>
                <a:path w="2707" h="2656" extrusionOk="0">
                  <a:moveTo>
                    <a:pt x="1078" y="1"/>
                  </a:moveTo>
                  <a:cubicBezTo>
                    <a:pt x="882" y="1"/>
                    <a:pt x="679" y="58"/>
                    <a:pt x="487" y="207"/>
                  </a:cubicBezTo>
                  <a:cubicBezTo>
                    <a:pt x="202" y="424"/>
                    <a:pt x="195" y="633"/>
                    <a:pt x="355" y="792"/>
                  </a:cubicBezTo>
                  <a:cubicBezTo>
                    <a:pt x="208" y="939"/>
                    <a:pt x="83" y="1106"/>
                    <a:pt x="41" y="1301"/>
                  </a:cubicBezTo>
                  <a:cubicBezTo>
                    <a:pt x="1" y="1488"/>
                    <a:pt x="92" y="1761"/>
                    <a:pt x="292" y="1761"/>
                  </a:cubicBezTo>
                  <a:cubicBezTo>
                    <a:pt x="299" y="1761"/>
                    <a:pt x="306" y="1761"/>
                    <a:pt x="313" y="1760"/>
                  </a:cubicBezTo>
                  <a:lnTo>
                    <a:pt x="313" y="1760"/>
                  </a:lnTo>
                  <a:cubicBezTo>
                    <a:pt x="292" y="1836"/>
                    <a:pt x="292" y="1912"/>
                    <a:pt x="327" y="1996"/>
                  </a:cubicBezTo>
                  <a:cubicBezTo>
                    <a:pt x="382" y="2122"/>
                    <a:pt x="531" y="2230"/>
                    <a:pt x="677" y="2230"/>
                  </a:cubicBezTo>
                  <a:cubicBezTo>
                    <a:pt x="716" y="2230"/>
                    <a:pt x="756" y="2222"/>
                    <a:pt x="793" y="2205"/>
                  </a:cubicBezTo>
                  <a:lnTo>
                    <a:pt x="801" y="2205"/>
                  </a:lnTo>
                  <a:cubicBezTo>
                    <a:pt x="793" y="2330"/>
                    <a:pt x="876" y="2448"/>
                    <a:pt x="995" y="2490"/>
                  </a:cubicBezTo>
                  <a:cubicBezTo>
                    <a:pt x="1050" y="2511"/>
                    <a:pt x="1119" y="2531"/>
                    <a:pt x="1192" y="2531"/>
                  </a:cubicBezTo>
                  <a:cubicBezTo>
                    <a:pt x="1267" y="2531"/>
                    <a:pt x="1345" y="2509"/>
                    <a:pt x="1412" y="2442"/>
                  </a:cubicBezTo>
                  <a:cubicBezTo>
                    <a:pt x="1427" y="2545"/>
                    <a:pt x="1461" y="2595"/>
                    <a:pt x="1573" y="2637"/>
                  </a:cubicBezTo>
                  <a:cubicBezTo>
                    <a:pt x="1606" y="2650"/>
                    <a:pt x="1641" y="2655"/>
                    <a:pt x="1677" y="2655"/>
                  </a:cubicBezTo>
                  <a:cubicBezTo>
                    <a:pt x="2001" y="2655"/>
                    <a:pt x="2384" y="2181"/>
                    <a:pt x="2484" y="1969"/>
                  </a:cubicBezTo>
                  <a:cubicBezTo>
                    <a:pt x="2707" y="1488"/>
                    <a:pt x="2436" y="994"/>
                    <a:pt x="2179" y="583"/>
                  </a:cubicBezTo>
                  <a:cubicBezTo>
                    <a:pt x="2052" y="388"/>
                    <a:pt x="1587" y="1"/>
                    <a:pt x="1078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1"/>
            <p:cNvSpPr/>
            <p:nvPr/>
          </p:nvSpPr>
          <p:spPr>
            <a:xfrm>
              <a:off x="4979250" y="2725398"/>
              <a:ext cx="72406" cy="91120"/>
            </a:xfrm>
            <a:custGeom>
              <a:avLst/>
              <a:gdLst/>
              <a:ahLst/>
              <a:cxnLst/>
              <a:rect l="l" t="t" r="r" b="b"/>
              <a:pathLst>
                <a:path w="1211" h="1524" extrusionOk="0">
                  <a:moveTo>
                    <a:pt x="139" y="1"/>
                  </a:moveTo>
                  <a:lnTo>
                    <a:pt x="0" y="341"/>
                  </a:lnTo>
                  <a:lnTo>
                    <a:pt x="800" y="1524"/>
                  </a:lnTo>
                  <a:lnTo>
                    <a:pt x="1211" y="744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1"/>
            <p:cNvSpPr/>
            <p:nvPr/>
          </p:nvSpPr>
          <p:spPr>
            <a:xfrm>
              <a:off x="4423748" y="2764201"/>
              <a:ext cx="155215" cy="165798"/>
            </a:xfrm>
            <a:custGeom>
              <a:avLst/>
              <a:gdLst/>
              <a:ahLst/>
              <a:cxnLst/>
              <a:rect l="l" t="t" r="r" b="b"/>
              <a:pathLst>
                <a:path w="2596" h="2773" extrusionOk="0">
                  <a:moveTo>
                    <a:pt x="1410" y="1"/>
                  </a:moveTo>
                  <a:cubicBezTo>
                    <a:pt x="786" y="1"/>
                    <a:pt x="335" y="645"/>
                    <a:pt x="258" y="910"/>
                  </a:cubicBezTo>
                  <a:cubicBezTo>
                    <a:pt x="119" y="1376"/>
                    <a:pt x="1" y="1925"/>
                    <a:pt x="350" y="2323"/>
                  </a:cubicBezTo>
                  <a:cubicBezTo>
                    <a:pt x="484" y="2478"/>
                    <a:pt x="899" y="2773"/>
                    <a:pt x="1208" y="2773"/>
                  </a:cubicBezTo>
                  <a:cubicBezTo>
                    <a:pt x="1285" y="2773"/>
                    <a:pt x="1356" y="2754"/>
                    <a:pt x="1414" y="2712"/>
                  </a:cubicBezTo>
                  <a:cubicBezTo>
                    <a:pt x="1510" y="2642"/>
                    <a:pt x="1525" y="2586"/>
                    <a:pt x="1504" y="2483"/>
                  </a:cubicBezTo>
                  <a:lnTo>
                    <a:pt x="1504" y="2483"/>
                  </a:lnTo>
                  <a:cubicBezTo>
                    <a:pt x="1554" y="2508"/>
                    <a:pt x="1602" y="2518"/>
                    <a:pt x="1648" y="2518"/>
                  </a:cubicBezTo>
                  <a:cubicBezTo>
                    <a:pt x="1757" y="2518"/>
                    <a:pt x="1853" y="2462"/>
                    <a:pt x="1921" y="2413"/>
                  </a:cubicBezTo>
                  <a:cubicBezTo>
                    <a:pt x="2026" y="2336"/>
                    <a:pt x="2068" y="2197"/>
                    <a:pt x="2033" y="2079"/>
                  </a:cubicBezTo>
                  <a:lnTo>
                    <a:pt x="2040" y="2079"/>
                  </a:lnTo>
                  <a:cubicBezTo>
                    <a:pt x="2055" y="2082"/>
                    <a:pt x="2071" y="2083"/>
                    <a:pt x="2086" y="2083"/>
                  </a:cubicBezTo>
                  <a:cubicBezTo>
                    <a:pt x="2257" y="2083"/>
                    <a:pt x="2411" y="1910"/>
                    <a:pt x="2429" y="1745"/>
                  </a:cubicBezTo>
                  <a:cubicBezTo>
                    <a:pt x="2437" y="1661"/>
                    <a:pt x="2416" y="1584"/>
                    <a:pt x="2381" y="1514"/>
                  </a:cubicBezTo>
                  <a:cubicBezTo>
                    <a:pt x="2589" y="1481"/>
                    <a:pt x="2596" y="1174"/>
                    <a:pt x="2512" y="1007"/>
                  </a:cubicBezTo>
                  <a:cubicBezTo>
                    <a:pt x="2416" y="826"/>
                    <a:pt x="2249" y="701"/>
                    <a:pt x="2068" y="604"/>
                  </a:cubicBezTo>
                  <a:cubicBezTo>
                    <a:pt x="2172" y="402"/>
                    <a:pt x="2110" y="207"/>
                    <a:pt x="1776" y="75"/>
                  </a:cubicBezTo>
                  <a:cubicBezTo>
                    <a:pt x="1649" y="23"/>
                    <a:pt x="1527" y="1"/>
                    <a:pt x="1410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1"/>
            <p:cNvSpPr/>
            <p:nvPr/>
          </p:nvSpPr>
          <p:spPr>
            <a:xfrm>
              <a:off x="4403779" y="2771136"/>
              <a:ext cx="62481" cy="98235"/>
            </a:xfrm>
            <a:custGeom>
              <a:avLst/>
              <a:gdLst/>
              <a:ahLst/>
              <a:cxnLst/>
              <a:rect l="l" t="t" r="r" b="b"/>
              <a:pathLst>
                <a:path w="1045" h="1643" extrusionOk="0">
                  <a:moveTo>
                    <a:pt x="822" y="0"/>
                  </a:moveTo>
                  <a:lnTo>
                    <a:pt x="1" y="1009"/>
                  </a:lnTo>
                  <a:lnTo>
                    <a:pt x="607" y="1642"/>
                  </a:lnTo>
                  <a:lnTo>
                    <a:pt x="1045" y="286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1"/>
            <p:cNvSpPr/>
            <p:nvPr/>
          </p:nvSpPr>
          <p:spPr>
            <a:xfrm>
              <a:off x="4573999" y="2195845"/>
              <a:ext cx="104035" cy="87533"/>
            </a:xfrm>
            <a:custGeom>
              <a:avLst/>
              <a:gdLst/>
              <a:ahLst/>
              <a:cxnLst/>
              <a:rect l="l" t="t" r="r" b="b"/>
              <a:pathLst>
                <a:path w="1740" h="1464" extrusionOk="0">
                  <a:moveTo>
                    <a:pt x="504" y="0"/>
                  </a:moveTo>
                  <a:cubicBezTo>
                    <a:pt x="415" y="0"/>
                    <a:pt x="330" y="55"/>
                    <a:pt x="300" y="152"/>
                  </a:cubicBezTo>
                  <a:cubicBezTo>
                    <a:pt x="153" y="604"/>
                    <a:pt x="0" y="1464"/>
                    <a:pt x="541" y="1464"/>
                  </a:cubicBezTo>
                  <a:cubicBezTo>
                    <a:pt x="616" y="1464"/>
                    <a:pt x="704" y="1447"/>
                    <a:pt x="808" y="1411"/>
                  </a:cubicBezTo>
                  <a:cubicBezTo>
                    <a:pt x="1740" y="1077"/>
                    <a:pt x="1043" y="444"/>
                    <a:pt x="654" y="62"/>
                  </a:cubicBezTo>
                  <a:cubicBezTo>
                    <a:pt x="610" y="20"/>
                    <a:pt x="556" y="0"/>
                    <a:pt x="504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1"/>
            <p:cNvSpPr/>
            <p:nvPr/>
          </p:nvSpPr>
          <p:spPr>
            <a:xfrm>
              <a:off x="4695430" y="2149329"/>
              <a:ext cx="58774" cy="53811"/>
            </a:xfrm>
            <a:custGeom>
              <a:avLst/>
              <a:gdLst/>
              <a:ahLst/>
              <a:cxnLst/>
              <a:rect l="l" t="t" r="r" b="b"/>
              <a:pathLst>
                <a:path w="983" h="900" extrusionOk="0">
                  <a:moveTo>
                    <a:pt x="490" y="0"/>
                  </a:moveTo>
                  <a:cubicBezTo>
                    <a:pt x="457" y="0"/>
                    <a:pt x="424" y="4"/>
                    <a:pt x="390" y="11"/>
                  </a:cubicBezTo>
                  <a:cubicBezTo>
                    <a:pt x="148" y="66"/>
                    <a:pt x="1" y="310"/>
                    <a:pt x="56" y="554"/>
                  </a:cubicBezTo>
                  <a:cubicBezTo>
                    <a:pt x="105" y="758"/>
                    <a:pt x="286" y="899"/>
                    <a:pt x="492" y="899"/>
                  </a:cubicBezTo>
                  <a:cubicBezTo>
                    <a:pt x="525" y="899"/>
                    <a:pt x="558" y="896"/>
                    <a:pt x="592" y="888"/>
                  </a:cubicBezTo>
                  <a:cubicBezTo>
                    <a:pt x="836" y="833"/>
                    <a:pt x="983" y="596"/>
                    <a:pt x="926" y="352"/>
                  </a:cubicBezTo>
                  <a:cubicBezTo>
                    <a:pt x="879" y="142"/>
                    <a:pt x="696" y="0"/>
                    <a:pt x="490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1"/>
            <p:cNvSpPr/>
            <p:nvPr/>
          </p:nvSpPr>
          <p:spPr>
            <a:xfrm>
              <a:off x="4456632" y="2202960"/>
              <a:ext cx="59132" cy="53871"/>
            </a:xfrm>
            <a:custGeom>
              <a:avLst/>
              <a:gdLst/>
              <a:ahLst/>
              <a:cxnLst/>
              <a:rect l="l" t="t" r="r" b="b"/>
              <a:pathLst>
                <a:path w="989" h="901" extrusionOk="0">
                  <a:moveTo>
                    <a:pt x="493" y="1"/>
                  </a:moveTo>
                  <a:cubicBezTo>
                    <a:pt x="460" y="1"/>
                    <a:pt x="425" y="5"/>
                    <a:pt x="391" y="13"/>
                  </a:cubicBezTo>
                  <a:cubicBezTo>
                    <a:pt x="154" y="68"/>
                    <a:pt x="0" y="312"/>
                    <a:pt x="57" y="556"/>
                  </a:cubicBezTo>
                  <a:cubicBezTo>
                    <a:pt x="105" y="759"/>
                    <a:pt x="292" y="901"/>
                    <a:pt x="495" y="901"/>
                  </a:cubicBezTo>
                  <a:cubicBezTo>
                    <a:pt x="528" y="901"/>
                    <a:pt x="560" y="897"/>
                    <a:pt x="593" y="890"/>
                  </a:cubicBezTo>
                  <a:cubicBezTo>
                    <a:pt x="835" y="833"/>
                    <a:pt x="989" y="589"/>
                    <a:pt x="934" y="353"/>
                  </a:cubicBezTo>
                  <a:cubicBezTo>
                    <a:pt x="885" y="144"/>
                    <a:pt x="699" y="1"/>
                    <a:pt x="493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1"/>
            <p:cNvSpPr/>
            <p:nvPr/>
          </p:nvSpPr>
          <p:spPr>
            <a:xfrm>
              <a:off x="4545360" y="2290132"/>
              <a:ext cx="178413" cy="93512"/>
            </a:xfrm>
            <a:custGeom>
              <a:avLst/>
              <a:gdLst/>
              <a:ahLst/>
              <a:cxnLst/>
              <a:rect l="l" t="t" r="r" b="b"/>
              <a:pathLst>
                <a:path w="2984" h="1564" extrusionOk="0">
                  <a:moveTo>
                    <a:pt x="2462" y="0"/>
                  </a:moveTo>
                  <a:cubicBezTo>
                    <a:pt x="2139" y="0"/>
                    <a:pt x="1871" y="278"/>
                    <a:pt x="1293" y="425"/>
                  </a:cubicBezTo>
                  <a:cubicBezTo>
                    <a:pt x="645" y="592"/>
                    <a:pt x="195" y="495"/>
                    <a:pt x="131" y="649"/>
                  </a:cubicBezTo>
                  <a:cubicBezTo>
                    <a:pt x="1" y="980"/>
                    <a:pt x="581" y="1563"/>
                    <a:pt x="1370" y="1563"/>
                  </a:cubicBezTo>
                  <a:cubicBezTo>
                    <a:pt x="1460" y="1563"/>
                    <a:pt x="1553" y="1556"/>
                    <a:pt x="1647" y="1539"/>
                  </a:cubicBezTo>
                  <a:cubicBezTo>
                    <a:pt x="2574" y="1385"/>
                    <a:pt x="2983" y="100"/>
                    <a:pt x="2594" y="16"/>
                  </a:cubicBezTo>
                  <a:cubicBezTo>
                    <a:pt x="2549" y="5"/>
                    <a:pt x="2505" y="0"/>
                    <a:pt x="2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1"/>
            <p:cNvSpPr/>
            <p:nvPr/>
          </p:nvSpPr>
          <p:spPr>
            <a:xfrm>
              <a:off x="4665476" y="2077881"/>
              <a:ext cx="110731" cy="36053"/>
            </a:xfrm>
            <a:custGeom>
              <a:avLst/>
              <a:gdLst/>
              <a:ahLst/>
              <a:cxnLst/>
              <a:rect l="l" t="t" r="r" b="b"/>
              <a:pathLst>
                <a:path w="1852" h="603" extrusionOk="0">
                  <a:moveTo>
                    <a:pt x="967" y="1"/>
                  </a:moveTo>
                  <a:cubicBezTo>
                    <a:pt x="940" y="1"/>
                    <a:pt x="912" y="1"/>
                    <a:pt x="884" y="2"/>
                  </a:cubicBezTo>
                  <a:cubicBezTo>
                    <a:pt x="717" y="17"/>
                    <a:pt x="557" y="51"/>
                    <a:pt x="418" y="114"/>
                  </a:cubicBezTo>
                  <a:cubicBezTo>
                    <a:pt x="357" y="134"/>
                    <a:pt x="280" y="169"/>
                    <a:pt x="203" y="218"/>
                  </a:cubicBezTo>
                  <a:lnTo>
                    <a:pt x="181" y="233"/>
                  </a:lnTo>
                  <a:cubicBezTo>
                    <a:pt x="119" y="274"/>
                    <a:pt x="36" y="323"/>
                    <a:pt x="14" y="420"/>
                  </a:cubicBezTo>
                  <a:cubicBezTo>
                    <a:pt x="1" y="461"/>
                    <a:pt x="8" y="503"/>
                    <a:pt x="36" y="538"/>
                  </a:cubicBezTo>
                  <a:cubicBezTo>
                    <a:pt x="56" y="573"/>
                    <a:pt x="98" y="602"/>
                    <a:pt x="148" y="602"/>
                  </a:cubicBezTo>
                  <a:cubicBezTo>
                    <a:pt x="154" y="602"/>
                    <a:pt x="159" y="603"/>
                    <a:pt x="165" y="603"/>
                  </a:cubicBezTo>
                  <a:cubicBezTo>
                    <a:pt x="227" y="603"/>
                    <a:pt x="284" y="571"/>
                    <a:pt x="328" y="545"/>
                  </a:cubicBezTo>
                  <a:cubicBezTo>
                    <a:pt x="342" y="538"/>
                    <a:pt x="357" y="532"/>
                    <a:pt x="370" y="525"/>
                  </a:cubicBezTo>
                  <a:cubicBezTo>
                    <a:pt x="432" y="497"/>
                    <a:pt x="489" y="477"/>
                    <a:pt x="544" y="455"/>
                  </a:cubicBezTo>
                  <a:cubicBezTo>
                    <a:pt x="669" y="413"/>
                    <a:pt x="787" y="393"/>
                    <a:pt x="913" y="385"/>
                  </a:cubicBezTo>
                  <a:cubicBezTo>
                    <a:pt x="932" y="384"/>
                    <a:pt x="952" y="383"/>
                    <a:pt x="972" y="383"/>
                  </a:cubicBezTo>
                  <a:cubicBezTo>
                    <a:pt x="1072" y="383"/>
                    <a:pt x="1176" y="396"/>
                    <a:pt x="1275" y="413"/>
                  </a:cubicBezTo>
                  <a:cubicBezTo>
                    <a:pt x="1308" y="420"/>
                    <a:pt x="1344" y="435"/>
                    <a:pt x="1372" y="441"/>
                  </a:cubicBezTo>
                  <a:cubicBezTo>
                    <a:pt x="1407" y="448"/>
                    <a:pt x="1434" y="455"/>
                    <a:pt x="1462" y="461"/>
                  </a:cubicBezTo>
                  <a:cubicBezTo>
                    <a:pt x="1484" y="468"/>
                    <a:pt x="1511" y="477"/>
                    <a:pt x="1532" y="490"/>
                  </a:cubicBezTo>
                  <a:cubicBezTo>
                    <a:pt x="1574" y="503"/>
                    <a:pt x="1622" y="525"/>
                    <a:pt x="1678" y="525"/>
                  </a:cubicBezTo>
                  <a:cubicBezTo>
                    <a:pt x="1706" y="525"/>
                    <a:pt x="1734" y="518"/>
                    <a:pt x="1761" y="503"/>
                  </a:cubicBezTo>
                  <a:cubicBezTo>
                    <a:pt x="1789" y="490"/>
                    <a:pt x="1803" y="468"/>
                    <a:pt x="1818" y="441"/>
                  </a:cubicBezTo>
                  <a:cubicBezTo>
                    <a:pt x="1851" y="385"/>
                    <a:pt x="1845" y="323"/>
                    <a:pt x="1809" y="281"/>
                  </a:cubicBezTo>
                  <a:cubicBezTo>
                    <a:pt x="1761" y="211"/>
                    <a:pt x="1699" y="176"/>
                    <a:pt x="1636" y="149"/>
                  </a:cubicBezTo>
                  <a:cubicBezTo>
                    <a:pt x="1629" y="143"/>
                    <a:pt x="1616" y="134"/>
                    <a:pt x="1609" y="127"/>
                  </a:cubicBezTo>
                  <a:cubicBezTo>
                    <a:pt x="1539" y="92"/>
                    <a:pt x="1462" y="66"/>
                    <a:pt x="1372" y="44"/>
                  </a:cubicBezTo>
                  <a:cubicBezTo>
                    <a:pt x="1244" y="15"/>
                    <a:pt x="1106" y="1"/>
                    <a:pt x="967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1"/>
            <p:cNvSpPr/>
            <p:nvPr/>
          </p:nvSpPr>
          <p:spPr>
            <a:xfrm>
              <a:off x="4393017" y="2126609"/>
              <a:ext cx="100686" cy="61404"/>
            </a:xfrm>
            <a:custGeom>
              <a:avLst/>
              <a:gdLst/>
              <a:ahLst/>
              <a:cxnLst/>
              <a:rect l="l" t="t" r="r" b="b"/>
              <a:pathLst>
                <a:path w="1684" h="1027" extrusionOk="0">
                  <a:moveTo>
                    <a:pt x="1327" y="0"/>
                  </a:moveTo>
                  <a:cubicBezTo>
                    <a:pt x="1255" y="0"/>
                    <a:pt x="1186" y="10"/>
                    <a:pt x="1134" y="16"/>
                  </a:cubicBezTo>
                  <a:cubicBezTo>
                    <a:pt x="981" y="37"/>
                    <a:pt x="829" y="86"/>
                    <a:pt x="675" y="163"/>
                  </a:cubicBezTo>
                  <a:cubicBezTo>
                    <a:pt x="530" y="231"/>
                    <a:pt x="390" y="321"/>
                    <a:pt x="271" y="440"/>
                  </a:cubicBezTo>
                  <a:cubicBezTo>
                    <a:pt x="202" y="503"/>
                    <a:pt x="154" y="558"/>
                    <a:pt x="112" y="628"/>
                  </a:cubicBezTo>
                  <a:cubicBezTo>
                    <a:pt x="104" y="635"/>
                    <a:pt x="97" y="648"/>
                    <a:pt x="97" y="655"/>
                  </a:cubicBezTo>
                  <a:cubicBezTo>
                    <a:pt x="56" y="712"/>
                    <a:pt x="20" y="774"/>
                    <a:pt x="7" y="857"/>
                  </a:cubicBezTo>
                  <a:cubicBezTo>
                    <a:pt x="0" y="914"/>
                    <a:pt x="29" y="969"/>
                    <a:pt x="84" y="1004"/>
                  </a:cubicBezTo>
                  <a:cubicBezTo>
                    <a:pt x="112" y="1018"/>
                    <a:pt x="139" y="1024"/>
                    <a:pt x="167" y="1024"/>
                  </a:cubicBezTo>
                  <a:cubicBezTo>
                    <a:pt x="173" y="1025"/>
                    <a:pt x="178" y="1026"/>
                    <a:pt x="183" y="1026"/>
                  </a:cubicBezTo>
                  <a:cubicBezTo>
                    <a:pt x="206" y="1026"/>
                    <a:pt x="228" y="1015"/>
                    <a:pt x="251" y="1004"/>
                  </a:cubicBezTo>
                  <a:cubicBezTo>
                    <a:pt x="299" y="976"/>
                    <a:pt x="328" y="934"/>
                    <a:pt x="354" y="899"/>
                  </a:cubicBezTo>
                  <a:cubicBezTo>
                    <a:pt x="369" y="879"/>
                    <a:pt x="390" y="857"/>
                    <a:pt x="405" y="844"/>
                  </a:cubicBezTo>
                  <a:lnTo>
                    <a:pt x="466" y="780"/>
                  </a:lnTo>
                  <a:cubicBezTo>
                    <a:pt x="495" y="754"/>
                    <a:pt x="521" y="732"/>
                    <a:pt x="543" y="705"/>
                  </a:cubicBezTo>
                  <a:cubicBezTo>
                    <a:pt x="633" y="628"/>
                    <a:pt x="739" y="558"/>
                    <a:pt x="842" y="503"/>
                  </a:cubicBezTo>
                  <a:cubicBezTo>
                    <a:pt x="954" y="446"/>
                    <a:pt x="1073" y="405"/>
                    <a:pt x="1198" y="378"/>
                  </a:cubicBezTo>
                  <a:cubicBezTo>
                    <a:pt x="1253" y="371"/>
                    <a:pt x="1308" y="356"/>
                    <a:pt x="1385" y="350"/>
                  </a:cubicBezTo>
                  <a:lnTo>
                    <a:pt x="1427" y="350"/>
                  </a:lnTo>
                  <a:cubicBezTo>
                    <a:pt x="1490" y="350"/>
                    <a:pt x="1559" y="350"/>
                    <a:pt x="1615" y="308"/>
                  </a:cubicBezTo>
                  <a:cubicBezTo>
                    <a:pt x="1649" y="279"/>
                    <a:pt x="1677" y="238"/>
                    <a:pt x="1677" y="196"/>
                  </a:cubicBezTo>
                  <a:cubicBezTo>
                    <a:pt x="1684" y="154"/>
                    <a:pt x="1670" y="121"/>
                    <a:pt x="1642" y="86"/>
                  </a:cubicBezTo>
                  <a:cubicBezTo>
                    <a:pt x="1574" y="9"/>
                    <a:pt x="1475" y="9"/>
                    <a:pt x="1398" y="2"/>
                  </a:cubicBezTo>
                  <a:lnTo>
                    <a:pt x="1378" y="2"/>
                  </a:lnTo>
                  <a:cubicBezTo>
                    <a:pt x="1361" y="1"/>
                    <a:pt x="1344" y="0"/>
                    <a:pt x="132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2332;p57">
            <a:extLst>
              <a:ext uri="{FF2B5EF4-FFF2-40B4-BE49-F238E27FC236}">
                <a16:creationId xmlns:a16="http://schemas.microsoft.com/office/drawing/2014/main" id="{69C0E093-077F-ED9E-DCFC-0568E6BA59CA}"/>
              </a:ext>
            </a:extLst>
          </p:cNvPr>
          <p:cNvGrpSpPr/>
          <p:nvPr/>
        </p:nvGrpSpPr>
        <p:grpSpPr>
          <a:xfrm>
            <a:off x="7037748" y="1770168"/>
            <a:ext cx="1780747" cy="2666965"/>
            <a:chOff x="250763" y="2106850"/>
            <a:chExt cx="1623288" cy="2430922"/>
          </a:xfrm>
        </p:grpSpPr>
        <p:sp>
          <p:nvSpPr>
            <p:cNvPr id="11" name="Google Shape;2333;p57">
              <a:extLst>
                <a:ext uri="{FF2B5EF4-FFF2-40B4-BE49-F238E27FC236}">
                  <a16:creationId xmlns:a16="http://schemas.microsoft.com/office/drawing/2014/main" id="{040B722B-8488-9E79-0DB2-AAC04028EAF5}"/>
                </a:ext>
              </a:extLst>
            </p:cNvPr>
            <p:cNvSpPr/>
            <p:nvPr/>
          </p:nvSpPr>
          <p:spPr>
            <a:xfrm>
              <a:off x="250763" y="2819405"/>
              <a:ext cx="582910" cy="482085"/>
            </a:xfrm>
            <a:custGeom>
              <a:avLst/>
              <a:gdLst/>
              <a:ahLst/>
              <a:cxnLst/>
              <a:rect l="l" t="t" r="r" b="b"/>
              <a:pathLst>
                <a:path w="8094" h="6694" extrusionOk="0">
                  <a:moveTo>
                    <a:pt x="1528" y="0"/>
                  </a:moveTo>
                  <a:cubicBezTo>
                    <a:pt x="1013" y="0"/>
                    <a:pt x="1635" y="833"/>
                    <a:pt x="1901" y="1254"/>
                  </a:cubicBezTo>
                  <a:cubicBezTo>
                    <a:pt x="1686" y="1074"/>
                    <a:pt x="1449" y="920"/>
                    <a:pt x="1198" y="781"/>
                  </a:cubicBezTo>
                  <a:cubicBezTo>
                    <a:pt x="1098" y="728"/>
                    <a:pt x="858" y="560"/>
                    <a:pt x="687" y="560"/>
                  </a:cubicBezTo>
                  <a:cubicBezTo>
                    <a:pt x="632" y="560"/>
                    <a:pt x="584" y="577"/>
                    <a:pt x="550" y="621"/>
                  </a:cubicBezTo>
                  <a:cubicBezTo>
                    <a:pt x="411" y="788"/>
                    <a:pt x="675" y="1109"/>
                    <a:pt x="781" y="1219"/>
                  </a:cubicBezTo>
                  <a:cubicBezTo>
                    <a:pt x="983" y="1436"/>
                    <a:pt x="1218" y="1630"/>
                    <a:pt x="1455" y="1818"/>
                  </a:cubicBezTo>
                  <a:cubicBezTo>
                    <a:pt x="1253" y="1728"/>
                    <a:pt x="1051" y="1645"/>
                    <a:pt x="842" y="1581"/>
                  </a:cubicBezTo>
                  <a:cubicBezTo>
                    <a:pt x="752" y="1555"/>
                    <a:pt x="612" y="1521"/>
                    <a:pt x="482" y="1521"/>
                  </a:cubicBezTo>
                  <a:cubicBezTo>
                    <a:pt x="371" y="1521"/>
                    <a:pt x="267" y="1546"/>
                    <a:pt x="209" y="1623"/>
                  </a:cubicBezTo>
                  <a:cubicBezTo>
                    <a:pt x="1" y="1915"/>
                    <a:pt x="836" y="2271"/>
                    <a:pt x="1185" y="2438"/>
                  </a:cubicBezTo>
                  <a:cubicBezTo>
                    <a:pt x="1079" y="2405"/>
                    <a:pt x="841" y="2373"/>
                    <a:pt x="654" y="2373"/>
                  </a:cubicBezTo>
                  <a:cubicBezTo>
                    <a:pt x="558" y="2373"/>
                    <a:pt x="476" y="2381"/>
                    <a:pt x="433" y="2403"/>
                  </a:cubicBezTo>
                  <a:cubicBezTo>
                    <a:pt x="308" y="2471"/>
                    <a:pt x="286" y="2590"/>
                    <a:pt x="363" y="2702"/>
                  </a:cubicBezTo>
                  <a:cubicBezTo>
                    <a:pt x="517" y="2931"/>
                    <a:pt x="1115" y="3161"/>
                    <a:pt x="1372" y="3231"/>
                  </a:cubicBezTo>
                  <a:cubicBezTo>
                    <a:pt x="1671" y="3315"/>
                    <a:pt x="2026" y="3390"/>
                    <a:pt x="2249" y="3432"/>
                  </a:cubicBezTo>
                  <a:cubicBezTo>
                    <a:pt x="2457" y="3691"/>
                    <a:pt x="3578" y="5033"/>
                    <a:pt x="5059" y="5917"/>
                  </a:cubicBezTo>
                  <a:cubicBezTo>
                    <a:pt x="5815" y="6369"/>
                    <a:pt x="6660" y="6694"/>
                    <a:pt x="7529" y="6694"/>
                  </a:cubicBezTo>
                  <a:cubicBezTo>
                    <a:pt x="7716" y="6694"/>
                    <a:pt x="7905" y="6679"/>
                    <a:pt x="8094" y="6646"/>
                  </a:cubicBezTo>
                  <a:lnTo>
                    <a:pt x="8023" y="4308"/>
                  </a:lnTo>
                  <a:cubicBezTo>
                    <a:pt x="8023" y="4308"/>
                    <a:pt x="7838" y="4344"/>
                    <a:pt x="7521" y="4344"/>
                  </a:cubicBezTo>
                  <a:cubicBezTo>
                    <a:pt x="7175" y="4344"/>
                    <a:pt x="6673" y="4302"/>
                    <a:pt x="6083" y="4128"/>
                  </a:cubicBezTo>
                  <a:cubicBezTo>
                    <a:pt x="5303" y="3899"/>
                    <a:pt x="4364" y="3425"/>
                    <a:pt x="3439" y="2500"/>
                  </a:cubicBezTo>
                  <a:cubicBezTo>
                    <a:pt x="3536" y="2188"/>
                    <a:pt x="3598" y="1860"/>
                    <a:pt x="3655" y="1540"/>
                  </a:cubicBezTo>
                  <a:cubicBezTo>
                    <a:pt x="3681" y="1331"/>
                    <a:pt x="3807" y="935"/>
                    <a:pt x="3640" y="746"/>
                  </a:cubicBezTo>
                  <a:cubicBezTo>
                    <a:pt x="3586" y="689"/>
                    <a:pt x="3535" y="664"/>
                    <a:pt x="3485" y="664"/>
                  </a:cubicBezTo>
                  <a:cubicBezTo>
                    <a:pt x="3219" y="664"/>
                    <a:pt x="3016" y="1391"/>
                    <a:pt x="2952" y="1645"/>
                  </a:cubicBezTo>
                  <a:cubicBezTo>
                    <a:pt x="2771" y="1276"/>
                    <a:pt x="2492" y="1032"/>
                    <a:pt x="2284" y="691"/>
                  </a:cubicBezTo>
                  <a:cubicBezTo>
                    <a:pt x="2145" y="467"/>
                    <a:pt x="1866" y="23"/>
                    <a:pt x="1567" y="1"/>
                  </a:cubicBezTo>
                  <a:cubicBezTo>
                    <a:pt x="1553" y="1"/>
                    <a:pt x="1540" y="0"/>
                    <a:pt x="1528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34;p57">
              <a:extLst>
                <a:ext uri="{FF2B5EF4-FFF2-40B4-BE49-F238E27FC236}">
                  <a16:creationId xmlns:a16="http://schemas.microsoft.com/office/drawing/2014/main" id="{C1BB763E-F69F-5A43-B7C2-94D838582D65}"/>
                </a:ext>
              </a:extLst>
            </p:cNvPr>
            <p:cNvSpPr/>
            <p:nvPr/>
          </p:nvSpPr>
          <p:spPr>
            <a:xfrm>
              <a:off x="615104" y="3116699"/>
              <a:ext cx="218573" cy="184797"/>
            </a:xfrm>
            <a:custGeom>
              <a:avLst/>
              <a:gdLst/>
              <a:ahLst/>
              <a:cxnLst/>
              <a:rect l="l" t="t" r="r" b="b"/>
              <a:pathLst>
                <a:path w="3035" h="2566" extrusionOk="0">
                  <a:moveTo>
                    <a:pt x="1024" y="0"/>
                  </a:moveTo>
                  <a:cubicBezTo>
                    <a:pt x="905" y="494"/>
                    <a:pt x="703" y="967"/>
                    <a:pt x="398" y="1364"/>
                  </a:cubicBezTo>
                  <a:cubicBezTo>
                    <a:pt x="279" y="1516"/>
                    <a:pt x="147" y="1663"/>
                    <a:pt x="0" y="1789"/>
                  </a:cubicBezTo>
                  <a:cubicBezTo>
                    <a:pt x="756" y="2241"/>
                    <a:pt x="1601" y="2566"/>
                    <a:pt x="2470" y="2566"/>
                  </a:cubicBezTo>
                  <a:cubicBezTo>
                    <a:pt x="2657" y="2566"/>
                    <a:pt x="2846" y="2551"/>
                    <a:pt x="3035" y="2518"/>
                  </a:cubicBezTo>
                  <a:lnTo>
                    <a:pt x="2964" y="180"/>
                  </a:lnTo>
                  <a:cubicBezTo>
                    <a:pt x="2964" y="180"/>
                    <a:pt x="2779" y="216"/>
                    <a:pt x="2462" y="216"/>
                  </a:cubicBezTo>
                  <a:cubicBezTo>
                    <a:pt x="2116" y="216"/>
                    <a:pt x="1614" y="174"/>
                    <a:pt x="1024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35;p57">
              <a:extLst>
                <a:ext uri="{FF2B5EF4-FFF2-40B4-BE49-F238E27FC236}">
                  <a16:creationId xmlns:a16="http://schemas.microsoft.com/office/drawing/2014/main" id="{1B98FC97-7DCE-BAF9-B377-595FC044B56C}"/>
                </a:ext>
              </a:extLst>
            </p:cNvPr>
            <p:cNvSpPr/>
            <p:nvPr/>
          </p:nvSpPr>
          <p:spPr>
            <a:xfrm>
              <a:off x="1320740" y="2753148"/>
              <a:ext cx="553310" cy="531849"/>
            </a:xfrm>
            <a:custGeom>
              <a:avLst/>
              <a:gdLst/>
              <a:ahLst/>
              <a:cxnLst/>
              <a:rect l="l" t="t" r="r" b="b"/>
              <a:pathLst>
                <a:path w="7683" h="7385" extrusionOk="0">
                  <a:moveTo>
                    <a:pt x="5993" y="1"/>
                  </a:moveTo>
                  <a:cubicBezTo>
                    <a:pt x="5968" y="1"/>
                    <a:pt x="5940" y="4"/>
                    <a:pt x="5909" y="10"/>
                  </a:cubicBezTo>
                  <a:cubicBezTo>
                    <a:pt x="5608" y="66"/>
                    <a:pt x="5392" y="539"/>
                    <a:pt x="5274" y="776"/>
                  </a:cubicBezTo>
                  <a:cubicBezTo>
                    <a:pt x="5107" y="1145"/>
                    <a:pt x="4856" y="1416"/>
                    <a:pt x="4724" y="1805"/>
                  </a:cubicBezTo>
                  <a:cubicBezTo>
                    <a:pt x="4634" y="1571"/>
                    <a:pt x="4357" y="895"/>
                    <a:pt x="4095" y="895"/>
                  </a:cubicBezTo>
                  <a:cubicBezTo>
                    <a:pt x="4039" y="895"/>
                    <a:pt x="3984" y="926"/>
                    <a:pt x="3931" y="998"/>
                  </a:cubicBezTo>
                  <a:cubicBezTo>
                    <a:pt x="3793" y="1200"/>
                    <a:pt x="3960" y="1583"/>
                    <a:pt x="4015" y="1785"/>
                  </a:cubicBezTo>
                  <a:cubicBezTo>
                    <a:pt x="4105" y="2097"/>
                    <a:pt x="4210" y="2418"/>
                    <a:pt x="4342" y="2717"/>
                  </a:cubicBezTo>
                  <a:cubicBezTo>
                    <a:pt x="3535" y="3740"/>
                    <a:pt x="2659" y="4318"/>
                    <a:pt x="1907" y="4644"/>
                  </a:cubicBezTo>
                  <a:cubicBezTo>
                    <a:pt x="1039" y="5020"/>
                    <a:pt x="333" y="5057"/>
                    <a:pt x="91" y="5057"/>
                  </a:cubicBezTo>
                  <a:cubicBezTo>
                    <a:pt x="32" y="5057"/>
                    <a:pt x="0" y="5055"/>
                    <a:pt x="0" y="5055"/>
                  </a:cubicBezTo>
                  <a:lnTo>
                    <a:pt x="0" y="5055"/>
                  </a:lnTo>
                  <a:lnTo>
                    <a:pt x="209" y="7379"/>
                  </a:lnTo>
                  <a:cubicBezTo>
                    <a:pt x="270" y="7383"/>
                    <a:pt x="331" y="7385"/>
                    <a:pt x="392" y="7385"/>
                  </a:cubicBezTo>
                  <a:cubicBezTo>
                    <a:pt x="1401" y="7385"/>
                    <a:pt x="2338" y="6911"/>
                    <a:pt x="3138" y="6294"/>
                  </a:cubicBezTo>
                  <a:cubicBezTo>
                    <a:pt x="4502" y="5250"/>
                    <a:pt x="5456" y="3776"/>
                    <a:pt x="5636" y="3503"/>
                  </a:cubicBezTo>
                  <a:cubicBezTo>
                    <a:pt x="5852" y="3433"/>
                    <a:pt x="6192" y="3308"/>
                    <a:pt x="6478" y="3198"/>
                  </a:cubicBezTo>
                  <a:cubicBezTo>
                    <a:pt x="6728" y="3093"/>
                    <a:pt x="7293" y="2794"/>
                    <a:pt x="7425" y="2550"/>
                  </a:cubicBezTo>
                  <a:cubicBezTo>
                    <a:pt x="7487" y="2431"/>
                    <a:pt x="7445" y="2314"/>
                    <a:pt x="7313" y="2258"/>
                  </a:cubicBezTo>
                  <a:cubicBezTo>
                    <a:pt x="7290" y="2249"/>
                    <a:pt x="7256" y="2245"/>
                    <a:pt x="7216" y="2245"/>
                  </a:cubicBezTo>
                  <a:cubicBezTo>
                    <a:pt x="7030" y="2245"/>
                    <a:pt x="6701" y="2325"/>
                    <a:pt x="6577" y="2376"/>
                  </a:cubicBezTo>
                  <a:cubicBezTo>
                    <a:pt x="6895" y="2174"/>
                    <a:pt x="7682" y="1730"/>
                    <a:pt x="7438" y="1464"/>
                  </a:cubicBezTo>
                  <a:cubicBezTo>
                    <a:pt x="7388" y="1406"/>
                    <a:pt x="7313" y="1385"/>
                    <a:pt x="7229" y="1385"/>
                  </a:cubicBezTo>
                  <a:cubicBezTo>
                    <a:pt x="7083" y="1385"/>
                    <a:pt x="6912" y="1450"/>
                    <a:pt x="6805" y="1499"/>
                  </a:cubicBezTo>
                  <a:cubicBezTo>
                    <a:pt x="6610" y="1583"/>
                    <a:pt x="6416" y="1688"/>
                    <a:pt x="6234" y="1798"/>
                  </a:cubicBezTo>
                  <a:cubicBezTo>
                    <a:pt x="6443" y="1583"/>
                    <a:pt x="6652" y="1367"/>
                    <a:pt x="6827" y="1130"/>
                  </a:cubicBezTo>
                  <a:cubicBezTo>
                    <a:pt x="6924" y="998"/>
                    <a:pt x="7146" y="658"/>
                    <a:pt x="6994" y="504"/>
                  </a:cubicBezTo>
                  <a:cubicBezTo>
                    <a:pt x="6960" y="470"/>
                    <a:pt x="6920" y="457"/>
                    <a:pt x="6875" y="457"/>
                  </a:cubicBezTo>
                  <a:cubicBezTo>
                    <a:pt x="6698" y="457"/>
                    <a:pt x="6459" y="674"/>
                    <a:pt x="6359" y="741"/>
                  </a:cubicBezTo>
                  <a:cubicBezTo>
                    <a:pt x="6131" y="908"/>
                    <a:pt x="5915" y="1088"/>
                    <a:pt x="5720" y="1297"/>
                  </a:cubicBezTo>
                  <a:cubicBezTo>
                    <a:pt x="5930" y="857"/>
                    <a:pt x="6420" y="1"/>
                    <a:pt x="599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36;p57">
              <a:extLst>
                <a:ext uri="{FF2B5EF4-FFF2-40B4-BE49-F238E27FC236}">
                  <a16:creationId xmlns:a16="http://schemas.microsoft.com/office/drawing/2014/main" id="{49A8E3C8-3B46-87E7-F3CA-599692F14249}"/>
                </a:ext>
              </a:extLst>
            </p:cNvPr>
            <p:cNvSpPr/>
            <p:nvPr/>
          </p:nvSpPr>
          <p:spPr>
            <a:xfrm>
              <a:off x="1320740" y="3087531"/>
              <a:ext cx="225991" cy="197472"/>
            </a:xfrm>
            <a:custGeom>
              <a:avLst/>
              <a:gdLst/>
              <a:ahLst/>
              <a:cxnLst/>
              <a:rect l="l" t="t" r="r" b="b"/>
              <a:pathLst>
                <a:path w="3138" h="2742" extrusionOk="0">
                  <a:moveTo>
                    <a:pt x="1907" y="1"/>
                  </a:moveTo>
                  <a:cubicBezTo>
                    <a:pt x="1039" y="377"/>
                    <a:pt x="333" y="414"/>
                    <a:pt x="91" y="414"/>
                  </a:cubicBezTo>
                  <a:cubicBezTo>
                    <a:pt x="32" y="414"/>
                    <a:pt x="0" y="412"/>
                    <a:pt x="0" y="412"/>
                  </a:cubicBezTo>
                  <a:lnTo>
                    <a:pt x="0" y="412"/>
                  </a:lnTo>
                  <a:lnTo>
                    <a:pt x="209" y="2736"/>
                  </a:lnTo>
                  <a:cubicBezTo>
                    <a:pt x="270" y="2740"/>
                    <a:pt x="331" y="2742"/>
                    <a:pt x="392" y="2742"/>
                  </a:cubicBezTo>
                  <a:cubicBezTo>
                    <a:pt x="1401" y="2742"/>
                    <a:pt x="2338" y="2268"/>
                    <a:pt x="3138" y="1651"/>
                  </a:cubicBezTo>
                  <a:cubicBezTo>
                    <a:pt x="2978" y="1546"/>
                    <a:pt x="2832" y="1420"/>
                    <a:pt x="2700" y="1282"/>
                  </a:cubicBezTo>
                  <a:cubicBezTo>
                    <a:pt x="2345" y="919"/>
                    <a:pt x="2088" y="475"/>
                    <a:pt x="1907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37;p57">
              <a:extLst>
                <a:ext uri="{FF2B5EF4-FFF2-40B4-BE49-F238E27FC236}">
                  <a16:creationId xmlns:a16="http://schemas.microsoft.com/office/drawing/2014/main" id="{518F24B7-5A41-1BD7-C16D-C2E18209550D}"/>
                </a:ext>
              </a:extLst>
            </p:cNvPr>
            <p:cNvSpPr/>
            <p:nvPr/>
          </p:nvSpPr>
          <p:spPr>
            <a:xfrm>
              <a:off x="685826" y="4372564"/>
              <a:ext cx="346332" cy="165208"/>
            </a:xfrm>
            <a:custGeom>
              <a:avLst/>
              <a:gdLst/>
              <a:ahLst/>
              <a:cxnLst/>
              <a:rect l="l" t="t" r="r" b="b"/>
              <a:pathLst>
                <a:path w="4809" h="2294" extrusionOk="0">
                  <a:moveTo>
                    <a:pt x="4362" y="0"/>
                  </a:moveTo>
                  <a:lnTo>
                    <a:pt x="2498" y="20"/>
                  </a:lnTo>
                  <a:cubicBezTo>
                    <a:pt x="2498" y="20"/>
                    <a:pt x="1886" y="299"/>
                    <a:pt x="1266" y="668"/>
                  </a:cubicBezTo>
                  <a:cubicBezTo>
                    <a:pt x="640" y="1037"/>
                    <a:pt x="20" y="1488"/>
                    <a:pt x="0" y="1837"/>
                  </a:cubicBezTo>
                  <a:cubicBezTo>
                    <a:pt x="0" y="1914"/>
                    <a:pt x="20" y="1983"/>
                    <a:pt x="62" y="2046"/>
                  </a:cubicBezTo>
                  <a:cubicBezTo>
                    <a:pt x="77" y="2066"/>
                    <a:pt x="97" y="2088"/>
                    <a:pt x="119" y="2108"/>
                  </a:cubicBezTo>
                  <a:cubicBezTo>
                    <a:pt x="275" y="2243"/>
                    <a:pt x="577" y="2294"/>
                    <a:pt x="958" y="2294"/>
                  </a:cubicBezTo>
                  <a:cubicBezTo>
                    <a:pt x="1068" y="2294"/>
                    <a:pt x="1185" y="2290"/>
                    <a:pt x="1308" y="2282"/>
                  </a:cubicBezTo>
                  <a:cubicBezTo>
                    <a:pt x="1314" y="2282"/>
                    <a:pt x="1323" y="2282"/>
                    <a:pt x="1336" y="2275"/>
                  </a:cubicBezTo>
                  <a:cubicBezTo>
                    <a:pt x="2554" y="2185"/>
                    <a:pt x="4230" y="1712"/>
                    <a:pt x="4634" y="1468"/>
                  </a:cubicBezTo>
                  <a:cubicBezTo>
                    <a:pt x="4753" y="1398"/>
                    <a:pt x="4801" y="1295"/>
                    <a:pt x="4808" y="1183"/>
                  </a:cubicBezTo>
                  <a:cubicBezTo>
                    <a:pt x="4808" y="1154"/>
                    <a:pt x="4808" y="1121"/>
                    <a:pt x="4801" y="1086"/>
                  </a:cubicBezTo>
                  <a:cubicBezTo>
                    <a:pt x="4725" y="627"/>
                    <a:pt x="4362" y="0"/>
                    <a:pt x="4362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38;p57">
              <a:extLst>
                <a:ext uri="{FF2B5EF4-FFF2-40B4-BE49-F238E27FC236}">
                  <a16:creationId xmlns:a16="http://schemas.microsoft.com/office/drawing/2014/main" id="{D9A7B2FC-E287-08E6-3C9F-0A8F6E8BD31B}"/>
                </a:ext>
              </a:extLst>
            </p:cNvPr>
            <p:cNvSpPr/>
            <p:nvPr/>
          </p:nvSpPr>
          <p:spPr>
            <a:xfrm>
              <a:off x="773760" y="4406701"/>
              <a:ext cx="102193" cy="29959"/>
            </a:xfrm>
            <a:custGeom>
              <a:avLst/>
              <a:gdLst/>
              <a:ahLst/>
              <a:cxnLst/>
              <a:rect l="l" t="t" r="r" b="b"/>
              <a:pathLst>
                <a:path w="1419" h="416" extrusionOk="0">
                  <a:moveTo>
                    <a:pt x="704" y="1"/>
                  </a:moveTo>
                  <a:cubicBezTo>
                    <a:pt x="515" y="1"/>
                    <a:pt x="321" y="34"/>
                    <a:pt x="150" y="69"/>
                  </a:cubicBezTo>
                  <a:cubicBezTo>
                    <a:pt x="0" y="102"/>
                    <a:pt x="58" y="316"/>
                    <a:pt x="197" y="316"/>
                  </a:cubicBezTo>
                  <a:cubicBezTo>
                    <a:pt x="207" y="316"/>
                    <a:pt x="217" y="315"/>
                    <a:pt x="227" y="313"/>
                  </a:cubicBezTo>
                  <a:cubicBezTo>
                    <a:pt x="364" y="284"/>
                    <a:pt x="541" y="250"/>
                    <a:pt x="713" y="250"/>
                  </a:cubicBezTo>
                  <a:cubicBezTo>
                    <a:pt x="878" y="250"/>
                    <a:pt x="1039" y="282"/>
                    <a:pt x="1152" y="381"/>
                  </a:cubicBezTo>
                  <a:cubicBezTo>
                    <a:pt x="1178" y="406"/>
                    <a:pt x="1206" y="416"/>
                    <a:pt x="1233" y="416"/>
                  </a:cubicBezTo>
                  <a:cubicBezTo>
                    <a:pt x="1332" y="416"/>
                    <a:pt x="1419" y="282"/>
                    <a:pt x="1326" y="201"/>
                  </a:cubicBezTo>
                  <a:cubicBezTo>
                    <a:pt x="1155" y="49"/>
                    <a:pt x="932" y="1"/>
                    <a:pt x="704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39;p57">
              <a:extLst>
                <a:ext uri="{FF2B5EF4-FFF2-40B4-BE49-F238E27FC236}">
                  <a16:creationId xmlns:a16="http://schemas.microsoft.com/office/drawing/2014/main" id="{F5B278A6-2F45-7823-13FC-8CD1E9C2B87B}"/>
                </a:ext>
              </a:extLst>
            </p:cNvPr>
            <p:cNvSpPr/>
            <p:nvPr/>
          </p:nvSpPr>
          <p:spPr>
            <a:xfrm>
              <a:off x="733142" y="4435941"/>
              <a:ext cx="110763" cy="28663"/>
            </a:xfrm>
            <a:custGeom>
              <a:avLst/>
              <a:gdLst/>
              <a:ahLst/>
              <a:cxnLst/>
              <a:rect l="l" t="t" r="r" b="b"/>
              <a:pathLst>
                <a:path w="1538" h="398" extrusionOk="0">
                  <a:moveTo>
                    <a:pt x="648" y="0"/>
                  </a:moveTo>
                  <a:cubicBezTo>
                    <a:pt x="483" y="0"/>
                    <a:pt x="316" y="22"/>
                    <a:pt x="150" y="66"/>
                  </a:cubicBezTo>
                  <a:cubicBezTo>
                    <a:pt x="0" y="105"/>
                    <a:pt x="57" y="313"/>
                    <a:pt x="195" y="313"/>
                  </a:cubicBezTo>
                  <a:cubicBezTo>
                    <a:pt x="205" y="313"/>
                    <a:pt x="216" y="312"/>
                    <a:pt x="227" y="309"/>
                  </a:cubicBezTo>
                  <a:cubicBezTo>
                    <a:pt x="366" y="271"/>
                    <a:pt x="506" y="253"/>
                    <a:pt x="645" y="253"/>
                  </a:cubicBezTo>
                  <a:cubicBezTo>
                    <a:pt x="862" y="253"/>
                    <a:pt x="1076" y="298"/>
                    <a:pt x="1284" y="386"/>
                  </a:cubicBezTo>
                  <a:cubicBezTo>
                    <a:pt x="1302" y="394"/>
                    <a:pt x="1321" y="397"/>
                    <a:pt x="1338" y="397"/>
                  </a:cubicBezTo>
                  <a:cubicBezTo>
                    <a:pt x="1462" y="397"/>
                    <a:pt x="1538" y="218"/>
                    <a:pt x="1409" y="164"/>
                  </a:cubicBezTo>
                  <a:cubicBezTo>
                    <a:pt x="1160" y="53"/>
                    <a:pt x="905" y="0"/>
                    <a:pt x="648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40;p57">
              <a:extLst>
                <a:ext uri="{FF2B5EF4-FFF2-40B4-BE49-F238E27FC236}">
                  <a16:creationId xmlns:a16="http://schemas.microsoft.com/office/drawing/2014/main" id="{67FB268A-867D-F09E-C7C7-0659A6BA403D}"/>
                </a:ext>
              </a:extLst>
            </p:cNvPr>
            <p:cNvSpPr/>
            <p:nvPr/>
          </p:nvSpPr>
          <p:spPr>
            <a:xfrm>
              <a:off x="685826" y="4457691"/>
              <a:ext cx="346332" cy="79795"/>
            </a:xfrm>
            <a:custGeom>
              <a:avLst/>
              <a:gdLst/>
              <a:ahLst/>
              <a:cxnLst/>
              <a:rect l="l" t="t" r="r" b="b"/>
              <a:pathLst>
                <a:path w="4809" h="1108" extrusionOk="0">
                  <a:moveTo>
                    <a:pt x="4808" y="1"/>
                  </a:moveTo>
                  <a:cubicBezTo>
                    <a:pt x="3268" y="575"/>
                    <a:pt x="1929" y="715"/>
                    <a:pt x="998" y="715"/>
                  </a:cubicBezTo>
                  <a:cubicBezTo>
                    <a:pt x="574" y="715"/>
                    <a:pt x="235" y="686"/>
                    <a:pt x="0" y="655"/>
                  </a:cubicBezTo>
                  <a:lnTo>
                    <a:pt x="0" y="655"/>
                  </a:lnTo>
                  <a:cubicBezTo>
                    <a:pt x="0" y="732"/>
                    <a:pt x="20" y="801"/>
                    <a:pt x="62" y="864"/>
                  </a:cubicBezTo>
                  <a:cubicBezTo>
                    <a:pt x="77" y="884"/>
                    <a:pt x="97" y="906"/>
                    <a:pt x="119" y="926"/>
                  </a:cubicBezTo>
                  <a:cubicBezTo>
                    <a:pt x="282" y="1056"/>
                    <a:pt x="605" y="1108"/>
                    <a:pt x="1010" y="1108"/>
                  </a:cubicBezTo>
                  <a:cubicBezTo>
                    <a:pt x="1105" y="1108"/>
                    <a:pt x="1205" y="1105"/>
                    <a:pt x="1308" y="1100"/>
                  </a:cubicBezTo>
                  <a:cubicBezTo>
                    <a:pt x="1314" y="1100"/>
                    <a:pt x="1323" y="1100"/>
                    <a:pt x="1336" y="1093"/>
                  </a:cubicBezTo>
                  <a:cubicBezTo>
                    <a:pt x="2554" y="1003"/>
                    <a:pt x="4230" y="530"/>
                    <a:pt x="4634" y="286"/>
                  </a:cubicBezTo>
                  <a:cubicBezTo>
                    <a:pt x="4753" y="216"/>
                    <a:pt x="4801" y="113"/>
                    <a:pt x="4808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41;p57">
              <a:extLst>
                <a:ext uri="{FF2B5EF4-FFF2-40B4-BE49-F238E27FC236}">
                  <a16:creationId xmlns:a16="http://schemas.microsoft.com/office/drawing/2014/main" id="{9F82BD8D-F263-1D81-D5CB-42839CBD449C}"/>
                </a:ext>
              </a:extLst>
            </p:cNvPr>
            <p:cNvSpPr/>
            <p:nvPr/>
          </p:nvSpPr>
          <p:spPr>
            <a:xfrm>
              <a:off x="1093738" y="4367523"/>
              <a:ext cx="351301" cy="155918"/>
            </a:xfrm>
            <a:custGeom>
              <a:avLst/>
              <a:gdLst/>
              <a:ahLst/>
              <a:cxnLst/>
              <a:rect l="l" t="t" r="r" b="b"/>
              <a:pathLst>
                <a:path w="4878" h="2165" extrusionOk="0">
                  <a:moveTo>
                    <a:pt x="2240" y="0"/>
                  </a:moveTo>
                  <a:lnTo>
                    <a:pt x="383" y="125"/>
                  </a:lnTo>
                  <a:cubicBezTo>
                    <a:pt x="383" y="125"/>
                    <a:pt x="42" y="780"/>
                    <a:pt x="1" y="1246"/>
                  </a:cubicBezTo>
                  <a:lnTo>
                    <a:pt x="1" y="1330"/>
                  </a:lnTo>
                  <a:cubicBezTo>
                    <a:pt x="7" y="1448"/>
                    <a:pt x="69" y="1545"/>
                    <a:pt x="194" y="1608"/>
                  </a:cubicBezTo>
                  <a:cubicBezTo>
                    <a:pt x="612" y="1817"/>
                    <a:pt x="2289" y="2158"/>
                    <a:pt x="3514" y="2165"/>
                  </a:cubicBezTo>
                  <a:cubicBezTo>
                    <a:pt x="4077" y="2165"/>
                    <a:pt x="4543" y="2101"/>
                    <a:pt x="4752" y="1921"/>
                  </a:cubicBezTo>
                  <a:cubicBezTo>
                    <a:pt x="4780" y="1892"/>
                    <a:pt x="4802" y="1866"/>
                    <a:pt x="4822" y="1837"/>
                  </a:cubicBezTo>
                  <a:cubicBezTo>
                    <a:pt x="4864" y="1767"/>
                    <a:pt x="4877" y="1699"/>
                    <a:pt x="4870" y="1622"/>
                  </a:cubicBezTo>
                  <a:cubicBezTo>
                    <a:pt x="4822" y="1281"/>
                    <a:pt x="4167" y="870"/>
                    <a:pt x="3521" y="556"/>
                  </a:cubicBezTo>
                  <a:cubicBezTo>
                    <a:pt x="2873" y="237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42;p57">
              <a:extLst>
                <a:ext uri="{FF2B5EF4-FFF2-40B4-BE49-F238E27FC236}">
                  <a16:creationId xmlns:a16="http://schemas.microsoft.com/office/drawing/2014/main" id="{2923D70B-72AC-CE53-F080-8B0D0F8A2DBB}"/>
                </a:ext>
              </a:extLst>
            </p:cNvPr>
            <p:cNvSpPr/>
            <p:nvPr/>
          </p:nvSpPr>
          <p:spPr>
            <a:xfrm>
              <a:off x="1249082" y="4396763"/>
              <a:ext cx="101329" cy="33344"/>
            </a:xfrm>
            <a:custGeom>
              <a:avLst/>
              <a:gdLst/>
              <a:ahLst/>
              <a:cxnLst/>
              <a:rect l="l" t="t" r="r" b="b"/>
              <a:pathLst>
                <a:path w="1407" h="463" extrusionOk="0">
                  <a:moveTo>
                    <a:pt x="823" y="1"/>
                  </a:moveTo>
                  <a:cubicBezTo>
                    <a:pt x="550" y="1"/>
                    <a:pt x="276" y="54"/>
                    <a:pt x="90" y="249"/>
                  </a:cubicBezTo>
                  <a:cubicBezTo>
                    <a:pt x="1" y="339"/>
                    <a:pt x="89" y="462"/>
                    <a:pt x="188" y="462"/>
                  </a:cubicBezTo>
                  <a:cubicBezTo>
                    <a:pt x="219" y="462"/>
                    <a:pt x="251" y="451"/>
                    <a:pt x="279" y="423"/>
                  </a:cubicBezTo>
                  <a:cubicBezTo>
                    <a:pt x="404" y="289"/>
                    <a:pt x="611" y="251"/>
                    <a:pt x="814" y="251"/>
                  </a:cubicBezTo>
                  <a:cubicBezTo>
                    <a:pt x="949" y="251"/>
                    <a:pt x="1082" y="267"/>
                    <a:pt x="1190" y="284"/>
                  </a:cubicBezTo>
                  <a:cubicBezTo>
                    <a:pt x="1197" y="285"/>
                    <a:pt x="1203" y="285"/>
                    <a:pt x="1208" y="285"/>
                  </a:cubicBezTo>
                  <a:cubicBezTo>
                    <a:pt x="1355" y="285"/>
                    <a:pt x="1406" y="53"/>
                    <a:pt x="1246" y="33"/>
                  </a:cubicBezTo>
                  <a:cubicBezTo>
                    <a:pt x="1114" y="16"/>
                    <a:pt x="969" y="1"/>
                    <a:pt x="823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43;p57">
              <a:extLst>
                <a:ext uri="{FF2B5EF4-FFF2-40B4-BE49-F238E27FC236}">
                  <a16:creationId xmlns:a16="http://schemas.microsoft.com/office/drawing/2014/main" id="{C7D135A5-FCA5-7F25-6FF7-8398C2912E4C}"/>
                </a:ext>
              </a:extLst>
            </p:cNvPr>
            <p:cNvSpPr/>
            <p:nvPr/>
          </p:nvSpPr>
          <p:spPr>
            <a:xfrm>
              <a:off x="1283074" y="4422185"/>
              <a:ext cx="109539" cy="32768"/>
            </a:xfrm>
            <a:custGeom>
              <a:avLst/>
              <a:gdLst/>
              <a:ahLst/>
              <a:cxnLst/>
              <a:rect l="l" t="t" r="r" b="b"/>
              <a:pathLst>
                <a:path w="1521" h="455" extrusionOk="0">
                  <a:moveTo>
                    <a:pt x="1012" y="0"/>
                  </a:moveTo>
                  <a:cubicBezTo>
                    <a:pt x="705" y="0"/>
                    <a:pt x="407" y="79"/>
                    <a:pt x="119" y="230"/>
                  </a:cubicBezTo>
                  <a:cubicBezTo>
                    <a:pt x="1" y="288"/>
                    <a:pt x="84" y="455"/>
                    <a:pt x="198" y="455"/>
                  </a:cubicBezTo>
                  <a:cubicBezTo>
                    <a:pt x="218" y="455"/>
                    <a:pt x="239" y="450"/>
                    <a:pt x="259" y="439"/>
                  </a:cubicBezTo>
                  <a:cubicBezTo>
                    <a:pt x="496" y="313"/>
                    <a:pt x="751" y="252"/>
                    <a:pt x="1011" y="252"/>
                  </a:cubicBezTo>
                  <a:cubicBezTo>
                    <a:pt x="1110" y="252"/>
                    <a:pt x="1210" y="261"/>
                    <a:pt x="1310" y="278"/>
                  </a:cubicBezTo>
                  <a:cubicBezTo>
                    <a:pt x="1320" y="281"/>
                    <a:pt x="1330" y="282"/>
                    <a:pt x="1340" y="282"/>
                  </a:cubicBezTo>
                  <a:cubicBezTo>
                    <a:pt x="1477" y="282"/>
                    <a:pt x="1521" y="61"/>
                    <a:pt x="1365" y="34"/>
                  </a:cubicBezTo>
                  <a:cubicBezTo>
                    <a:pt x="1246" y="11"/>
                    <a:pt x="1128" y="0"/>
                    <a:pt x="101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44;p57">
              <a:extLst>
                <a:ext uri="{FF2B5EF4-FFF2-40B4-BE49-F238E27FC236}">
                  <a16:creationId xmlns:a16="http://schemas.microsoft.com/office/drawing/2014/main" id="{E2F78EF4-025D-D4A8-9C06-1C954703FB94}"/>
                </a:ext>
              </a:extLst>
            </p:cNvPr>
            <p:cNvSpPr/>
            <p:nvPr/>
          </p:nvSpPr>
          <p:spPr>
            <a:xfrm>
              <a:off x="1093738" y="4463236"/>
              <a:ext cx="351301" cy="60207"/>
            </a:xfrm>
            <a:custGeom>
              <a:avLst/>
              <a:gdLst/>
              <a:ahLst/>
              <a:cxnLst/>
              <a:rect l="l" t="t" r="r" b="b"/>
              <a:pathLst>
                <a:path w="4878" h="836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119"/>
                    <a:pt x="69" y="216"/>
                    <a:pt x="194" y="279"/>
                  </a:cubicBezTo>
                  <a:cubicBezTo>
                    <a:pt x="612" y="488"/>
                    <a:pt x="2289" y="829"/>
                    <a:pt x="3514" y="836"/>
                  </a:cubicBezTo>
                  <a:cubicBezTo>
                    <a:pt x="4077" y="836"/>
                    <a:pt x="4543" y="765"/>
                    <a:pt x="4752" y="592"/>
                  </a:cubicBezTo>
                  <a:cubicBezTo>
                    <a:pt x="4780" y="563"/>
                    <a:pt x="4802" y="537"/>
                    <a:pt x="4822" y="508"/>
                  </a:cubicBezTo>
                  <a:cubicBezTo>
                    <a:pt x="4864" y="438"/>
                    <a:pt x="4877" y="370"/>
                    <a:pt x="4870" y="293"/>
                  </a:cubicBezTo>
                  <a:lnTo>
                    <a:pt x="4870" y="293"/>
                  </a:lnTo>
                  <a:cubicBezTo>
                    <a:pt x="4513" y="367"/>
                    <a:pt x="3908" y="458"/>
                    <a:pt x="3120" y="458"/>
                  </a:cubicBezTo>
                  <a:cubicBezTo>
                    <a:pt x="2267" y="458"/>
                    <a:pt x="1201" y="351"/>
                    <a:pt x="1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45;p57">
              <a:extLst>
                <a:ext uri="{FF2B5EF4-FFF2-40B4-BE49-F238E27FC236}">
                  <a16:creationId xmlns:a16="http://schemas.microsoft.com/office/drawing/2014/main" id="{F9CCC2A2-FB0A-0BC6-F015-0911FBDEB363}"/>
                </a:ext>
              </a:extLst>
            </p:cNvPr>
            <p:cNvSpPr/>
            <p:nvPr/>
          </p:nvSpPr>
          <p:spPr>
            <a:xfrm>
              <a:off x="810058" y="3673909"/>
              <a:ext cx="496129" cy="736235"/>
            </a:xfrm>
            <a:custGeom>
              <a:avLst/>
              <a:gdLst/>
              <a:ahLst/>
              <a:cxnLst/>
              <a:rect l="l" t="t" r="r" b="b"/>
              <a:pathLst>
                <a:path w="6889" h="10223" extrusionOk="0">
                  <a:moveTo>
                    <a:pt x="6889" y="0"/>
                  </a:moveTo>
                  <a:lnTo>
                    <a:pt x="0" y="64"/>
                  </a:lnTo>
                  <a:lnTo>
                    <a:pt x="209" y="10000"/>
                  </a:lnTo>
                  <a:cubicBezTo>
                    <a:pt x="1018" y="10114"/>
                    <a:pt x="1674" y="10194"/>
                    <a:pt x="2323" y="10194"/>
                  </a:cubicBezTo>
                  <a:cubicBezTo>
                    <a:pt x="2506" y="10194"/>
                    <a:pt x="2689" y="10188"/>
                    <a:pt x="2874" y="10174"/>
                  </a:cubicBezTo>
                  <a:lnTo>
                    <a:pt x="3549" y="3083"/>
                  </a:lnTo>
                  <a:lnTo>
                    <a:pt x="4127" y="10222"/>
                  </a:lnTo>
                  <a:cubicBezTo>
                    <a:pt x="5135" y="10216"/>
                    <a:pt x="5874" y="10104"/>
                    <a:pt x="6792" y="9882"/>
                  </a:cubicBezTo>
                  <a:lnTo>
                    <a:pt x="6889" y="0"/>
                  </a:ln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46;p57">
              <a:extLst>
                <a:ext uri="{FF2B5EF4-FFF2-40B4-BE49-F238E27FC236}">
                  <a16:creationId xmlns:a16="http://schemas.microsoft.com/office/drawing/2014/main" id="{DB478CC8-986C-E8F8-E1FC-F7B88124220E}"/>
                </a:ext>
              </a:extLst>
            </p:cNvPr>
            <p:cNvSpPr/>
            <p:nvPr/>
          </p:nvSpPr>
          <p:spPr>
            <a:xfrm>
              <a:off x="1061618" y="3659937"/>
              <a:ext cx="70721" cy="230528"/>
            </a:xfrm>
            <a:custGeom>
              <a:avLst/>
              <a:gdLst/>
              <a:ahLst/>
              <a:cxnLst/>
              <a:rect l="l" t="t" r="r" b="b"/>
              <a:pathLst>
                <a:path w="982" h="3201" extrusionOk="0">
                  <a:moveTo>
                    <a:pt x="91" y="1"/>
                  </a:moveTo>
                  <a:cubicBezTo>
                    <a:pt x="43" y="1"/>
                    <a:pt x="1" y="42"/>
                    <a:pt x="1" y="91"/>
                  </a:cubicBezTo>
                  <a:lnTo>
                    <a:pt x="1" y="3117"/>
                  </a:lnTo>
                  <a:cubicBezTo>
                    <a:pt x="1" y="3167"/>
                    <a:pt x="43" y="3200"/>
                    <a:pt x="91" y="3200"/>
                  </a:cubicBezTo>
                  <a:cubicBezTo>
                    <a:pt x="139" y="3200"/>
                    <a:pt x="175" y="3167"/>
                    <a:pt x="175" y="3117"/>
                  </a:cubicBezTo>
                  <a:lnTo>
                    <a:pt x="175" y="2589"/>
                  </a:lnTo>
                  <a:cubicBezTo>
                    <a:pt x="216" y="2602"/>
                    <a:pt x="258" y="2609"/>
                    <a:pt x="306" y="2609"/>
                  </a:cubicBezTo>
                  <a:cubicBezTo>
                    <a:pt x="363" y="2609"/>
                    <a:pt x="432" y="2596"/>
                    <a:pt x="495" y="2561"/>
                  </a:cubicBezTo>
                  <a:cubicBezTo>
                    <a:pt x="849" y="2365"/>
                    <a:pt x="981" y="1614"/>
                    <a:pt x="891" y="320"/>
                  </a:cubicBezTo>
                  <a:cubicBezTo>
                    <a:pt x="884" y="271"/>
                    <a:pt x="843" y="236"/>
                    <a:pt x="794" y="236"/>
                  </a:cubicBezTo>
                  <a:cubicBezTo>
                    <a:pt x="746" y="244"/>
                    <a:pt x="711" y="286"/>
                    <a:pt x="717" y="335"/>
                  </a:cubicBezTo>
                  <a:cubicBezTo>
                    <a:pt x="829" y="1928"/>
                    <a:pt x="572" y="2317"/>
                    <a:pt x="412" y="2407"/>
                  </a:cubicBezTo>
                  <a:cubicBezTo>
                    <a:pt x="375" y="2428"/>
                    <a:pt x="337" y="2435"/>
                    <a:pt x="302" y="2435"/>
                  </a:cubicBezTo>
                  <a:cubicBezTo>
                    <a:pt x="252" y="2435"/>
                    <a:pt x="207" y="2420"/>
                    <a:pt x="175" y="2407"/>
                  </a:cubicBezTo>
                  <a:lnTo>
                    <a:pt x="175" y="91"/>
                  </a:lnTo>
                  <a:cubicBezTo>
                    <a:pt x="175" y="42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47;p57">
              <a:extLst>
                <a:ext uri="{FF2B5EF4-FFF2-40B4-BE49-F238E27FC236}">
                  <a16:creationId xmlns:a16="http://schemas.microsoft.com/office/drawing/2014/main" id="{8C243896-8E72-36C9-5548-8A4EEA23CB33}"/>
                </a:ext>
              </a:extLst>
            </p:cNvPr>
            <p:cNvSpPr/>
            <p:nvPr/>
          </p:nvSpPr>
          <p:spPr>
            <a:xfrm>
              <a:off x="1241088" y="3643805"/>
              <a:ext cx="59126" cy="143963"/>
            </a:xfrm>
            <a:custGeom>
              <a:avLst/>
              <a:gdLst/>
              <a:ahLst/>
              <a:cxnLst/>
              <a:rect l="l" t="t" r="r" b="b"/>
              <a:pathLst>
                <a:path w="821" h="1999" extrusionOk="0">
                  <a:moveTo>
                    <a:pt x="146" y="1"/>
                  </a:moveTo>
                  <a:cubicBezTo>
                    <a:pt x="97" y="1"/>
                    <a:pt x="56" y="36"/>
                    <a:pt x="56" y="84"/>
                  </a:cubicBezTo>
                  <a:cubicBezTo>
                    <a:pt x="49" y="141"/>
                    <a:pt x="1" y="1477"/>
                    <a:pt x="410" y="1880"/>
                  </a:cubicBezTo>
                  <a:cubicBezTo>
                    <a:pt x="502" y="1956"/>
                    <a:pt x="598" y="1998"/>
                    <a:pt x="702" y="1998"/>
                  </a:cubicBezTo>
                  <a:lnTo>
                    <a:pt x="737" y="1998"/>
                  </a:lnTo>
                  <a:cubicBezTo>
                    <a:pt x="785" y="1998"/>
                    <a:pt x="820" y="1956"/>
                    <a:pt x="820" y="1908"/>
                  </a:cubicBezTo>
                  <a:cubicBezTo>
                    <a:pt x="814" y="1859"/>
                    <a:pt x="772" y="1824"/>
                    <a:pt x="724" y="1824"/>
                  </a:cubicBezTo>
                  <a:cubicBezTo>
                    <a:pt x="716" y="1825"/>
                    <a:pt x="709" y="1825"/>
                    <a:pt x="703" y="1825"/>
                  </a:cubicBezTo>
                  <a:cubicBezTo>
                    <a:pt x="641" y="1825"/>
                    <a:pt x="586" y="1799"/>
                    <a:pt x="535" y="1754"/>
                  </a:cubicBezTo>
                  <a:cubicBezTo>
                    <a:pt x="236" y="1462"/>
                    <a:pt x="216" y="460"/>
                    <a:pt x="229" y="93"/>
                  </a:cubicBezTo>
                  <a:cubicBezTo>
                    <a:pt x="229" y="51"/>
                    <a:pt x="194" y="9"/>
                    <a:pt x="146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48;p57">
              <a:extLst>
                <a:ext uri="{FF2B5EF4-FFF2-40B4-BE49-F238E27FC236}">
                  <a16:creationId xmlns:a16="http://schemas.microsoft.com/office/drawing/2014/main" id="{B257436F-9806-C4C4-DFCC-8D5B7CEFF598}"/>
                </a:ext>
              </a:extLst>
            </p:cNvPr>
            <p:cNvSpPr/>
            <p:nvPr/>
          </p:nvSpPr>
          <p:spPr>
            <a:xfrm>
              <a:off x="817619" y="3644165"/>
              <a:ext cx="64672" cy="152101"/>
            </a:xfrm>
            <a:custGeom>
              <a:avLst/>
              <a:gdLst/>
              <a:ahLst/>
              <a:cxnLst/>
              <a:rect l="l" t="t" r="r" b="b"/>
              <a:pathLst>
                <a:path w="898" h="2112" extrusionOk="0">
                  <a:moveTo>
                    <a:pt x="562" y="0"/>
                  </a:moveTo>
                  <a:cubicBezTo>
                    <a:pt x="554" y="0"/>
                    <a:pt x="545" y="1"/>
                    <a:pt x="536" y="4"/>
                  </a:cubicBezTo>
                  <a:cubicBezTo>
                    <a:pt x="486" y="11"/>
                    <a:pt x="460" y="59"/>
                    <a:pt x="473" y="108"/>
                  </a:cubicBezTo>
                  <a:cubicBezTo>
                    <a:pt x="515" y="296"/>
                    <a:pt x="668" y="1492"/>
                    <a:pt x="354" y="1841"/>
                  </a:cubicBezTo>
                  <a:cubicBezTo>
                    <a:pt x="297" y="1904"/>
                    <a:pt x="233" y="1934"/>
                    <a:pt x="152" y="1934"/>
                  </a:cubicBezTo>
                  <a:cubicBezTo>
                    <a:pt x="137" y="1934"/>
                    <a:pt x="121" y="1933"/>
                    <a:pt x="104" y="1931"/>
                  </a:cubicBezTo>
                  <a:cubicBezTo>
                    <a:pt x="56" y="1931"/>
                    <a:pt x="14" y="1958"/>
                    <a:pt x="7" y="2008"/>
                  </a:cubicBezTo>
                  <a:cubicBezTo>
                    <a:pt x="0" y="2057"/>
                    <a:pt x="35" y="2098"/>
                    <a:pt x="84" y="2105"/>
                  </a:cubicBezTo>
                  <a:cubicBezTo>
                    <a:pt x="104" y="2112"/>
                    <a:pt x="126" y="2112"/>
                    <a:pt x="146" y="2112"/>
                  </a:cubicBezTo>
                  <a:cubicBezTo>
                    <a:pt x="278" y="2112"/>
                    <a:pt x="396" y="2057"/>
                    <a:pt x="486" y="1958"/>
                  </a:cubicBezTo>
                  <a:cubicBezTo>
                    <a:pt x="897" y="1485"/>
                    <a:pt x="647" y="79"/>
                    <a:pt x="640" y="66"/>
                  </a:cubicBezTo>
                  <a:cubicBezTo>
                    <a:pt x="629" y="26"/>
                    <a:pt x="599" y="0"/>
                    <a:pt x="56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49;p57">
              <a:extLst>
                <a:ext uri="{FF2B5EF4-FFF2-40B4-BE49-F238E27FC236}">
                  <a16:creationId xmlns:a16="http://schemas.microsoft.com/office/drawing/2014/main" id="{C3259B7B-3A8F-1E1C-5D46-D5B069C43C2B}"/>
                </a:ext>
              </a:extLst>
            </p:cNvPr>
            <p:cNvSpPr/>
            <p:nvPr/>
          </p:nvSpPr>
          <p:spPr>
            <a:xfrm>
              <a:off x="669766" y="3074064"/>
              <a:ext cx="822368" cy="632026"/>
            </a:xfrm>
            <a:custGeom>
              <a:avLst/>
              <a:gdLst/>
              <a:ahLst/>
              <a:cxnLst/>
              <a:rect l="l" t="t" r="r" b="b"/>
              <a:pathLst>
                <a:path w="11419" h="8776" extrusionOk="0">
                  <a:moveTo>
                    <a:pt x="10799" y="1"/>
                  </a:moveTo>
                  <a:cubicBezTo>
                    <a:pt x="9090" y="647"/>
                    <a:pt x="7145" y="846"/>
                    <a:pt x="5399" y="846"/>
                  </a:cubicBezTo>
                  <a:cubicBezTo>
                    <a:pt x="2616" y="846"/>
                    <a:pt x="342" y="342"/>
                    <a:pt x="342" y="342"/>
                  </a:cubicBezTo>
                  <a:lnTo>
                    <a:pt x="1" y="3668"/>
                  </a:lnTo>
                  <a:cubicBezTo>
                    <a:pt x="995" y="3912"/>
                    <a:pt x="1420" y="4086"/>
                    <a:pt x="2443" y="4163"/>
                  </a:cubicBezTo>
                  <a:lnTo>
                    <a:pt x="2255" y="5762"/>
                  </a:lnTo>
                  <a:lnTo>
                    <a:pt x="1948" y="8393"/>
                  </a:lnTo>
                  <a:cubicBezTo>
                    <a:pt x="3211" y="8647"/>
                    <a:pt x="4434" y="8776"/>
                    <a:pt x="5613" y="8776"/>
                  </a:cubicBezTo>
                  <a:cubicBezTo>
                    <a:pt x="6727" y="8776"/>
                    <a:pt x="7802" y="8661"/>
                    <a:pt x="8837" y="8428"/>
                  </a:cubicBezTo>
                  <a:lnTo>
                    <a:pt x="8705" y="7077"/>
                  </a:lnTo>
                  <a:lnTo>
                    <a:pt x="8413" y="3954"/>
                  </a:lnTo>
                  <a:cubicBezTo>
                    <a:pt x="10757" y="3653"/>
                    <a:pt x="11419" y="3264"/>
                    <a:pt x="11419" y="3264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50;p57">
              <a:extLst>
                <a:ext uri="{FF2B5EF4-FFF2-40B4-BE49-F238E27FC236}">
                  <a16:creationId xmlns:a16="http://schemas.microsoft.com/office/drawing/2014/main" id="{1A38E479-D488-0484-C9FB-4E05F6FDB544}"/>
                </a:ext>
              </a:extLst>
            </p:cNvPr>
            <p:cNvSpPr/>
            <p:nvPr/>
          </p:nvSpPr>
          <p:spPr>
            <a:xfrm>
              <a:off x="971451" y="3073632"/>
              <a:ext cx="171906" cy="166865"/>
            </a:xfrm>
            <a:custGeom>
              <a:avLst/>
              <a:gdLst/>
              <a:ahLst/>
              <a:cxnLst/>
              <a:rect l="l" t="t" r="r" b="b"/>
              <a:pathLst>
                <a:path w="2387" h="2317" extrusionOk="0">
                  <a:moveTo>
                    <a:pt x="480" y="0"/>
                  </a:moveTo>
                  <a:cubicBezTo>
                    <a:pt x="480" y="0"/>
                    <a:pt x="321" y="703"/>
                    <a:pt x="161" y="829"/>
                  </a:cubicBezTo>
                  <a:cubicBezTo>
                    <a:pt x="0" y="954"/>
                    <a:pt x="877" y="2290"/>
                    <a:pt x="1266" y="2317"/>
                  </a:cubicBezTo>
                  <a:cubicBezTo>
                    <a:pt x="1270" y="2317"/>
                    <a:pt x="1273" y="2317"/>
                    <a:pt x="1277" y="2317"/>
                  </a:cubicBezTo>
                  <a:cubicBezTo>
                    <a:pt x="1670" y="2317"/>
                    <a:pt x="2373" y="1120"/>
                    <a:pt x="2380" y="987"/>
                  </a:cubicBezTo>
                  <a:cubicBezTo>
                    <a:pt x="2387" y="855"/>
                    <a:pt x="2143" y="486"/>
                    <a:pt x="2171" y="286"/>
                  </a:cubicBezTo>
                  <a:cubicBezTo>
                    <a:pt x="2200" y="84"/>
                    <a:pt x="480" y="0"/>
                    <a:pt x="480" y="0"/>
                  </a:cubicBezTo>
                  <a:close/>
                </a:path>
              </a:pathLst>
            </a:custGeom>
            <a:solidFill>
              <a:srgbClr val="F5A089"/>
            </a:solidFill>
            <a:ln w="9525" cap="flat" cmpd="sng">
              <a:solidFill>
                <a:srgbClr val="F5A0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51;p57">
              <a:extLst>
                <a:ext uri="{FF2B5EF4-FFF2-40B4-BE49-F238E27FC236}">
                  <a16:creationId xmlns:a16="http://schemas.microsoft.com/office/drawing/2014/main" id="{E264CDD2-DC8E-A0C8-44AF-5E3E25A6B484}"/>
                </a:ext>
              </a:extLst>
            </p:cNvPr>
            <p:cNvSpPr/>
            <p:nvPr/>
          </p:nvSpPr>
          <p:spPr>
            <a:xfrm>
              <a:off x="671710" y="2795639"/>
              <a:ext cx="171978" cy="156134"/>
            </a:xfrm>
            <a:custGeom>
              <a:avLst/>
              <a:gdLst/>
              <a:ahLst/>
              <a:cxnLst/>
              <a:rect l="l" t="t" r="r" b="b"/>
              <a:pathLst>
                <a:path w="2388" h="2168" extrusionOk="0">
                  <a:moveTo>
                    <a:pt x="1040" y="0"/>
                  </a:moveTo>
                  <a:cubicBezTo>
                    <a:pt x="685" y="0"/>
                    <a:pt x="365" y="192"/>
                    <a:pt x="216" y="534"/>
                  </a:cubicBezTo>
                  <a:cubicBezTo>
                    <a:pt x="1" y="1048"/>
                    <a:pt x="266" y="1716"/>
                    <a:pt x="801" y="2017"/>
                  </a:cubicBezTo>
                  <a:cubicBezTo>
                    <a:pt x="980" y="2119"/>
                    <a:pt x="1169" y="2167"/>
                    <a:pt x="1349" y="2167"/>
                  </a:cubicBezTo>
                  <a:cubicBezTo>
                    <a:pt x="1706" y="2167"/>
                    <a:pt x="2028" y="1976"/>
                    <a:pt x="2172" y="1632"/>
                  </a:cubicBezTo>
                  <a:cubicBezTo>
                    <a:pt x="2387" y="1118"/>
                    <a:pt x="2130" y="450"/>
                    <a:pt x="1587" y="151"/>
                  </a:cubicBezTo>
                  <a:cubicBezTo>
                    <a:pt x="1408" y="49"/>
                    <a:pt x="1220" y="0"/>
                    <a:pt x="1040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52;p57">
              <a:extLst>
                <a:ext uri="{FF2B5EF4-FFF2-40B4-BE49-F238E27FC236}">
                  <a16:creationId xmlns:a16="http://schemas.microsoft.com/office/drawing/2014/main" id="{D918078B-5E0C-1735-6FFB-75CE43DE1457}"/>
                </a:ext>
              </a:extLst>
            </p:cNvPr>
            <p:cNvSpPr/>
            <p:nvPr/>
          </p:nvSpPr>
          <p:spPr>
            <a:xfrm>
              <a:off x="1364383" y="2900138"/>
              <a:ext cx="168377" cy="146051"/>
            </a:xfrm>
            <a:custGeom>
              <a:avLst/>
              <a:gdLst/>
              <a:ahLst/>
              <a:cxnLst/>
              <a:rect l="l" t="t" r="r" b="b"/>
              <a:pathLst>
                <a:path w="2338" h="2028" extrusionOk="0">
                  <a:moveTo>
                    <a:pt x="1293" y="0"/>
                  </a:moveTo>
                  <a:cubicBezTo>
                    <a:pt x="1280" y="0"/>
                    <a:pt x="1266" y="1"/>
                    <a:pt x="1253" y="1"/>
                  </a:cubicBezTo>
                  <a:cubicBezTo>
                    <a:pt x="633" y="23"/>
                    <a:pt x="97" y="489"/>
                    <a:pt x="49" y="1045"/>
                  </a:cubicBezTo>
                  <a:cubicBezTo>
                    <a:pt x="1" y="1593"/>
                    <a:pt x="452" y="2027"/>
                    <a:pt x="1058" y="2027"/>
                  </a:cubicBezTo>
                  <a:cubicBezTo>
                    <a:pt x="1067" y="2027"/>
                    <a:pt x="1077" y="2027"/>
                    <a:pt x="1086" y="2027"/>
                  </a:cubicBezTo>
                  <a:cubicBezTo>
                    <a:pt x="1697" y="2005"/>
                    <a:pt x="2240" y="1539"/>
                    <a:pt x="2288" y="983"/>
                  </a:cubicBezTo>
                  <a:cubicBezTo>
                    <a:pt x="2337" y="431"/>
                    <a:pt x="1891" y="0"/>
                    <a:pt x="1293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53;p57">
              <a:extLst>
                <a:ext uri="{FF2B5EF4-FFF2-40B4-BE49-F238E27FC236}">
                  <a16:creationId xmlns:a16="http://schemas.microsoft.com/office/drawing/2014/main" id="{62130955-01F7-BEB5-2CA4-B0CFCFE91856}"/>
                </a:ext>
              </a:extLst>
            </p:cNvPr>
            <p:cNvSpPr/>
            <p:nvPr/>
          </p:nvSpPr>
          <p:spPr>
            <a:xfrm>
              <a:off x="771456" y="2340479"/>
              <a:ext cx="748694" cy="787583"/>
            </a:xfrm>
            <a:custGeom>
              <a:avLst/>
              <a:gdLst/>
              <a:ahLst/>
              <a:cxnLst/>
              <a:rect l="l" t="t" r="r" b="b"/>
              <a:pathLst>
                <a:path w="10396" h="10936" extrusionOk="0">
                  <a:moveTo>
                    <a:pt x="5023" y="1"/>
                  </a:moveTo>
                  <a:cubicBezTo>
                    <a:pt x="2670" y="1"/>
                    <a:pt x="352" y="1615"/>
                    <a:pt x="154" y="3959"/>
                  </a:cubicBezTo>
                  <a:cubicBezTo>
                    <a:pt x="92" y="4669"/>
                    <a:pt x="84" y="5379"/>
                    <a:pt x="231" y="6054"/>
                  </a:cubicBezTo>
                  <a:cubicBezTo>
                    <a:pt x="342" y="6568"/>
                    <a:pt x="259" y="7117"/>
                    <a:pt x="167" y="7633"/>
                  </a:cubicBezTo>
                  <a:cubicBezTo>
                    <a:pt x="0" y="8587"/>
                    <a:pt x="404" y="10249"/>
                    <a:pt x="4197" y="10800"/>
                  </a:cubicBezTo>
                  <a:cubicBezTo>
                    <a:pt x="4841" y="10894"/>
                    <a:pt x="5402" y="10935"/>
                    <a:pt x="5890" y="10935"/>
                  </a:cubicBezTo>
                  <a:cubicBezTo>
                    <a:pt x="8476" y="10935"/>
                    <a:pt x="9003" y="9760"/>
                    <a:pt x="9027" y="8941"/>
                  </a:cubicBezTo>
                  <a:cubicBezTo>
                    <a:pt x="9040" y="8385"/>
                    <a:pt x="9194" y="7836"/>
                    <a:pt x="9457" y="7348"/>
                  </a:cubicBezTo>
                  <a:cubicBezTo>
                    <a:pt x="9715" y="6854"/>
                    <a:pt x="9903" y="6304"/>
                    <a:pt x="9987" y="5720"/>
                  </a:cubicBezTo>
                  <a:cubicBezTo>
                    <a:pt x="10396" y="2867"/>
                    <a:pt x="8308" y="222"/>
                    <a:pt x="5379" y="13"/>
                  </a:cubicBezTo>
                  <a:cubicBezTo>
                    <a:pt x="5260" y="5"/>
                    <a:pt x="5141" y="1"/>
                    <a:pt x="502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54;p57">
              <a:extLst>
                <a:ext uri="{FF2B5EF4-FFF2-40B4-BE49-F238E27FC236}">
                  <a16:creationId xmlns:a16="http://schemas.microsoft.com/office/drawing/2014/main" id="{1137D639-38A6-3EAE-A65B-7EF6B502A5BA}"/>
                </a:ext>
              </a:extLst>
            </p:cNvPr>
            <p:cNvSpPr/>
            <p:nvPr/>
          </p:nvSpPr>
          <p:spPr>
            <a:xfrm>
              <a:off x="707791" y="2106850"/>
              <a:ext cx="878541" cy="844981"/>
            </a:xfrm>
            <a:custGeom>
              <a:avLst/>
              <a:gdLst/>
              <a:ahLst/>
              <a:cxnLst/>
              <a:rect l="l" t="t" r="r" b="b"/>
              <a:pathLst>
                <a:path w="12199" h="11733" extrusionOk="0">
                  <a:moveTo>
                    <a:pt x="5391" y="1"/>
                  </a:moveTo>
                  <a:cubicBezTo>
                    <a:pt x="5293" y="1"/>
                    <a:pt x="5199" y="16"/>
                    <a:pt x="5109" y="49"/>
                  </a:cubicBezTo>
                  <a:cubicBezTo>
                    <a:pt x="3890" y="502"/>
                    <a:pt x="4503" y="2444"/>
                    <a:pt x="4503" y="2444"/>
                  </a:cubicBezTo>
                  <a:cubicBezTo>
                    <a:pt x="4503" y="2444"/>
                    <a:pt x="3467" y="1408"/>
                    <a:pt x="2519" y="1408"/>
                  </a:cubicBezTo>
                  <a:cubicBezTo>
                    <a:pt x="2299" y="1408"/>
                    <a:pt x="2083" y="1464"/>
                    <a:pt x="1886" y="1602"/>
                  </a:cubicBezTo>
                  <a:cubicBezTo>
                    <a:pt x="1664" y="1761"/>
                    <a:pt x="1609" y="2033"/>
                    <a:pt x="1636" y="2325"/>
                  </a:cubicBezTo>
                  <a:cubicBezTo>
                    <a:pt x="1699" y="2910"/>
                    <a:pt x="2103" y="3585"/>
                    <a:pt x="2123" y="3620"/>
                  </a:cubicBezTo>
                  <a:cubicBezTo>
                    <a:pt x="2091" y="3607"/>
                    <a:pt x="1559" y="3398"/>
                    <a:pt x="1069" y="3398"/>
                  </a:cubicBezTo>
                  <a:cubicBezTo>
                    <a:pt x="725" y="3398"/>
                    <a:pt x="401" y="3501"/>
                    <a:pt x="286" y="3848"/>
                  </a:cubicBezTo>
                  <a:cubicBezTo>
                    <a:pt x="1" y="4698"/>
                    <a:pt x="1268" y="5867"/>
                    <a:pt x="1268" y="5867"/>
                  </a:cubicBezTo>
                  <a:cubicBezTo>
                    <a:pt x="1268" y="5867"/>
                    <a:pt x="697" y="6889"/>
                    <a:pt x="1115" y="10320"/>
                  </a:cubicBezTo>
                  <a:cubicBezTo>
                    <a:pt x="1115" y="10320"/>
                    <a:pt x="2228" y="7384"/>
                    <a:pt x="2444" y="6437"/>
                  </a:cubicBezTo>
                  <a:cubicBezTo>
                    <a:pt x="2451" y="6410"/>
                    <a:pt x="2457" y="6382"/>
                    <a:pt x="2464" y="6353"/>
                  </a:cubicBezTo>
                  <a:lnTo>
                    <a:pt x="10007" y="7502"/>
                  </a:lnTo>
                  <a:cubicBezTo>
                    <a:pt x="10007" y="7502"/>
                    <a:pt x="10007" y="7531"/>
                    <a:pt x="10001" y="7586"/>
                  </a:cubicBezTo>
                  <a:cubicBezTo>
                    <a:pt x="9986" y="8052"/>
                    <a:pt x="9889" y="10403"/>
                    <a:pt x="9952" y="11733"/>
                  </a:cubicBezTo>
                  <a:cubicBezTo>
                    <a:pt x="9952" y="11733"/>
                    <a:pt x="11350" y="9625"/>
                    <a:pt x="11093" y="7377"/>
                  </a:cubicBezTo>
                  <a:cubicBezTo>
                    <a:pt x="11093" y="7377"/>
                    <a:pt x="11594" y="6702"/>
                    <a:pt x="11879" y="5936"/>
                  </a:cubicBezTo>
                  <a:cubicBezTo>
                    <a:pt x="12102" y="5338"/>
                    <a:pt x="12198" y="4683"/>
                    <a:pt x="11823" y="4259"/>
                  </a:cubicBezTo>
                  <a:cubicBezTo>
                    <a:pt x="11718" y="4139"/>
                    <a:pt x="11616" y="4092"/>
                    <a:pt x="11520" y="4092"/>
                  </a:cubicBezTo>
                  <a:cubicBezTo>
                    <a:pt x="11178" y="4092"/>
                    <a:pt x="10919" y="4692"/>
                    <a:pt x="10919" y="4692"/>
                  </a:cubicBezTo>
                  <a:cubicBezTo>
                    <a:pt x="10919" y="4692"/>
                    <a:pt x="10098" y="1310"/>
                    <a:pt x="9159" y="884"/>
                  </a:cubicBezTo>
                  <a:cubicBezTo>
                    <a:pt x="9069" y="843"/>
                    <a:pt x="8989" y="825"/>
                    <a:pt x="8917" y="825"/>
                  </a:cubicBezTo>
                  <a:cubicBezTo>
                    <a:pt x="8249" y="825"/>
                    <a:pt x="8351" y="2444"/>
                    <a:pt x="8351" y="2444"/>
                  </a:cubicBezTo>
                  <a:cubicBezTo>
                    <a:pt x="8351" y="2444"/>
                    <a:pt x="6619" y="1"/>
                    <a:pt x="5391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55;p57">
              <a:extLst>
                <a:ext uri="{FF2B5EF4-FFF2-40B4-BE49-F238E27FC236}">
                  <a16:creationId xmlns:a16="http://schemas.microsoft.com/office/drawing/2014/main" id="{9CADDECF-C895-545E-62CD-395ACD2EA134}"/>
                </a:ext>
              </a:extLst>
            </p:cNvPr>
            <p:cNvSpPr/>
            <p:nvPr/>
          </p:nvSpPr>
          <p:spPr>
            <a:xfrm>
              <a:off x="757988" y="2529385"/>
              <a:ext cx="127255" cy="320694"/>
            </a:xfrm>
            <a:custGeom>
              <a:avLst/>
              <a:gdLst/>
              <a:ahLst/>
              <a:cxnLst/>
              <a:rect l="l" t="t" r="r" b="b"/>
              <a:pathLst>
                <a:path w="1767" h="4453" extrusionOk="0">
                  <a:moveTo>
                    <a:pt x="571" y="0"/>
                  </a:moveTo>
                  <a:cubicBezTo>
                    <a:pt x="571" y="0"/>
                    <a:pt x="0" y="1022"/>
                    <a:pt x="418" y="4453"/>
                  </a:cubicBezTo>
                  <a:cubicBezTo>
                    <a:pt x="418" y="4453"/>
                    <a:pt x="1531" y="1517"/>
                    <a:pt x="1747" y="570"/>
                  </a:cubicBezTo>
                  <a:cubicBezTo>
                    <a:pt x="1754" y="543"/>
                    <a:pt x="1760" y="515"/>
                    <a:pt x="1767" y="486"/>
                  </a:cubicBezTo>
                  <a:cubicBezTo>
                    <a:pt x="1378" y="319"/>
                    <a:pt x="967" y="216"/>
                    <a:pt x="57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56;p57">
              <a:extLst>
                <a:ext uri="{FF2B5EF4-FFF2-40B4-BE49-F238E27FC236}">
                  <a16:creationId xmlns:a16="http://schemas.microsoft.com/office/drawing/2014/main" id="{9774DCD6-3FA0-8AA1-E0F2-86B2E0DBB0D3}"/>
                </a:ext>
              </a:extLst>
            </p:cNvPr>
            <p:cNvSpPr/>
            <p:nvPr/>
          </p:nvSpPr>
          <p:spPr>
            <a:xfrm>
              <a:off x="1419909" y="2638133"/>
              <a:ext cx="105362" cy="313708"/>
            </a:xfrm>
            <a:custGeom>
              <a:avLst/>
              <a:gdLst/>
              <a:ahLst/>
              <a:cxnLst/>
              <a:rect l="l" t="t" r="r" b="b"/>
              <a:pathLst>
                <a:path w="1463" h="4356" extrusionOk="0">
                  <a:moveTo>
                    <a:pt x="1205" y="0"/>
                  </a:moveTo>
                  <a:cubicBezTo>
                    <a:pt x="1205" y="0"/>
                    <a:pt x="816" y="35"/>
                    <a:pt x="119" y="125"/>
                  </a:cubicBezTo>
                  <a:cubicBezTo>
                    <a:pt x="98" y="591"/>
                    <a:pt x="1" y="3026"/>
                    <a:pt x="64" y="4356"/>
                  </a:cubicBezTo>
                  <a:cubicBezTo>
                    <a:pt x="64" y="4356"/>
                    <a:pt x="1462" y="2248"/>
                    <a:pt x="120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57;p57">
              <a:extLst>
                <a:ext uri="{FF2B5EF4-FFF2-40B4-BE49-F238E27FC236}">
                  <a16:creationId xmlns:a16="http://schemas.microsoft.com/office/drawing/2014/main" id="{C94AB459-926A-6C7A-A80A-5744DCFFA961}"/>
                </a:ext>
              </a:extLst>
            </p:cNvPr>
            <p:cNvSpPr/>
            <p:nvPr/>
          </p:nvSpPr>
          <p:spPr>
            <a:xfrm>
              <a:off x="823597" y="2106850"/>
              <a:ext cx="762737" cy="427496"/>
            </a:xfrm>
            <a:custGeom>
              <a:avLst/>
              <a:gdLst/>
              <a:ahLst/>
              <a:cxnLst/>
              <a:rect l="l" t="t" r="r" b="b"/>
              <a:pathLst>
                <a:path w="10591" h="5936" extrusionOk="0">
                  <a:moveTo>
                    <a:pt x="3783" y="1"/>
                  </a:moveTo>
                  <a:cubicBezTo>
                    <a:pt x="3685" y="1"/>
                    <a:pt x="3591" y="16"/>
                    <a:pt x="3501" y="49"/>
                  </a:cubicBezTo>
                  <a:cubicBezTo>
                    <a:pt x="2282" y="502"/>
                    <a:pt x="2895" y="2444"/>
                    <a:pt x="2895" y="2444"/>
                  </a:cubicBezTo>
                  <a:cubicBezTo>
                    <a:pt x="2895" y="2444"/>
                    <a:pt x="1859" y="1408"/>
                    <a:pt x="911" y="1408"/>
                  </a:cubicBezTo>
                  <a:cubicBezTo>
                    <a:pt x="691" y="1408"/>
                    <a:pt x="475" y="1464"/>
                    <a:pt x="278" y="1602"/>
                  </a:cubicBezTo>
                  <a:cubicBezTo>
                    <a:pt x="56" y="1761"/>
                    <a:pt x="1" y="2033"/>
                    <a:pt x="28" y="2325"/>
                  </a:cubicBezTo>
                  <a:cubicBezTo>
                    <a:pt x="146" y="2220"/>
                    <a:pt x="278" y="2145"/>
                    <a:pt x="432" y="2110"/>
                  </a:cubicBezTo>
                  <a:cubicBezTo>
                    <a:pt x="500" y="2094"/>
                    <a:pt x="568" y="2088"/>
                    <a:pt x="636" y="2088"/>
                  </a:cubicBezTo>
                  <a:cubicBezTo>
                    <a:pt x="722" y="2088"/>
                    <a:pt x="808" y="2098"/>
                    <a:pt x="898" y="2110"/>
                  </a:cubicBezTo>
                  <a:cubicBezTo>
                    <a:pt x="1873" y="2248"/>
                    <a:pt x="2798" y="2756"/>
                    <a:pt x="3444" y="3508"/>
                  </a:cubicBezTo>
                  <a:cubicBezTo>
                    <a:pt x="3222" y="2993"/>
                    <a:pt x="3125" y="2429"/>
                    <a:pt x="3152" y="1873"/>
                  </a:cubicBezTo>
                  <a:cubicBezTo>
                    <a:pt x="3167" y="1657"/>
                    <a:pt x="3209" y="1413"/>
                    <a:pt x="3383" y="1288"/>
                  </a:cubicBezTo>
                  <a:cubicBezTo>
                    <a:pt x="3486" y="1210"/>
                    <a:pt x="3620" y="1183"/>
                    <a:pt x="3754" y="1183"/>
                  </a:cubicBezTo>
                  <a:cubicBezTo>
                    <a:pt x="3774" y="1183"/>
                    <a:pt x="3794" y="1184"/>
                    <a:pt x="3814" y="1185"/>
                  </a:cubicBezTo>
                  <a:cubicBezTo>
                    <a:pt x="4523" y="1211"/>
                    <a:pt x="5136" y="1677"/>
                    <a:pt x="5657" y="2165"/>
                  </a:cubicBezTo>
                  <a:cubicBezTo>
                    <a:pt x="6180" y="2659"/>
                    <a:pt x="6666" y="3202"/>
                    <a:pt x="7105" y="3780"/>
                  </a:cubicBezTo>
                  <a:cubicBezTo>
                    <a:pt x="7077" y="3299"/>
                    <a:pt x="7125" y="2813"/>
                    <a:pt x="7250" y="2354"/>
                  </a:cubicBezTo>
                  <a:cubicBezTo>
                    <a:pt x="7272" y="2270"/>
                    <a:pt x="7307" y="2178"/>
                    <a:pt x="7391" y="2165"/>
                  </a:cubicBezTo>
                  <a:cubicBezTo>
                    <a:pt x="7402" y="2161"/>
                    <a:pt x="7414" y="2160"/>
                    <a:pt x="7425" y="2160"/>
                  </a:cubicBezTo>
                  <a:cubicBezTo>
                    <a:pt x="7502" y="2160"/>
                    <a:pt x="7571" y="2238"/>
                    <a:pt x="7619" y="2304"/>
                  </a:cubicBezTo>
                  <a:cubicBezTo>
                    <a:pt x="8358" y="3376"/>
                    <a:pt x="8845" y="4622"/>
                    <a:pt x="9039" y="5909"/>
                  </a:cubicBezTo>
                  <a:cubicBezTo>
                    <a:pt x="9158" y="5652"/>
                    <a:pt x="9311" y="5415"/>
                    <a:pt x="9492" y="5206"/>
                  </a:cubicBezTo>
                  <a:cubicBezTo>
                    <a:pt x="9555" y="5136"/>
                    <a:pt x="9623" y="5059"/>
                    <a:pt x="9714" y="5039"/>
                  </a:cubicBezTo>
                  <a:cubicBezTo>
                    <a:pt x="9731" y="5035"/>
                    <a:pt x="9747" y="5034"/>
                    <a:pt x="9764" y="5034"/>
                  </a:cubicBezTo>
                  <a:cubicBezTo>
                    <a:pt x="9929" y="5034"/>
                    <a:pt x="10062" y="5216"/>
                    <a:pt x="10124" y="5386"/>
                  </a:cubicBezTo>
                  <a:cubicBezTo>
                    <a:pt x="10201" y="5560"/>
                    <a:pt x="10243" y="5749"/>
                    <a:pt x="10271" y="5936"/>
                  </a:cubicBezTo>
                  <a:cubicBezTo>
                    <a:pt x="10494" y="5338"/>
                    <a:pt x="10590" y="4683"/>
                    <a:pt x="10215" y="4259"/>
                  </a:cubicBezTo>
                  <a:cubicBezTo>
                    <a:pt x="10110" y="4139"/>
                    <a:pt x="10008" y="4092"/>
                    <a:pt x="9912" y="4092"/>
                  </a:cubicBezTo>
                  <a:cubicBezTo>
                    <a:pt x="9570" y="4092"/>
                    <a:pt x="9311" y="4692"/>
                    <a:pt x="9311" y="4692"/>
                  </a:cubicBezTo>
                  <a:cubicBezTo>
                    <a:pt x="9311" y="4692"/>
                    <a:pt x="8490" y="1310"/>
                    <a:pt x="7551" y="884"/>
                  </a:cubicBezTo>
                  <a:cubicBezTo>
                    <a:pt x="7461" y="843"/>
                    <a:pt x="7381" y="825"/>
                    <a:pt x="7309" y="825"/>
                  </a:cubicBezTo>
                  <a:cubicBezTo>
                    <a:pt x="6641" y="825"/>
                    <a:pt x="6743" y="2444"/>
                    <a:pt x="6743" y="2444"/>
                  </a:cubicBezTo>
                  <a:cubicBezTo>
                    <a:pt x="6743" y="2444"/>
                    <a:pt x="5011" y="1"/>
                    <a:pt x="3783" y="1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58;p57">
              <a:extLst>
                <a:ext uri="{FF2B5EF4-FFF2-40B4-BE49-F238E27FC236}">
                  <a16:creationId xmlns:a16="http://schemas.microsoft.com/office/drawing/2014/main" id="{29956080-8832-ACE4-7F31-FB3C5BA60602}"/>
                </a:ext>
              </a:extLst>
            </p:cNvPr>
            <p:cNvSpPr/>
            <p:nvPr/>
          </p:nvSpPr>
          <p:spPr>
            <a:xfrm>
              <a:off x="984414" y="3056563"/>
              <a:ext cx="170970" cy="14620"/>
            </a:xfrm>
            <a:custGeom>
              <a:avLst/>
              <a:gdLst/>
              <a:ahLst/>
              <a:cxnLst/>
              <a:rect l="l" t="t" r="r" b="b"/>
              <a:pathLst>
                <a:path w="2374" h="203" extrusionOk="0">
                  <a:moveTo>
                    <a:pt x="2374" y="20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59;p57">
              <a:extLst>
                <a:ext uri="{FF2B5EF4-FFF2-40B4-BE49-F238E27FC236}">
                  <a16:creationId xmlns:a16="http://schemas.microsoft.com/office/drawing/2014/main" id="{B7807F16-46C1-B7A0-ABAB-877EE4A7B7F8}"/>
                </a:ext>
              </a:extLst>
            </p:cNvPr>
            <p:cNvSpPr/>
            <p:nvPr/>
          </p:nvSpPr>
          <p:spPr>
            <a:xfrm>
              <a:off x="810058" y="3489037"/>
              <a:ext cx="496129" cy="217061"/>
            </a:xfrm>
            <a:custGeom>
              <a:avLst/>
              <a:gdLst/>
              <a:ahLst/>
              <a:cxnLst/>
              <a:rect l="l" t="t" r="r" b="b"/>
              <a:pathLst>
                <a:path w="6889" h="3014" extrusionOk="0">
                  <a:moveTo>
                    <a:pt x="307" y="0"/>
                  </a:moveTo>
                  <a:lnTo>
                    <a:pt x="0" y="2631"/>
                  </a:lnTo>
                  <a:cubicBezTo>
                    <a:pt x="1263" y="2885"/>
                    <a:pt x="2486" y="3014"/>
                    <a:pt x="3665" y="3014"/>
                  </a:cubicBezTo>
                  <a:cubicBezTo>
                    <a:pt x="4779" y="3014"/>
                    <a:pt x="5854" y="2899"/>
                    <a:pt x="6889" y="2666"/>
                  </a:cubicBezTo>
                  <a:lnTo>
                    <a:pt x="6757" y="1315"/>
                  </a:lnTo>
                  <a:cubicBezTo>
                    <a:pt x="6068" y="1510"/>
                    <a:pt x="5356" y="1611"/>
                    <a:pt x="4641" y="1611"/>
                  </a:cubicBezTo>
                  <a:cubicBezTo>
                    <a:pt x="4310" y="1611"/>
                    <a:pt x="3978" y="1589"/>
                    <a:pt x="3647" y="1545"/>
                  </a:cubicBezTo>
                  <a:cubicBezTo>
                    <a:pt x="2784" y="1433"/>
                    <a:pt x="1927" y="1163"/>
                    <a:pt x="1184" y="697"/>
                  </a:cubicBezTo>
                  <a:cubicBezTo>
                    <a:pt x="864" y="501"/>
                    <a:pt x="571" y="264"/>
                    <a:pt x="307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60;p57">
              <a:extLst>
                <a:ext uri="{FF2B5EF4-FFF2-40B4-BE49-F238E27FC236}">
                  <a16:creationId xmlns:a16="http://schemas.microsoft.com/office/drawing/2014/main" id="{0CE28596-F130-BA91-9132-13A5454E8379}"/>
                </a:ext>
              </a:extLst>
            </p:cNvPr>
            <p:cNvSpPr/>
            <p:nvPr/>
          </p:nvSpPr>
          <p:spPr>
            <a:xfrm>
              <a:off x="941995" y="2891352"/>
              <a:ext cx="336322" cy="89518"/>
            </a:xfrm>
            <a:custGeom>
              <a:avLst/>
              <a:gdLst/>
              <a:ahLst/>
              <a:cxnLst/>
              <a:rect l="l" t="t" r="r" b="b"/>
              <a:pathLst>
                <a:path w="4670" h="1243" extrusionOk="0">
                  <a:moveTo>
                    <a:pt x="297" y="1"/>
                  </a:moveTo>
                  <a:cubicBezTo>
                    <a:pt x="94" y="1"/>
                    <a:pt x="1" y="305"/>
                    <a:pt x="207" y="464"/>
                  </a:cubicBezTo>
                  <a:cubicBezTo>
                    <a:pt x="757" y="888"/>
                    <a:pt x="1440" y="1077"/>
                    <a:pt x="2149" y="1174"/>
                  </a:cubicBezTo>
                  <a:cubicBezTo>
                    <a:pt x="2478" y="1218"/>
                    <a:pt x="2783" y="1243"/>
                    <a:pt x="3076" y="1243"/>
                  </a:cubicBezTo>
                  <a:cubicBezTo>
                    <a:pt x="3521" y="1243"/>
                    <a:pt x="3940" y="1186"/>
                    <a:pt x="4376" y="1055"/>
                  </a:cubicBezTo>
                  <a:cubicBezTo>
                    <a:pt x="4669" y="968"/>
                    <a:pt x="4648" y="560"/>
                    <a:pt x="4369" y="560"/>
                  </a:cubicBezTo>
                  <a:cubicBezTo>
                    <a:pt x="4357" y="560"/>
                    <a:pt x="4346" y="561"/>
                    <a:pt x="4334" y="562"/>
                  </a:cubicBezTo>
                  <a:cubicBezTo>
                    <a:pt x="4013" y="602"/>
                    <a:pt x="3666" y="624"/>
                    <a:pt x="3309" y="624"/>
                  </a:cubicBezTo>
                  <a:cubicBezTo>
                    <a:pt x="2311" y="624"/>
                    <a:pt x="1231" y="454"/>
                    <a:pt x="416" y="33"/>
                  </a:cubicBezTo>
                  <a:cubicBezTo>
                    <a:pt x="373" y="10"/>
                    <a:pt x="333" y="1"/>
                    <a:pt x="297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61;p57">
              <a:extLst>
                <a:ext uri="{FF2B5EF4-FFF2-40B4-BE49-F238E27FC236}">
                  <a16:creationId xmlns:a16="http://schemas.microsoft.com/office/drawing/2014/main" id="{8BA3A2BD-2E88-729C-5F53-BCB590E02CDF}"/>
                </a:ext>
              </a:extLst>
            </p:cNvPr>
            <p:cNvSpPr/>
            <p:nvPr/>
          </p:nvSpPr>
          <p:spPr>
            <a:xfrm>
              <a:off x="1093162" y="2811915"/>
              <a:ext cx="73314" cy="80300"/>
            </a:xfrm>
            <a:custGeom>
              <a:avLst/>
              <a:gdLst/>
              <a:ahLst/>
              <a:cxnLst/>
              <a:rect l="l" t="t" r="r" b="b"/>
              <a:pathLst>
                <a:path w="1018" h="1115" extrusionOk="0">
                  <a:moveTo>
                    <a:pt x="549" y="1"/>
                  </a:moveTo>
                  <a:cubicBezTo>
                    <a:pt x="401" y="1"/>
                    <a:pt x="234" y="139"/>
                    <a:pt x="154" y="246"/>
                  </a:cubicBezTo>
                  <a:cubicBezTo>
                    <a:pt x="42" y="384"/>
                    <a:pt x="0" y="571"/>
                    <a:pt x="29" y="747"/>
                  </a:cubicBezTo>
                  <a:cubicBezTo>
                    <a:pt x="42" y="822"/>
                    <a:pt x="64" y="892"/>
                    <a:pt x="112" y="947"/>
                  </a:cubicBezTo>
                  <a:cubicBezTo>
                    <a:pt x="182" y="1046"/>
                    <a:pt x="301" y="1108"/>
                    <a:pt x="426" y="1114"/>
                  </a:cubicBezTo>
                  <a:cubicBezTo>
                    <a:pt x="436" y="1115"/>
                    <a:pt x="446" y="1115"/>
                    <a:pt x="456" y="1115"/>
                  </a:cubicBezTo>
                  <a:cubicBezTo>
                    <a:pt x="737" y="1115"/>
                    <a:pt x="989" y="910"/>
                    <a:pt x="1002" y="613"/>
                  </a:cubicBezTo>
                  <a:cubicBezTo>
                    <a:pt x="1017" y="343"/>
                    <a:pt x="885" y="22"/>
                    <a:pt x="572" y="2"/>
                  </a:cubicBezTo>
                  <a:cubicBezTo>
                    <a:pt x="564" y="1"/>
                    <a:pt x="557" y="1"/>
                    <a:pt x="549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62;p57">
              <a:extLst>
                <a:ext uri="{FF2B5EF4-FFF2-40B4-BE49-F238E27FC236}">
                  <a16:creationId xmlns:a16="http://schemas.microsoft.com/office/drawing/2014/main" id="{AA80FF73-6C89-A28A-1478-B6284C129CF7}"/>
                </a:ext>
              </a:extLst>
            </p:cNvPr>
            <p:cNvSpPr/>
            <p:nvPr/>
          </p:nvSpPr>
          <p:spPr>
            <a:xfrm>
              <a:off x="1217106" y="2803129"/>
              <a:ext cx="134601" cy="59775"/>
            </a:xfrm>
            <a:custGeom>
              <a:avLst/>
              <a:gdLst/>
              <a:ahLst/>
              <a:cxnLst/>
              <a:rect l="l" t="t" r="r" b="b"/>
              <a:pathLst>
                <a:path w="1869" h="830" extrusionOk="0">
                  <a:moveTo>
                    <a:pt x="811" y="0"/>
                  </a:moveTo>
                  <a:cubicBezTo>
                    <a:pt x="591" y="0"/>
                    <a:pt x="364" y="56"/>
                    <a:pt x="158" y="166"/>
                  </a:cubicBezTo>
                  <a:cubicBezTo>
                    <a:pt x="1" y="244"/>
                    <a:pt x="66" y="481"/>
                    <a:pt x="204" y="481"/>
                  </a:cubicBezTo>
                  <a:cubicBezTo>
                    <a:pt x="225" y="481"/>
                    <a:pt x="247" y="476"/>
                    <a:pt x="270" y="465"/>
                  </a:cubicBezTo>
                  <a:cubicBezTo>
                    <a:pt x="446" y="374"/>
                    <a:pt x="628" y="326"/>
                    <a:pt x="801" y="326"/>
                  </a:cubicBezTo>
                  <a:cubicBezTo>
                    <a:pt x="1093" y="326"/>
                    <a:pt x="1359" y="463"/>
                    <a:pt x="1529" y="764"/>
                  </a:cubicBezTo>
                  <a:cubicBezTo>
                    <a:pt x="1557" y="810"/>
                    <a:pt x="1601" y="830"/>
                    <a:pt x="1647" y="830"/>
                  </a:cubicBezTo>
                  <a:cubicBezTo>
                    <a:pt x="1752" y="830"/>
                    <a:pt x="1868" y="726"/>
                    <a:pt x="1815" y="610"/>
                  </a:cubicBezTo>
                  <a:cubicBezTo>
                    <a:pt x="1616" y="197"/>
                    <a:pt x="1224" y="0"/>
                    <a:pt x="811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63;p57">
              <a:extLst>
                <a:ext uri="{FF2B5EF4-FFF2-40B4-BE49-F238E27FC236}">
                  <a16:creationId xmlns:a16="http://schemas.microsoft.com/office/drawing/2014/main" id="{AA3121B4-1FDB-C6C2-8E34-3B363DBBF810}"/>
                </a:ext>
              </a:extLst>
            </p:cNvPr>
            <p:cNvSpPr/>
            <p:nvPr/>
          </p:nvSpPr>
          <p:spPr>
            <a:xfrm>
              <a:off x="907210" y="2751347"/>
              <a:ext cx="138778" cy="52429"/>
            </a:xfrm>
            <a:custGeom>
              <a:avLst/>
              <a:gdLst/>
              <a:ahLst/>
              <a:cxnLst/>
              <a:rect l="l" t="t" r="r" b="b"/>
              <a:pathLst>
                <a:path w="1927" h="728" extrusionOk="0">
                  <a:moveTo>
                    <a:pt x="863" y="1"/>
                  </a:moveTo>
                  <a:cubicBezTo>
                    <a:pt x="591" y="1"/>
                    <a:pt x="323" y="100"/>
                    <a:pt x="106" y="320"/>
                  </a:cubicBezTo>
                  <a:cubicBezTo>
                    <a:pt x="0" y="421"/>
                    <a:pt x="113" y="584"/>
                    <a:pt x="234" y="584"/>
                  </a:cubicBezTo>
                  <a:cubicBezTo>
                    <a:pt x="263" y="584"/>
                    <a:pt x="294" y="574"/>
                    <a:pt x="321" y="551"/>
                  </a:cubicBezTo>
                  <a:cubicBezTo>
                    <a:pt x="497" y="399"/>
                    <a:pt x="688" y="330"/>
                    <a:pt x="877" y="330"/>
                  </a:cubicBezTo>
                  <a:cubicBezTo>
                    <a:pt x="1139" y="330"/>
                    <a:pt x="1399" y="461"/>
                    <a:pt x="1609" y="683"/>
                  </a:cubicBezTo>
                  <a:cubicBezTo>
                    <a:pt x="1641" y="714"/>
                    <a:pt x="1675" y="727"/>
                    <a:pt x="1708" y="727"/>
                  </a:cubicBezTo>
                  <a:cubicBezTo>
                    <a:pt x="1827" y="727"/>
                    <a:pt x="1926" y="554"/>
                    <a:pt x="1818" y="439"/>
                  </a:cubicBezTo>
                  <a:cubicBezTo>
                    <a:pt x="1560" y="162"/>
                    <a:pt x="1209" y="1"/>
                    <a:pt x="863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64;p57">
              <a:extLst>
                <a:ext uri="{FF2B5EF4-FFF2-40B4-BE49-F238E27FC236}">
                  <a16:creationId xmlns:a16="http://schemas.microsoft.com/office/drawing/2014/main" id="{FEFB0CD2-2D7C-361D-9579-A68550CE9AAB}"/>
                </a:ext>
              </a:extLst>
            </p:cNvPr>
            <p:cNvSpPr/>
            <p:nvPr/>
          </p:nvSpPr>
          <p:spPr>
            <a:xfrm>
              <a:off x="1236983" y="2706119"/>
              <a:ext cx="124374" cy="64888"/>
            </a:xfrm>
            <a:custGeom>
              <a:avLst/>
              <a:gdLst/>
              <a:ahLst/>
              <a:cxnLst/>
              <a:rect l="l" t="t" r="r" b="b"/>
              <a:pathLst>
                <a:path w="1727" h="901" extrusionOk="0">
                  <a:moveTo>
                    <a:pt x="469" y="1"/>
                  </a:moveTo>
                  <a:cubicBezTo>
                    <a:pt x="92" y="1"/>
                    <a:pt x="1" y="575"/>
                    <a:pt x="398" y="636"/>
                  </a:cubicBezTo>
                  <a:cubicBezTo>
                    <a:pt x="662" y="671"/>
                    <a:pt x="906" y="746"/>
                    <a:pt x="1143" y="865"/>
                  </a:cubicBezTo>
                  <a:cubicBezTo>
                    <a:pt x="1195" y="889"/>
                    <a:pt x="1244" y="900"/>
                    <a:pt x="1290" y="900"/>
                  </a:cubicBezTo>
                  <a:cubicBezTo>
                    <a:pt x="1582" y="900"/>
                    <a:pt x="1727" y="455"/>
                    <a:pt x="1414" y="280"/>
                  </a:cubicBezTo>
                  <a:cubicBezTo>
                    <a:pt x="1135" y="128"/>
                    <a:pt x="822" y="36"/>
                    <a:pt x="508" y="3"/>
                  </a:cubicBezTo>
                  <a:cubicBezTo>
                    <a:pt x="495" y="2"/>
                    <a:pt x="482" y="1"/>
                    <a:pt x="469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65;p57">
              <a:extLst>
                <a:ext uri="{FF2B5EF4-FFF2-40B4-BE49-F238E27FC236}">
                  <a16:creationId xmlns:a16="http://schemas.microsoft.com/office/drawing/2014/main" id="{3FBF5024-8C22-05BA-2256-6F22E5998718}"/>
                </a:ext>
              </a:extLst>
            </p:cNvPr>
            <p:cNvSpPr/>
            <p:nvPr/>
          </p:nvSpPr>
          <p:spPr>
            <a:xfrm>
              <a:off x="901809" y="2658083"/>
              <a:ext cx="121782" cy="57038"/>
            </a:xfrm>
            <a:custGeom>
              <a:avLst/>
              <a:gdLst/>
              <a:ahLst/>
              <a:cxnLst/>
              <a:rect l="l" t="t" r="r" b="b"/>
              <a:pathLst>
                <a:path w="1691" h="792" extrusionOk="0">
                  <a:moveTo>
                    <a:pt x="1092" y="1"/>
                  </a:moveTo>
                  <a:cubicBezTo>
                    <a:pt x="804" y="1"/>
                    <a:pt x="514" y="40"/>
                    <a:pt x="258" y="176"/>
                  </a:cubicBezTo>
                  <a:cubicBezTo>
                    <a:pt x="104" y="253"/>
                    <a:pt x="0" y="411"/>
                    <a:pt x="69" y="587"/>
                  </a:cubicBezTo>
                  <a:cubicBezTo>
                    <a:pt x="113" y="699"/>
                    <a:pt x="244" y="792"/>
                    <a:pt x="372" y="792"/>
                  </a:cubicBezTo>
                  <a:cubicBezTo>
                    <a:pt x="409" y="792"/>
                    <a:pt x="446" y="784"/>
                    <a:pt x="480" y="767"/>
                  </a:cubicBezTo>
                  <a:cubicBezTo>
                    <a:pt x="720" y="654"/>
                    <a:pt x="969" y="648"/>
                    <a:pt x="1226" y="648"/>
                  </a:cubicBezTo>
                  <a:cubicBezTo>
                    <a:pt x="1253" y="648"/>
                    <a:pt x="1281" y="648"/>
                    <a:pt x="1308" y="648"/>
                  </a:cubicBezTo>
                  <a:cubicBezTo>
                    <a:pt x="1670" y="642"/>
                    <a:pt x="1690" y="29"/>
                    <a:pt x="1330" y="9"/>
                  </a:cubicBezTo>
                  <a:cubicBezTo>
                    <a:pt x="1251" y="4"/>
                    <a:pt x="1171" y="1"/>
                    <a:pt x="1092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A92C55E7-E39F-21F8-E937-F1BD410B1A12}"/>
              </a:ext>
            </a:extLst>
          </p:cNvPr>
          <p:cNvSpPr txBox="1"/>
          <p:nvPr/>
        </p:nvSpPr>
        <p:spPr>
          <a:xfrm>
            <a:off x="1118219" y="409063"/>
            <a:ext cx="64191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“Ở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tránh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hiểm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xung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6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2" name="Google Shape;1672;p45"/>
          <p:cNvGrpSpPr/>
          <p:nvPr/>
        </p:nvGrpSpPr>
        <p:grpSpPr>
          <a:xfrm>
            <a:off x="6237433" y="3726716"/>
            <a:ext cx="661076" cy="661076"/>
            <a:chOff x="2333550" y="1208100"/>
            <a:chExt cx="260800" cy="260800"/>
          </a:xfrm>
        </p:grpSpPr>
        <p:sp>
          <p:nvSpPr>
            <p:cNvPr id="1673" name="Google Shape;1673;p45"/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5"/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5"/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5"/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5"/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5"/>
            <p:cNvSpPr/>
            <p:nvPr/>
          </p:nvSpPr>
          <p:spPr>
            <a:xfrm>
              <a:off x="2449775" y="1286925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5"/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5"/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5"/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5"/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5"/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5"/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5"/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45"/>
          <p:cNvGrpSpPr/>
          <p:nvPr/>
        </p:nvGrpSpPr>
        <p:grpSpPr>
          <a:xfrm>
            <a:off x="123437" y="2030299"/>
            <a:ext cx="1559153" cy="1820726"/>
            <a:chOff x="547725" y="1932812"/>
            <a:chExt cx="1834945" cy="2142787"/>
          </a:xfrm>
        </p:grpSpPr>
        <p:sp>
          <p:nvSpPr>
            <p:cNvPr id="1687" name="Google Shape;1687;p45"/>
            <p:cNvSpPr/>
            <p:nvPr/>
          </p:nvSpPr>
          <p:spPr>
            <a:xfrm>
              <a:off x="957938" y="2543834"/>
              <a:ext cx="188476" cy="141902"/>
            </a:xfrm>
            <a:custGeom>
              <a:avLst/>
              <a:gdLst/>
              <a:ahLst/>
              <a:cxnLst/>
              <a:rect l="l" t="t" r="r" b="b"/>
              <a:pathLst>
                <a:path w="2618" h="1971" extrusionOk="0">
                  <a:moveTo>
                    <a:pt x="1318" y="1"/>
                  </a:moveTo>
                  <a:cubicBezTo>
                    <a:pt x="1147" y="1"/>
                    <a:pt x="973" y="34"/>
                    <a:pt x="808" y="104"/>
                  </a:cubicBezTo>
                  <a:cubicBezTo>
                    <a:pt x="237" y="341"/>
                    <a:pt x="0" y="932"/>
                    <a:pt x="279" y="1420"/>
                  </a:cubicBezTo>
                  <a:cubicBezTo>
                    <a:pt x="473" y="1769"/>
                    <a:pt x="882" y="1971"/>
                    <a:pt x="1308" y="1971"/>
                  </a:cubicBezTo>
                  <a:cubicBezTo>
                    <a:pt x="1477" y="1971"/>
                    <a:pt x="1648" y="1939"/>
                    <a:pt x="1810" y="1872"/>
                  </a:cubicBezTo>
                  <a:cubicBezTo>
                    <a:pt x="2373" y="1628"/>
                    <a:pt x="2617" y="1037"/>
                    <a:pt x="2338" y="550"/>
                  </a:cubicBezTo>
                  <a:cubicBezTo>
                    <a:pt x="2146" y="202"/>
                    <a:pt x="1741" y="1"/>
                    <a:pt x="1318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5"/>
            <p:cNvSpPr/>
            <p:nvPr/>
          </p:nvSpPr>
          <p:spPr>
            <a:xfrm>
              <a:off x="1933293" y="3790931"/>
              <a:ext cx="292146" cy="238015"/>
            </a:xfrm>
            <a:custGeom>
              <a:avLst/>
              <a:gdLst/>
              <a:ahLst/>
              <a:cxnLst/>
              <a:rect l="l" t="t" r="r" b="b"/>
              <a:pathLst>
                <a:path w="4058" h="3306" extrusionOk="0">
                  <a:moveTo>
                    <a:pt x="3435" y="1"/>
                  </a:moveTo>
                  <a:cubicBezTo>
                    <a:pt x="3114" y="1"/>
                    <a:pt x="2657" y="133"/>
                    <a:pt x="2227" y="290"/>
                  </a:cubicBezTo>
                  <a:cubicBezTo>
                    <a:pt x="1623" y="512"/>
                    <a:pt x="1080" y="776"/>
                    <a:pt x="1080" y="776"/>
                  </a:cubicBezTo>
                  <a:lnTo>
                    <a:pt x="1" y="2057"/>
                  </a:lnTo>
                  <a:cubicBezTo>
                    <a:pt x="1" y="2057"/>
                    <a:pt x="43" y="2864"/>
                    <a:pt x="313" y="3184"/>
                  </a:cubicBezTo>
                  <a:cubicBezTo>
                    <a:pt x="377" y="3259"/>
                    <a:pt x="456" y="3305"/>
                    <a:pt x="551" y="3305"/>
                  </a:cubicBezTo>
                  <a:cubicBezTo>
                    <a:pt x="590" y="3305"/>
                    <a:pt x="631" y="3298"/>
                    <a:pt x="676" y="3281"/>
                  </a:cubicBezTo>
                  <a:cubicBezTo>
                    <a:pt x="1273" y="3072"/>
                    <a:pt x="4057" y="965"/>
                    <a:pt x="3869" y="242"/>
                  </a:cubicBezTo>
                  <a:cubicBezTo>
                    <a:pt x="3849" y="172"/>
                    <a:pt x="3814" y="123"/>
                    <a:pt x="3758" y="81"/>
                  </a:cubicBezTo>
                  <a:cubicBezTo>
                    <a:pt x="3684" y="25"/>
                    <a:pt x="3571" y="1"/>
                    <a:pt x="3435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5"/>
            <p:cNvSpPr/>
            <p:nvPr/>
          </p:nvSpPr>
          <p:spPr>
            <a:xfrm>
              <a:off x="1955826" y="3796763"/>
              <a:ext cx="269612" cy="232184"/>
            </a:xfrm>
            <a:custGeom>
              <a:avLst/>
              <a:gdLst/>
              <a:ahLst/>
              <a:cxnLst/>
              <a:rect l="l" t="t" r="r" b="b"/>
              <a:pathLst>
                <a:path w="3745" h="3225" extrusionOk="0">
                  <a:moveTo>
                    <a:pt x="3445" y="0"/>
                  </a:moveTo>
                  <a:cubicBezTo>
                    <a:pt x="3070" y="598"/>
                    <a:pt x="2019" y="1998"/>
                    <a:pt x="0" y="3103"/>
                  </a:cubicBezTo>
                  <a:cubicBezTo>
                    <a:pt x="64" y="3178"/>
                    <a:pt x="143" y="3224"/>
                    <a:pt x="238" y="3224"/>
                  </a:cubicBezTo>
                  <a:cubicBezTo>
                    <a:pt x="277" y="3224"/>
                    <a:pt x="318" y="3217"/>
                    <a:pt x="363" y="3200"/>
                  </a:cubicBezTo>
                  <a:cubicBezTo>
                    <a:pt x="960" y="2991"/>
                    <a:pt x="3744" y="884"/>
                    <a:pt x="3556" y="161"/>
                  </a:cubicBezTo>
                  <a:cubicBezTo>
                    <a:pt x="3536" y="91"/>
                    <a:pt x="3501" y="42"/>
                    <a:pt x="3445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5"/>
            <p:cNvSpPr/>
            <p:nvPr/>
          </p:nvSpPr>
          <p:spPr>
            <a:xfrm>
              <a:off x="2033506" y="3824049"/>
              <a:ext cx="23470" cy="61628"/>
            </a:xfrm>
            <a:custGeom>
              <a:avLst/>
              <a:gdLst/>
              <a:ahLst/>
              <a:cxnLst/>
              <a:rect l="l" t="t" r="r" b="b"/>
              <a:pathLst>
                <a:path w="326" h="856" extrusionOk="0">
                  <a:moveTo>
                    <a:pt x="214" y="0"/>
                  </a:moveTo>
                  <a:cubicBezTo>
                    <a:pt x="169" y="0"/>
                    <a:pt x="123" y="26"/>
                    <a:pt x="105" y="81"/>
                  </a:cubicBezTo>
                  <a:cubicBezTo>
                    <a:pt x="35" y="309"/>
                    <a:pt x="0" y="547"/>
                    <a:pt x="70" y="775"/>
                  </a:cubicBezTo>
                  <a:cubicBezTo>
                    <a:pt x="88" y="832"/>
                    <a:pt x="128" y="855"/>
                    <a:pt x="170" y="855"/>
                  </a:cubicBezTo>
                  <a:cubicBezTo>
                    <a:pt x="242" y="855"/>
                    <a:pt x="319" y="785"/>
                    <a:pt x="292" y="692"/>
                  </a:cubicBezTo>
                  <a:cubicBezTo>
                    <a:pt x="237" y="498"/>
                    <a:pt x="279" y="309"/>
                    <a:pt x="314" y="122"/>
                  </a:cubicBezTo>
                  <a:cubicBezTo>
                    <a:pt x="325" y="43"/>
                    <a:pt x="271" y="0"/>
                    <a:pt x="214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5"/>
            <p:cNvSpPr/>
            <p:nvPr/>
          </p:nvSpPr>
          <p:spPr>
            <a:xfrm>
              <a:off x="2064031" y="3813034"/>
              <a:ext cx="22534" cy="61340"/>
            </a:xfrm>
            <a:custGeom>
              <a:avLst/>
              <a:gdLst/>
              <a:ahLst/>
              <a:cxnLst/>
              <a:rect l="l" t="t" r="r" b="b"/>
              <a:pathLst>
                <a:path w="313" h="852" extrusionOk="0">
                  <a:moveTo>
                    <a:pt x="190" y="1"/>
                  </a:moveTo>
                  <a:cubicBezTo>
                    <a:pt x="142" y="1"/>
                    <a:pt x="92" y="30"/>
                    <a:pt x="77" y="93"/>
                  </a:cubicBezTo>
                  <a:cubicBezTo>
                    <a:pt x="22" y="302"/>
                    <a:pt x="0" y="519"/>
                    <a:pt x="22" y="741"/>
                  </a:cubicBezTo>
                  <a:cubicBezTo>
                    <a:pt x="25" y="816"/>
                    <a:pt x="80" y="851"/>
                    <a:pt x="136" y="851"/>
                  </a:cubicBezTo>
                  <a:cubicBezTo>
                    <a:pt x="200" y="851"/>
                    <a:pt x="265" y="805"/>
                    <a:pt x="257" y="720"/>
                  </a:cubicBezTo>
                  <a:cubicBezTo>
                    <a:pt x="244" y="526"/>
                    <a:pt x="257" y="330"/>
                    <a:pt x="292" y="135"/>
                  </a:cubicBezTo>
                  <a:cubicBezTo>
                    <a:pt x="312" y="49"/>
                    <a:pt x="252" y="1"/>
                    <a:pt x="190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5"/>
            <p:cNvSpPr/>
            <p:nvPr/>
          </p:nvSpPr>
          <p:spPr>
            <a:xfrm>
              <a:off x="2092180" y="3803315"/>
              <a:ext cx="19006" cy="61772"/>
            </a:xfrm>
            <a:custGeom>
              <a:avLst/>
              <a:gdLst/>
              <a:ahLst/>
              <a:cxnLst/>
              <a:rect l="l" t="t" r="r" b="b"/>
              <a:pathLst>
                <a:path w="264" h="858" extrusionOk="0">
                  <a:moveTo>
                    <a:pt x="159" y="1"/>
                  </a:moveTo>
                  <a:cubicBezTo>
                    <a:pt x="128" y="1"/>
                    <a:pt x="98" y="15"/>
                    <a:pt x="84" y="48"/>
                  </a:cubicBezTo>
                  <a:cubicBezTo>
                    <a:pt x="0" y="257"/>
                    <a:pt x="7" y="529"/>
                    <a:pt x="27" y="758"/>
                  </a:cubicBezTo>
                  <a:cubicBezTo>
                    <a:pt x="34" y="826"/>
                    <a:pt x="85" y="858"/>
                    <a:pt x="137" y="858"/>
                  </a:cubicBezTo>
                  <a:cubicBezTo>
                    <a:pt x="197" y="858"/>
                    <a:pt x="258" y="816"/>
                    <a:pt x="251" y="738"/>
                  </a:cubicBezTo>
                  <a:cubicBezTo>
                    <a:pt x="229" y="514"/>
                    <a:pt x="264" y="298"/>
                    <a:pt x="251" y="76"/>
                  </a:cubicBezTo>
                  <a:cubicBezTo>
                    <a:pt x="246" y="28"/>
                    <a:pt x="202" y="1"/>
                    <a:pt x="159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5"/>
            <p:cNvSpPr/>
            <p:nvPr/>
          </p:nvSpPr>
          <p:spPr>
            <a:xfrm>
              <a:off x="1633228" y="3462058"/>
              <a:ext cx="392863" cy="479559"/>
            </a:xfrm>
            <a:custGeom>
              <a:avLst/>
              <a:gdLst/>
              <a:ahLst/>
              <a:cxnLst/>
              <a:rect l="l" t="t" r="r" b="b"/>
              <a:pathLst>
                <a:path w="5457" h="6661" extrusionOk="0">
                  <a:moveTo>
                    <a:pt x="1838" y="0"/>
                  </a:moveTo>
                  <a:lnTo>
                    <a:pt x="1" y="1615"/>
                  </a:lnTo>
                  <a:lnTo>
                    <a:pt x="1135" y="2964"/>
                  </a:lnTo>
                  <a:lnTo>
                    <a:pt x="1141" y="2964"/>
                  </a:lnTo>
                  <a:lnTo>
                    <a:pt x="1372" y="3243"/>
                  </a:lnTo>
                  <a:cubicBezTo>
                    <a:pt x="1372" y="3243"/>
                    <a:pt x="2075" y="4085"/>
                    <a:pt x="2776" y="4942"/>
                  </a:cubicBezTo>
                  <a:cubicBezTo>
                    <a:pt x="3473" y="5797"/>
                    <a:pt x="4169" y="6660"/>
                    <a:pt x="4169" y="6660"/>
                  </a:cubicBezTo>
                  <a:cubicBezTo>
                    <a:pt x="4725" y="6291"/>
                    <a:pt x="5072" y="5880"/>
                    <a:pt x="5457" y="5241"/>
                  </a:cubicBezTo>
                  <a:cubicBezTo>
                    <a:pt x="5457" y="5241"/>
                    <a:pt x="4879" y="4384"/>
                    <a:pt x="4294" y="3522"/>
                  </a:cubicBezTo>
                  <a:cubicBezTo>
                    <a:pt x="3710" y="2665"/>
                    <a:pt x="3118" y="1810"/>
                    <a:pt x="3118" y="1810"/>
                  </a:cubicBezTo>
                  <a:lnTo>
                    <a:pt x="2910" y="1518"/>
                  </a:lnTo>
                  <a:lnTo>
                    <a:pt x="2901" y="1503"/>
                  </a:lnTo>
                  <a:lnTo>
                    <a:pt x="1838" y="0"/>
                  </a:ln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5"/>
            <p:cNvSpPr/>
            <p:nvPr/>
          </p:nvSpPr>
          <p:spPr>
            <a:xfrm>
              <a:off x="906824" y="3915915"/>
              <a:ext cx="371841" cy="159685"/>
            </a:xfrm>
            <a:custGeom>
              <a:avLst/>
              <a:gdLst/>
              <a:ahLst/>
              <a:cxnLst/>
              <a:rect l="l" t="t" r="r" b="b"/>
              <a:pathLst>
                <a:path w="5165" h="2218" extrusionOk="0">
                  <a:moveTo>
                    <a:pt x="2569" y="0"/>
                  </a:moveTo>
                  <a:cubicBezTo>
                    <a:pt x="2569" y="0"/>
                    <a:pt x="1943" y="259"/>
                    <a:pt x="1310" y="607"/>
                  </a:cubicBezTo>
                  <a:cubicBezTo>
                    <a:pt x="675" y="954"/>
                    <a:pt x="42" y="1386"/>
                    <a:pt x="7" y="1727"/>
                  </a:cubicBezTo>
                  <a:cubicBezTo>
                    <a:pt x="0" y="1804"/>
                    <a:pt x="22" y="1872"/>
                    <a:pt x="64" y="1943"/>
                  </a:cubicBezTo>
                  <a:cubicBezTo>
                    <a:pt x="198" y="2141"/>
                    <a:pt x="611" y="2217"/>
                    <a:pt x="1145" y="2217"/>
                  </a:cubicBezTo>
                  <a:cubicBezTo>
                    <a:pt x="2463" y="2217"/>
                    <a:pt x="4521" y="1752"/>
                    <a:pt x="4962" y="1503"/>
                  </a:cubicBezTo>
                  <a:cubicBezTo>
                    <a:pt x="5116" y="1420"/>
                    <a:pt x="5164" y="1281"/>
                    <a:pt x="5136" y="1128"/>
                  </a:cubicBezTo>
                  <a:cubicBezTo>
                    <a:pt x="5074" y="668"/>
                    <a:pt x="4426" y="35"/>
                    <a:pt x="4426" y="35"/>
                  </a:cubicBezTo>
                  <a:lnTo>
                    <a:pt x="2569" y="0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5"/>
            <p:cNvSpPr/>
            <p:nvPr/>
          </p:nvSpPr>
          <p:spPr>
            <a:xfrm>
              <a:off x="906824" y="3997053"/>
              <a:ext cx="371841" cy="78547"/>
            </a:xfrm>
            <a:custGeom>
              <a:avLst/>
              <a:gdLst/>
              <a:ahLst/>
              <a:cxnLst/>
              <a:rect l="l" t="t" r="r" b="b"/>
              <a:pathLst>
                <a:path w="5165" h="1091" extrusionOk="0">
                  <a:moveTo>
                    <a:pt x="5136" y="1"/>
                  </a:moveTo>
                  <a:cubicBezTo>
                    <a:pt x="3629" y="555"/>
                    <a:pt x="2304" y="702"/>
                    <a:pt x="1332" y="702"/>
                  </a:cubicBezTo>
                  <a:cubicBezTo>
                    <a:pt x="753" y="702"/>
                    <a:pt x="299" y="649"/>
                    <a:pt x="7" y="600"/>
                  </a:cubicBezTo>
                  <a:lnTo>
                    <a:pt x="7" y="600"/>
                  </a:lnTo>
                  <a:cubicBezTo>
                    <a:pt x="0" y="677"/>
                    <a:pt x="22" y="745"/>
                    <a:pt x="64" y="816"/>
                  </a:cubicBezTo>
                  <a:cubicBezTo>
                    <a:pt x="198" y="1014"/>
                    <a:pt x="611" y="1090"/>
                    <a:pt x="1145" y="1090"/>
                  </a:cubicBezTo>
                  <a:cubicBezTo>
                    <a:pt x="2463" y="1090"/>
                    <a:pt x="4521" y="625"/>
                    <a:pt x="4962" y="376"/>
                  </a:cubicBezTo>
                  <a:cubicBezTo>
                    <a:pt x="5116" y="293"/>
                    <a:pt x="5164" y="154"/>
                    <a:pt x="5136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5"/>
            <p:cNvSpPr/>
            <p:nvPr/>
          </p:nvSpPr>
          <p:spPr>
            <a:xfrm>
              <a:off x="1037994" y="3928082"/>
              <a:ext cx="65153" cy="48885"/>
            </a:xfrm>
            <a:custGeom>
              <a:avLst/>
              <a:gdLst/>
              <a:ahLst/>
              <a:cxnLst/>
              <a:rect l="l" t="t" r="r" b="b"/>
              <a:pathLst>
                <a:path w="905" h="679" extrusionOk="0">
                  <a:moveTo>
                    <a:pt x="183" y="0"/>
                  </a:moveTo>
                  <a:cubicBezTo>
                    <a:pt x="75" y="0"/>
                    <a:pt x="1" y="143"/>
                    <a:pt x="121" y="207"/>
                  </a:cubicBezTo>
                  <a:cubicBezTo>
                    <a:pt x="308" y="319"/>
                    <a:pt x="490" y="431"/>
                    <a:pt x="607" y="611"/>
                  </a:cubicBezTo>
                  <a:cubicBezTo>
                    <a:pt x="638" y="659"/>
                    <a:pt x="684" y="679"/>
                    <a:pt x="728" y="679"/>
                  </a:cubicBezTo>
                  <a:cubicBezTo>
                    <a:pt x="820" y="679"/>
                    <a:pt x="905" y="592"/>
                    <a:pt x="844" y="493"/>
                  </a:cubicBezTo>
                  <a:cubicBezTo>
                    <a:pt x="705" y="257"/>
                    <a:pt x="481" y="117"/>
                    <a:pt x="239" y="13"/>
                  </a:cubicBezTo>
                  <a:cubicBezTo>
                    <a:pt x="220" y="4"/>
                    <a:pt x="201" y="0"/>
                    <a:pt x="183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5"/>
            <p:cNvSpPr/>
            <p:nvPr/>
          </p:nvSpPr>
          <p:spPr>
            <a:xfrm>
              <a:off x="1007613" y="3943777"/>
              <a:ext cx="67025" cy="48669"/>
            </a:xfrm>
            <a:custGeom>
              <a:avLst/>
              <a:gdLst/>
              <a:ahLst/>
              <a:cxnLst/>
              <a:rect l="l" t="t" r="r" b="b"/>
              <a:pathLst>
                <a:path w="931" h="676" extrusionOk="0">
                  <a:moveTo>
                    <a:pt x="186" y="1"/>
                  </a:moveTo>
                  <a:cubicBezTo>
                    <a:pt x="72" y="1"/>
                    <a:pt x="0" y="161"/>
                    <a:pt x="125" y="226"/>
                  </a:cubicBezTo>
                  <a:cubicBezTo>
                    <a:pt x="319" y="338"/>
                    <a:pt x="486" y="470"/>
                    <a:pt x="646" y="630"/>
                  </a:cubicBezTo>
                  <a:cubicBezTo>
                    <a:pt x="675" y="662"/>
                    <a:pt x="708" y="675"/>
                    <a:pt x="739" y="675"/>
                  </a:cubicBezTo>
                  <a:cubicBezTo>
                    <a:pt x="840" y="675"/>
                    <a:pt x="930" y="544"/>
                    <a:pt x="835" y="448"/>
                  </a:cubicBezTo>
                  <a:cubicBezTo>
                    <a:pt x="661" y="268"/>
                    <a:pt x="472" y="129"/>
                    <a:pt x="250" y="17"/>
                  </a:cubicBezTo>
                  <a:cubicBezTo>
                    <a:pt x="228" y="6"/>
                    <a:pt x="206" y="1"/>
                    <a:pt x="186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5"/>
            <p:cNvSpPr/>
            <p:nvPr/>
          </p:nvSpPr>
          <p:spPr>
            <a:xfrm>
              <a:off x="982488" y="3959256"/>
              <a:ext cx="63209" cy="49749"/>
            </a:xfrm>
            <a:custGeom>
              <a:avLst/>
              <a:gdLst/>
              <a:ahLst/>
              <a:cxnLst/>
              <a:rect l="l" t="t" r="r" b="b"/>
              <a:pathLst>
                <a:path w="878" h="691" extrusionOk="0">
                  <a:moveTo>
                    <a:pt x="126" y="0"/>
                  </a:moveTo>
                  <a:cubicBezTo>
                    <a:pt x="50" y="0"/>
                    <a:pt x="0" y="102"/>
                    <a:pt x="63" y="165"/>
                  </a:cubicBezTo>
                  <a:cubicBezTo>
                    <a:pt x="237" y="339"/>
                    <a:pt x="439" y="471"/>
                    <a:pt x="613" y="651"/>
                  </a:cubicBezTo>
                  <a:cubicBezTo>
                    <a:pt x="639" y="679"/>
                    <a:pt x="669" y="691"/>
                    <a:pt x="699" y="691"/>
                  </a:cubicBezTo>
                  <a:cubicBezTo>
                    <a:pt x="793" y="691"/>
                    <a:pt x="877" y="568"/>
                    <a:pt x="786" y="477"/>
                  </a:cubicBezTo>
                  <a:cubicBezTo>
                    <a:pt x="613" y="297"/>
                    <a:pt x="397" y="88"/>
                    <a:pt x="153" y="5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5"/>
            <p:cNvSpPr/>
            <p:nvPr/>
          </p:nvSpPr>
          <p:spPr>
            <a:xfrm>
              <a:off x="1012509" y="3452555"/>
              <a:ext cx="262629" cy="478551"/>
            </a:xfrm>
            <a:custGeom>
              <a:avLst/>
              <a:gdLst/>
              <a:ahLst/>
              <a:cxnLst/>
              <a:rect l="l" t="t" r="r" b="b"/>
              <a:pathLst>
                <a:path w="3648" h="6647" extrusionOk="0">
                  <a:moveTo>
                    <a:pt x="2054" y="0"/>
                  </a:moveTo>
                  <a:cubicBezTo>
                    <a:pt x="1378" y="585"/>
                    <a:pt x="710" y="1274"/>
                    <a:pt x="301" y="2068"/>
                  </a:cubicBezTo>
                  <a:cubicBezTo>
                    <a:pt x="182" y="2303"/>
                    <a:pt x="84" y="2547"/>
                    <a:pt x="42" y="2804"/>
                  </a:cubicBezTo>
                  <a:cubicBezTo>
                    <a:pt x="0" y="3105"/>
                    <a:pt x="70" y="3389"/>
                    <a:pt x="141" y="3681"/>
                  </a:cubicBezTo>
                  <a:cubicBezTo>
                    <a:pt x="273" y="4294"/>
                    <a:pt x="433" y="4900"/>
                    <a:pt x="585" y="5504"/>
                  </a:cubicBezTo>
                  <a:cubicBezTo>
                    <a:pt x="677" y="5852"/>
                    <a:pt x="767" y="6194"/>
                    <a:pt x="857" y="6542"/>
                  </a:cubicBezTo>
                  <a:cubicBezTo>
                    <a:pt x="1207" y="6602"/>
                    <a:pt x="1564" y="6647"/>
                    <a:pt x="1922" y="6647"/>
                  </a:cubicBezTo>
                  <a:cubicBezTo>
                    <a:pt x="2096" y="6647"/>
                    <a:pt x="2270" y="6636"/>
                    <a:pt x="2444" y="6612"/>
                  </a:cubicBezTo>
                  <a:cubicBezTo>
                    <a:pt x="2569" y="6597"/>
                    <a:pt x="2694" y="6570"/>
                    <a:pt x="2819" y="6542"/>
                  </a:cubicBezTo>
                  <a:cubicBezTo>
                    <a:pt x="2848" y="6535"/>
                    <a:pt x="2973" y="6520"/>
                    <a:pt x="2993" y="6500"/>
                  </a:cubicBezTo>
                  <a:cubicBezTo>
                    <a:pt x="2993" y="6493"/>
                    <a:pt x="2986" y="6471"/>
                    <a:pt x="2986" y="6465"/>
                  </a:cubicBezTo>
                  <a:cubicBezTo>
                    <a:pt x="2993" y="6416"/>
                    <a:pt x="2965" y="6346"/>
                    <a:pt x="2958" y="6291"/>
                  </a:cubicBezTo>
                  <a:cubicBezTo>
                    <a:pt x="2938" y="6172"/>
                    <a:pt x="2916" y="6054"/>
                    <a:pt x="2896" y="5935"/>
                  </a:cubicBezTo>
                  <a:cubicBezTo>
                    <a:pt x="2798" y="5386"/>
                    <a:pt x="2707" y="4836"/>
                    <a:pt x="2624" y="4294"/>
                  </a:cubicBezTo>
                  <a:cubicBezTo>
                    <a:pt x="2576" y="4008"/>
                    <a:pt x="2527" y="3723"/>
                    <a:pt x="2499" y="3445"/>
                  </a:cubicBezTo>
                  <a:cubicBezTo>
                    <a:pt x="2492" y="3397"/>
                    <a:pt x="2485" y="3333"/>
                    <a:pt x="2499" y="3285"/>
                  </a:cubicBezTo>
                  <a:cubicBezTo>
                    <a:pt x="2520" y="3237"/>
                    <a:pt x="2569" y="3195"/>
                    <a:pt x="2597" y="3166"/>
                  </a:cubicBezTo>
                  <a:cubicBezTo>
                    <a:pt x="2756" y="3013"/>
                    <a:pt x="2903" y="2839"/>
                    <a:pt x="3070" y="2694"/>
                  </a:cubicBezTo>
                  <a:cubicBezTo>
                    <a:pt x="3250" y="2520"/>
                    <a:pt x="3446" y="2360"/>
                    <a:pt x="3648" y="2213"/>
                  </a:cubicBezTo>
                  <a:cubicBezTo>
                    <a:pt x="3105" y="1490"/>
                    <a:pt x="2555" y="758"/>
                    <a:pt x="2054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5"/>
            <p:cNvSpPr/>
            <p:nvPr/>
          </p:nvSpPr>
          <p:spPr>
            <a:xfrm>
              <a:off x="547725" y="2544266"/>
              <a:ext cx="247006" cy="233480"/>
            </a:xfrm>
            <a:custGeom>
              <a:avLst/>
              <a:gdLst/>
              <a:ahLst/>
              <a:cxnLst/>
              <a:rect l="l" t="t" r="r" b="b"/>
              <a:pathLst>
                <a:path w="3431" h="3243" extrusionOk="0">
                  <a:moveTo>
                    <a:pt x="2146" y="0"/>
                  </a:moveTo>
                  <a:cubicBezTo>
                    <a:pt x="2028" y="0"/>
                    <a:pt x="1982" y="238"/>
                    <a:pt x="1982" y="482"/>
                  </a:cubicBezTo>
                  <a:cubicBezTo>
                    <a:pt x="1976" y="732"/>
                    <a:pt x="2017" y="989"/>
                    <a:pt x="2017" y="989"/>
                  </a:cubicBezTo>
                  <a:cubicBezTo>
                    <a:pt x="2017" y="989"/>
                    <a:pt x="1899" y="746"/>
                    <a:pt x="1747" y="509"/>
                  </a:cubicBezTo>
                  <a:cubicBezTo>
                    <a:pt x="1610" y="281"/>
                    <a:pt x="1450" y="67"/>
                    <a:pt x="1317" y="67"/>
                  </a:cubicBezTo>
                  <a:cubicBezTo>
                    <a:pt x="1307" y="67"/>
                    <a:pt x="1297" y="69"/>
                    <a:pt x="1288" y="71"/>
                  </a:cubicBezTo>
                  <a:cubicBezTo>
                    <a:pt x="1134" y="106"/>
                    <a:pt x="1154" y="398"/>
                    <a:pt x="1231" y="669"/>
                  </a:cubicBezTo>
                  <a:cubicBezTo>
                    <a:pt x="1301" y="948"/>
                    <a:pt x="1420" y="1205"/>
                    <a:pt x="1420" y="1205"/>
                  </a:cubicBezTo>
                  <a:cubicBezTo>
                    <a:pt x="1420" y="1205"/>
                    <a:pt x="1231" y="1010"/>
                    <a:pt x="1022" y="822"/>
                  </a:cubicBezTo>
                  <a:cubicBezTo>
                    <a:pt x="851" y="662"/>
                    <a:pt x="665" y="499"/>
                    <a:pt x="557" y="499"/>
                  </a:cubicBezTo>
                  <a:cubicBezTo>
                    <a:pt x="538" y="499"/>
                    <a:pt x="521" y="504"/>
                    <a:pt x="508" y="515"/>
                  </a:cubicBezTo>
                  <a:cubicBezTo>
                    <a:pt x="347" y="649"/>
                    <a:pt x="438" y="941"/>
                    <a:pt x="585" y="1183"/>
                  </a:cubicBezTo>
                  <a:cubicBezTo>
                    <a:pt x="723" y="1434"/>
                    <a:pt x="912" y="1636"/>
                    <a:pt x="912" y="1636"/>
                  </a:cubicBezTo>
                  <a:cubicBezTo>
                    <a:pt x="912" y="1636"/>
                    <a:pt x="758" y="1497"/>
                    <a:pt x="578" y="1379"/>
                  </a:cubicBezTo>
                  <a:cubicBezTo>
                    <a:pt x="448" y="1294"/>
                    <a:pt x="313" y="1218"/>
                    <a:pt x="208" y="1218"/>
                  </a:cubicBezTo>
                  <a:cubicBezTo>
                    <a:pt x="165" y="1218"/>
                    <a:pt x="127" y="1230"/>
                    <a:pt x="97" y="1260"/>
                  </a:cubicBezTo>
                  <a:cubicBezTo>
                    <a:pt x="0" y="1365"/>
                    <a:pt x="160" y="1657"/>
                    <a:pt x="361" y="1915"/>
                  </a:cubicBezTo>
                  <a:cubicBezTo>
                    <a:pt x="556" y="2172"/>
                    <a:pt x="787" y="2387"/>
                    <a:pt x="787" y="2387"/>
                  </a:cubicBezTo>
                  <a:cubicBezTo>
                    <a:pt x="787" y="2387"/>
                    <a:pt x="813" y="2561"/>
                    <a:pt x="912" y="2756"/>
                  </a:cubicBezTo>
                  <a:cubicBezTo>
                    <a:pt x="1009" y="2952"/>
                    <a:pt x="1182" y="3167"/>
                    <a:pt x="1446" y="3229"/>
                  </a:cubicBezTo>
                  <a:cubicBezTo>
                    <a:pt x="1483" y="3238"/>
                    <a:pt x="1521" y="3242"/>
                    <a:pt x="1561" y="3242"/>
                  </a:cubicBezTo>
                  <a:cubicBezTo>
                    <a:pt x="1802" y="3242"/>
                    <a:pt x="2093" y="3084"/>
                    <a:pt x="2338" y="2875"/>
                  </a:cubicBezTo>
                  <a:cubicBezTo>
                    <a:pt x="2624" y="2638"/>
                    <a:pt x="2859" y="2332"/>
                    <a:pt x="2916" y="2102"/>
                  </a:cubicBezTo>
                  <a:cubicBezTo>
                    <a:pt x="2916" y="2102"/>
                    <a:pt x="3061" y="1796"/>
                    <a:pt x="3186" y="1504"/>
                  </a:cubicBezTo>
                  <a:cubicBezTo>
                    <a:pt x="3312" y="1212"/>
                    <a:pt x="3430" y="919"/>
                    <a:pt x="3305" y="871"/>
                  </a:cubicBezTo>
                  <a:cubicBezTo>
                    <a:pt x="3285" y="864"/>
                    <a:pt x="3265" y="860"/>
                    <a:pt x="3244" y="860"/>
                  </a:cubicBezTo>
                  <a:cubicBezTo>
                    <a:pt x="3124" y="860"/>
                    <a:pt x="2986" y="969"/>
                    <a:pt x="2874" y="1093"/>
                  </a:cubicBezTo>
                  <a:cubicBezTo>
                    <a:pt x="2749" y="1233"/>
                    <a:pt x="2650" y="1392"/>
                    <a:pt x="2650" y="1392"/>
                  </a:cubicBezTo>
                  <a:cubicBezTo>
                    <a:pt x="2650" y="1392"/>
                    <a:pt x="2595" y="1051"/>
                    <a:pt x="2518" y="711"/>
                  </a:cubicBezTo>
                  <a:cubicBezTo>
                    <a:pt x="2442" y="370"/>
                    <a:pt x="2345" y="23"/>
                    <a:pt x="2156" y="1"/>
                  </a:cubicBezTo>
                  <a:cubicBezTo>
                    <a:pt x="2153" y="0"/>
                    <a:pt x="2150" y="0"/>
                    <a:pt x="2146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5"/>
            <p:cNvSpPr/>
            <p:nvPr/>
          </p:nvSpPr>
          <p:spPr>
            <a:xfrm>
              <a:off x="651322" y="2712158"/>
              <a:ext cx="478462" cy="274517"/>
            </a:xfrm>
            <a:custGeom>
              <a:avLst/>
              <a:gdLst/>
              <a:ahLst/>
              <a:cxnLst/>
              <a:rect l="l" t="t" r="r" b="b"/>
              <a:pathLst>
                <a:path w="6646" h="3813" extrusionOk="0">
                  <a:moveTo>
                    <a:pt x="1378" y="0"/>
                  </a:moveTo>
                  <a:cubicBezTo>
                    <a:pt x="1121" y="167"/>
                    <a:pt x="857" y="334"/>
                    <a:pt x="607" y="501"/>
                  </a:cubicBezTo>
                  <a:cubicBezTo>
                    <a:pt x="447" y="605"/>
                    <a:pt x="286" y="710"/>
                    <a:pt x="126" y="813"/>
                  </a:cubicBezTo>
                  <a:cubicBezTo>
                    <a:pt x="99" y="835"/>
                    <a:pt x="29" y="864"/>
                    <a:pt x="16" y="890"/>
                  </a:cubicBezTo>
                  <a:cubicBezTo>
                    <a:pt x="1" y="919"/>
                    <a:pt x="77" y="1016"/>
                    <a:pt x="91" y="1051"/>
                  </a:cubicBezTo>
                  <a:cubicBezTo>
                    <a:pt x="787" y="2226"/>
                    <a:pt x="1853" y="3382"/>
                    <a:pt x="3244" y="3674"/>
                  </a:cubicBezTo>
                  <a:cubicBezTo>
                    <a:pt x="3693" y="3769"/>
                    <a:pt x="4152" y="3813"/>
                    <a:pt x="4611" y="3813"/>
                  </a:cubicBezTo>
                  <a:cubicBezTo>
                    <a:pt x="5297" y="3813"/>
                    <a:pt x="5984" y="3716"/>
                    <a:pt x="6646" y="3549"/>
                  </a:cubicBezTo>
                  <a:cubicBezTo>
                    <a:pt x="6619" y="3472"/>
                    <a:pt x="6597" y="3389"/>
                    <a:pt x="6570" y="3305"/>
                  </a:cubicBezTo>
                  <a:cubicBezTo>
                    <a:pt x="6395" y="2727"/>
                    <a:pt x="6221" y="2149"/>
                    <a:pt x="6048" y="1580"/>
                  </a:cubicBezTo>
                  <a:cubicBezTo>
                    <a:pt x="5714" y="1684"/>
                    <a:pt x="5380" y="1767"/>
                    <a:pt x="5032" y="1815"/>
                  </a:cubicBezTo>
                  <a:cubicBezTo>
                    <a:pt x="4749" y="1855"/>
                    <a:pt x="4466" y="1876"/>
                    <a:pt x="4182" y="1876"/>
                  </a:cubicBezTo>
                  <a:cubicBezTo>
                    <a:pt x="4111" y="1876"/>
                    <a:pt x="4039" y="1875"/>
                    <a:pt x="3967" y="1872"/>
                  </a:cubicBezTo>
                  <a:cubicBezTo>
                    <a:pt x="3787" y="1866"/>
                    <a:pt x="3598" y="1851"/>
                    <a:pt x="3424" y="1809"/>
                  </a:cubicBezTo>
                  <a:cubicBezTo>
                    <a:pt x="3257" y="1760"/>
                    <a:pt x="3090" y="1684"/>
                    <a:pt x="2938" y="1600"/>
                  </a:cubicBezTo>
                  <a:cubicBezTo>
                    <a:pt x="2284" y="1231"/>
                    <a:pt x="1776" y="626"/>
                    <a:pt x="1378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5"/>
            <p:cNvSpPr/>
            <p:nvPr/>
          </p:nvSpPr>
          <p:spPr>
            <a:xfrm>
              <a:off x="2158269" y="2349016"/>
              <a:ext cx="224401" cy="242191"/>
            </a:xfrm>
            <a:custGeom>
              <a:avLst/>
              <a:gdLst/>
              <a:ahLst/>
              <a:cxnLst/>
              <a:rect l="l" t="t" r="r" b="b"/>
              <a:pathLst>
                <a:path w="3117" h="3364" extrusionOk="0">
                  <a:moveTo>
                    <a:pt x="1676" y="0"/>
                  </a:moveTo>
                  <a:cubicBezTo>
                    <a:pt x="1502" y="0"/>
                    <a:pt x="1274" y="254"/>
                    <a:pt x="1058" y="513"/>
                  </a:cubicBezTo>
                  <a:cubicBezTo>
                    <a:pt x="946" y="660"/>
                    <a:pt x="827" y="806"/>
                    <a:pt x="752" y="918"/>
                  </a:cubicBezTo>
                  <a:cubicBezTo>
                    <a:pt x="669" y="1036"/>
                    <a:pt x="612" y="1113"/>
                    <a:pt x="612" y="1113"/>
                  </a:cubicBezTo>
                  <a:cubicBezTo>
                    <a:pt x="612" y="1113"/>
                    <a:pt x="598" y="918"/>
                    <a:pt x="543" y="715"/>
                  </a:cubicBezTo>
                  <a:cubicBezTo>
                    <a:pt x="480" y="522"/>
                    <a:pt x="383" y="326"/>
                    <a:pt x="236" y="320"/>
                  </a:cubicBezTo>
                  <a:cubicBezTo>
                    <a:pt x="91" y="320"/>
                    <a:pt x="56" y="647"/>
                    <a:pt x="42" y="994"/>
                  </a:cubicBezTo>
                  <a:cubicBezTo>
                    <a:pt x="34" y="1342"/>
                    <a:pt x="42" y="1691"/>
                    <a:pt x="42" y="1691"/>
                  </a:cubicBezTo>
                  <a:cubicBezTo>
                    <a:pt x="1" y="1948"/>
                    <a:pt x="111" y="2330"/>
                    <a:pt x="299" y="2671"/>
                  </a:cubicBezTo>
                  <a:cubicBezTo>
                    <a:pt x="493" y="3012"/>
                    <a:pt x="759" y="3304"/>
                    <a:pt x="1029" y="3352"/>
                  </a:cubicBezTo>
                  <a:cubicBezTo>
                    <a:pt x="1070" y="3360"/>
                    <a:pt x="1110" y="3364"/>
                    <a:pt x="1150" y="3364"/>
                  </a:cubicBezTo>
                  <a:cubicBezTo>
                    <a:pt x="1366" y="3364"/>
                    <a:pt x="1556" y="3257"/>
                    <a:pt x="1697" y="3144"/>
                  </a:cubicBezTo>
                  <a:cubicBezTo>
                    <a:pt x="1858" y="3005"/>
                    <a:pt x="1954" y="2860"/>
                    <a:pt x="1954" y="2860"/>
                  </a:cubicBezTo>
                  <a:cubicBezTo>
                    <a:pt x="1954" y="2860"/>
                    <a:pt x="2025" y="2838"/>
                    <a:pt x="2143" y="2796"/>
                  </a:cubicBezTo>
                  <a:cubicBezTo>
                    <a:pt x="2255" y="2755"/>
                    <a:pt x="2400" y="2693"/>
                    <a:pt x="2547" y="2616"/>
                  </a:cubicBezTo>
                  <a:cubicBezTo>
                    <a:pt x="2831" y="2476"/>
                    <a:pt x="3117" y="2282"/>
                    <a:pt x="3068" y="2142"/>
                  </a:cubicBezTo>
                  <a:cubicBezTo>
                    <a:pt x="3035" y="2041"/>
                    <a:pt x="2914" y="2010"/>
                    <a:pt x="2771" y="2010"/>
                  </a:cubicBezTo>
                  <a:cubicBezTo>
                    <a:pt x="2707" y="2010"/>
                    <a:pt x="2640" y="2016"/>
                    <a:pt x="2574" y="2025"/>
                  </a:cubicBezTo>
                  <a:cubicBezTo>
                    <a:pt x="2464" y="2038"/>
                    <a:pt x="2359" y="2058"/>
                    <a:pt x="2282" y="2073"/>
                  </a:cubicBezTo>
                  <a:cubicBezTo>
                    <a:pt x="2198" y="2093"/>
                    <a:pt x="2150" y="2108"/>
                    <a:pt x="2150" y="2108"/>
                  </a:cubicBezTo>
                  <a:cubicBezTo>
                    <a:pt x="2150" y="2108"/>
                    <a:pt x="2213" y="2080"/>
                    <a:pt x="2310" y="2038"/>
                  </a:cubicBezTo>
                  <a:cubicBezTo>
                    <a:pt x="2407" y="1990"/>
                    <a:pt x="2532" y="1926"/>
                    <a:pt x="2657" y="1843"/>
                  </a:cubicBezTo>
                  <a:cubicBezTo>
                    <a:pt x="2776" y="1766"/>
                    <a:pt x="2895" y="1669"/>
                    <a:pt x="2965" y="1572"/>
                  </a:cubicBezTo>
                  <a:cubicBezTo>
                    <a:pt x="3040" y="1467"/>
                    <a:pt x="3075" y="1363"/>
                    <a:pt x="3027" y="1258"/>
                  </a:cubicBezTo>
                  <a:cubicBezTo>
                    <a:pt x="3009" y="1221"/>
                    <a:pt x="2959" y="1206"/>
                    <a:pt x="2889" y="1206"/>
                  </a:cubicBezTo>
                  <a:cubicBezTo>
                    <a:pt x="2767" y="1206"/>
                    <a:pt x="2584" y="1251"/>
                    <a:pt x="2407" y="1300"/>
                  </a:cubicBezTo>
                  <a:cubicBezTo>
                    <a:pt x="2268" y="1342"/>
                    <a:pt x="2136" y="1384"/>
                    <a:pt x="2031" y="1419"/>
                  </a:cubicBezTo>
                  <a:cubicBezTo>
                    <a:pt x="1934" y="1454"/>
                    <a:pt x="1864" y="1474"/>
                    <a:pt x="1864" y="1474"/>
                  </a:cubicBezTo>
                  <a:cubicBezTo>
                    <a:pt x="1864" y="1474"/>
                    <a:pt x="1921" y="1432"/>
                    <a:pt x="2005" y="1357"/>
                  </a:cubicBezTo>
                  <a:cubicBezTo>
                    <a:pt x="2088" y="1280"/>
                    <a:pt x="2192" y="1181"/>
                    <a:pt x="2288" y="1071"/>
                  </a:cubicBezTo>
                  <a:cubicBezTo>
                    <a:pt x="2484" y="847"/>
                    <a:pt x="2637" y="590"/>
                    <a:pt x="2519" y="480"/>
                  </a:cubicBezTo>
                  <a:cubicBezTo>
                    <a:pt x="2491" y="457"/>
                    <a:pt x="2456" y="447"/>
                    <a:pt x="2414" y="447"/>
                  </a:cubicBezTo>
                  <a:cubicBezTo>
                    <a:pt x="2276" y="447"/>
                    <a:pt x="2072" y="557"/>
                    <a:pt x="1879" y="674"/>
                  </a:cubicBezTo>
                  <a:cubicBezTo>
                    <a:pt x="1754" y="751"/>
                    <a:pt x="1635" y="827"/>
                    <a:pt x="1545" y="889"/>
                  </a:cubicBezTo>
                  <a:cubicBezTo>
                    <a:pt x="1453" y="953"/>
                    <a:pt x="1398" y="1001"/>
                    <a:pt x="1398" y="1001"/>
                  </a:cubicBezTo>
                  <a:cubicBezTo>
                    <a:pt x="1398" y="1001"/>
                    <a:pt x="1440" y="946"/>
                    <a:pt x="1495" y="856"/>
                  </a:cubicBezTo>
                  <a:cubicBezTo>
                    <a:pt x="1545" y="772"/>
                    <a:pt x="1614" y="660"/>
                    <a:pt x="1677" y="542"/>
                  </a:cubicBezTo>
                  <a:cubicBezTo>
                    <a:pt x="1796" y="305"/>
                    <a:pt x="1864" y="54"/>
                    <a:pt x="1739" y="12"/>
                  </a:cubicBezTo>
                  <a:cubicBezTo>
                    <a:pt x="1719" y="4"/>
                    <a:pt x="1698" y="0"/>
                    <a:pt x="1676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5"/>
            <p:cNvSpPr/>
            <p:nvPr/>
          </p:nvSpPr>
          <p:spPr>
            <a:xfrm>
              <a:off x="1755975" y="2490198"/>
              <a:ext cx="476446" cy="337657"/>
            </a:xfrm>
            <a:custGeom>
              <a:avLst/>
              <a:gdLst/>
              <a:ahLst/>
              <a:cxnLst/>
              <a:rect l="l" t="t" r="r" b="b"/>
              <a:pathLst>
                <a:path w="6618" h="4690" extrusionOk="0">
                  <a:moveTo>
                    <a:pt x="5630" y="0"/>
                  </a:moveTo>
                  <a:cubicBezTo>
                    <a:pt x="5630" y="0"/>
                    <a:pt x="5567" y="49"/>
                    <a:pt x="5455" y="126"/>
                  </a:cubicBezTo>
                  <a:cubicBezTo>
                    <a:pt x="5338" y="202"/>
                    <a:pt x="5171" y="321"/>
                    <a:pt x="4976" y="446"/>
                  </a:cubicBezTo>
                  <a:cubicBezTo>
                    <a:pt x="4571" y="703"/>
                    <a:pt x="4029" y="1037"/>
                    <a:pt x="3466" y="1323"/>
                  </a:cubicBezTo>
                  <a:cubicBezTo>
                    <a:pt x="3319" y="1391"/>
                    <a:pt x="3187" y="1468"/>
                    <a:pt x="3042" y="1532"/>
                  </a:cubicBezTo>
                  <a:cubicBezTo>
                    <a:pt x="2901" y="1600"/>
                    <a:pt x="2763" y="1664"/>
                    <a:pt x="2631" y="1725"/>
                  </a:cubicBezTo>
                  <a:cubicBezTo>
                    <a:pt x="2365" y="1851"/>
                    <a:pt x="2102" y="1943"/>
                    <a:pt x="1886" y="2033"/>
                  </a:cubicBezTo>
                  <a:cubicBezTo>
                    <a:pt x="1774" y="2074"/>
                    <a:pt x="1677" y="2116"/>
                    <a:pt x="1587" y="2151"/>
                  </a:cubicBezTo>
                  <a:cubicBezTo>
                    <a:pt x="1497" y="2178"/>
                    <a:pt x="1420" y="2206"/>
                    <a:pt x="1350" y="2226"/>
                  </a:cubicBezTo>
                  <a:cubicBezTo>
                    <a:pt x="1225" y="2268"/>
                    <a:pt x="1148" y="2290"/>
                    <a:pt x="1148" y="2290"/>
                  </a:cubicBezTo>
                  <a:cubicBezTo>
                    <a:pt x="1148" y="2290"/>
                    <a:pt x="1079" y="2318"/>
                    <a:pt x="968" y="2352"/>
                  </a:cubicBezTo>
                  <a:cubicBezTo>
                    <a:pt x="919" y="2367"/>
                    <a:pt x="856" y="2387"/>
                    <a:pt x="787" y="2408"/>
                  </a:cubicBezTo>
                  <a:cubicBezTo>
                    <a:pt x="717" y="2429"/>
                    <a:pt x="647" y="2444"/>
                    <a:pt x="578" y="2464"/>
                  </a:cubicBezTo>
                  <a:cubicBezTo>
                    <a:pt x="286" y="2540"/>
                    <a:pt x="1" y="2617"/>
                    <a:pt x="1" y="2617"/>
                  </a:cubicBezTo>
                  <a:lnTo>
                    <a:pt x="550" y="4690"/>
                  </a:lnTo>
                  <a:cubicBezTo>
                    <a:pt x="550" y="4690"/>
                    <a:pt x="877" y="4580"/>
                    <a:pt x="1211" y="4474"/>
                  </a:cubicBezTo>
                  <a:cubicBezTo>
                    <a:pt x="1288" y="4448"/>
                    <a:pt x="1372" y="4419"/>
                    <a:pt x="1447" y="4391"/>
                  </a:cubicBezTo>
                  <a:cubicBezTo>
                    <a:pt x="1524" y="4364"/>
                    <a:pt x="1594" y="4336"/>
                    <a:pt x="1656" y="4307"/>
                  </a:cubicBezTo>
                  <a:cubicBezTo>
                    <a:pt x="1774" y="4259"/>
                    <a:pt x="1858" y="4230"/>
                    <a:pt x="1858" y="4230"/>
                  </a:cubicBezTo>
                  <a:cubicBezTo>
                    <a:pt x="1858" y="4230"/>
                    <a:pt x="1935" y="4197"/>
                    <a:pt x="2081" y="4140"/>
                  </a:cubicBezTo>
                  <a:cubicBezTo>
                    <a:pt x="2150" y="4105"/>
                    <a:pt x="2240" y="4072"/>
                    <a:pt x="2339" y="4030"/>
                  </a:cubicBezTo>
                  <a:cubicBezTo>
                    <a:pt x="2436" y="3995"/>
                    <a:pt x="2547" y="3938"/>
                    <a:pt x="2666" y="3883"/>
                  </a:cubicBezTo>
                  <a:cubicBezTo>
                    <a:pt x="2901" y="3765"/>
                    <a:pt x="3187" y="3646"/>
                    <a:pt x="3473" y="3479"/>
                  </a:cubicBezTo>
                  <a:cubicBezTo>
                    <a:pt x="3611" y="3404"/>
                    <a:pt x="3765" y="3327"/>
                    <a:pt x="3910" y="3243"/>
                  </a:cubicBezTo>
                  <a:cubicBezTo>
                    <a:pt x="4064" y="3160"/>
                    <a:pt x="4211" y="3070"/>
                    <a:pt x="4363" y="2978"/>
                  </a:cubicBezTo>
                  <a:cubicBezTo>
                    <a:pt x="4510" y="2888"/>
                    <a:pt x="4655" y="2798"/>
                    <a:pt x="4802" y="2707"/>
                  </a:cubicBezTo>
                  <a:cubicBezTo>
                    <a:pt x="4941" y="2617"/>
                    <a:pt x="5079" y="2519"/>
                    <a:pt x="5219" y="2429"/>
                  </a:cubicBezTo>
                  <a:cubicBezTo>
                    <a:pt x="5281" y="2387"/>
                    <a:pt x="5351" y="2338"/>
                    <a:pt x="5413" y="2297"/>
                  </a:cubicBezTo>
                  <a:cubicBezTo>
                    <a:pt x="5477" y="2255"/>
                    <a:pt x="5538" y="2206"/>
                    <a:pt x="5602" y="2165"/>
                  </a:cubicBezTo>
                  <a:cubicBezTo>
                    <a:pt x="5720" y="2081"/>
                    <a:pt x="5831" y="1998"/>
                    <a:pt x="5936" y="1921"/>
                  </a:cubicBezTo>
                  <a:cubicBezTo>
                    <a:pt x="6145" y="1767"/>
                    <a:pt x="6312" y="1629"/>
                    <a:pt x="6430" y="1538"/>
                  </a:cubicBezTo>
                  <a:cubicBezTo>
                    <a:pt x="6549" y="1448"/>
                    <a:pt x="6617" y="1391"/>
                    <a:pt x="6617" y="1391"/>
                  </a:cubicBezTo>
                  <a:lnTo>
                    <a:pt x="5630" y="0"/>
                  </a:ln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5"/>
            <p:cNvSpPr/>
            <p:nvPr/>
          </p:nvSpPr>
          <p:spPr>
            <a:xfrm>
              <a:off x="1061680" y="3279263"/>
              <a:ext cx="792493" cy="389277"/>
            </a:xfrm>
            <a:custGeom>
              <a:avLst/>
              <a:gdLst/>
              <a:ahLst/>
              <a:cxnLst/>
              <a:rect l="l" t="t" r="r" b="b"/>
              <a:pathLst>
                <a:path w="11008" h="5407" extrusionOk="0">
                  <a:moveTo>
                    <a:pt x="8865" y="1"/>
                  </a:moveTo>
                  <a:lnTo>
                    <a:pt x="2442" y="493"/>
                  </a:lnTo>
                  <a:lnTo>
                    <a:pt x="2227" y="724"/>
                  </a:lnTo>
                  <a:lnTo>
                    <a:pt x="396" y="2658"/>
                  </a:lnTo>
                  <a:lnTo>
                    <a:pt x="0" y="3075"/>
                  </a:lnTo>
                  <a:cubicBezTo>
                    <a:pt x="1308" y="4182"/>
                    <a:pt x="2582" y="5156"/>
                    <a:pt x="3723" y="5406"/>
                  </a:cubicBezTo>
                  <a:lnTo>
                    <a:pt x="4050" y="5052"/>
                  </a:lnTo>
                  <a:lnTo>
                    <a:pt x="5637" y="3354"/>
                  </a:lnTo>
                  <a:lnTo>
                    <a:pt x="7535" y="5136"/>
                  </a:lnTo>
                  <a:cubicBezTo>
                    <a:pt x="8962" y="4703"/>
                    <a:pt x="10159" y="4084"/>
                    <a:pt x="11007" y="3187"/>
                  </a:cubicBezTo>
                  <a:lnTo>
                    <a:pt x="8920" y="84"/>
                  </a:lnTo>
                  <a:lnTo>
                    <a:pt x="8865" y="1"/>
                  </a:ln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5"/>
            <p:cNvSpPr/>
            <p:nvPr/>
          </p:nvSpPr>
          <p:spPr>
            <a:xfrm>
              <a:off x="1443888" y="3266592"/>
              <a:ext cx="64649" cy="252126"/>
            </a:xfrm>
            <a:custGeom>
              <a:avLst/>
              <a:gdLst/>
              <a:ahLst/>
              <a:cxnLst/>
              <a:rect l="l" t="t" r="r" b="b"/>
              <a:pathLst>
                <a:path w="898" h="3502" extrusionOk="0">
                  <a:moveTo>
                    <a:pt x="597" y="0"/>
                  </a:moveTo>
                  <a:cubicBezTo>
                    <a:pt x="593" y="0"/>
                    <a:pt x="589" y="1"/>
                    <a:pt x="585" y="1"/>
                  </a:cubicBezTo>
                  <a:cubicBezTo>
                    <a:pt x="543" y="10"/>
                    <a:pt x="508" y="51"/>
                    <a:pt x="515" y="100"/>
                  </a:cubicBezTo>
                  <a:cubicBezTo>
                    <a:pt x="515" y="113"/>
                    <a:pt x="723" y="1623"/>
                    <a:pt x="682" y="2014"/>
                  </a:cubicBezTo>
                  <a:cubicBezTo>
                    <a:pt x="655" y="2264"/>
                    <a:pt x="438" y="2298"/>
                    <a:pt x="334" y="2306"/>
                  </a:cubicBezTo>
                  <a:lnTo>
                    <a:pt x="181" y="168"/>
                  </a:lnTo>
                  <a:cubicBezTo>
                    <a:pt x="181" y="123"/>
                    <a:pt x="139" y="84"/>
                    <a:pt x="100" y="84"/>
                  </a:cubicBezTo>
                  <a:cubicBezTo>
                    <a:pt x="96" y="84"/>
                    <a:pt x="93" y="84"/>
                    <a:pt x="91" y="85"/>
                  </a:cubicBezTo>
                  <a:cubicBezTo>
                    <a:pt x="42" y="93"/>
                    <a:pt x="0" y="135"/>
                    <a:pt x="7" y="177"/>
                  </a:cubicBezTo>
                  <a:lnTo>
                    <a:pt x="237" y="3418"/>
                  </a:lnTo>
                  <a:cubicBezTo>
                    <a:pt x="237" y="3467"/>
                    <a:pt x="279" y="3502"/>
                    <a:pt x="321" y="3502"/>
                  </a:cubicBezTo>
                  <a:lnTo>
                    <a:pt x="328" y="3502"/>
                  </a:lnTo>
                  <a:cubicBezTo>
                    <a:pt x="376" y="3502"/>
                    <a:pt x="411" y="3460"/>
                    <a:pt x="411" y="3411"/>
                  </a:cubicBezTo>
                  <a:lnTo>
                    <a:pt x="341" y="2480"/>
                  </a:lnTo>
                  <a:cubicBezTo>
                    <a:pt x="543" y="2465"/>
                    <a:pt x="814" y="2368"/>
                    <a:pt x="849" y="2034"/>
                  </a:cubicBezTo>
                  <a:cubicBezTo>
                    <a:pt x="897" y="1616"/>
                    <a:pt x="697" y="142"/>
                    <a:pt x="688" y="78"/>
                  </a:cubicBezTo>
                  <a:cubicBezTo>
                    <a:pt x="682" y="34"/>
                    <a:pt x="641" y="0"/>
                    <a:pt x="597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5"/>
            <p:cNvSpPr/>
            <p:nvPr/>
          </p:nvSpPr>
          <p:spPr>
            <a:xfrm>
              <a:off x="1648778" y="3257880"/>
              <a:ext cx="96254" cy="98057"/>
            </a:xfrm>
            <a:custGeom>
              <a:avLst/>
              <a:gdLst/>
              <a:ahLst/>
              <a:cxnLst/>
              <a:rect l="l" t="t" r="r" b="b"/>
              <a:pathLst>
                <a:path w="1337" h="1362" extrusionOk="0">
                  <a:moveTo>
                    <a:pt x="100" y="1"/>
                  </a:moveTo>
                  <a:cubicBezTo>
                    <a:pt x="91" y="1"/>
                    <a:pt x="80" y="2"/>
                    <a:pt x="70" y="5"/>
                  </a:cubicBezTo>
                  <a:cubicBezTo>
                    <a:pt x="28" y="19"/>
                    <a:pt x="0" y="67"/>
                    <a:pt x="13" y="116"/>
                  </a:cubicBezTo>
                  <a:cubicBezTo>
                    <a:pt x="28" y="151"/>
                    <a:pt x="327" y="1076"/>
                    <a:pt x="828" y="1306"/>
                  </a:cubicBezTo>
                  <a:cubicBezTo>
                    <a:pt x="905" y="1348"/>
                    <a:pt x="982" y="1361"/>
                    <a:pt x="1057" y="1361"/>
                  </a:cubicBezTo>
                  <a:cubicBezTo>
                    <a:pt x="1127" y="1361"/>
                    <a:pt x="1204" y="1348"/>
                    <a:pt x="1274" y="1320"/>
                  </a:cubicBezTo>
                  <a:cubicBezTo>
                    <a:pt x="1316" y="1300"/>
                    <a:pt x="1336" y="1250"/>
                    <a:pt x="1323" y="1201"/>
                  </a:cubicBezTo>
                  <a:cubicBezTo>
                    <a:pt x="1307" y="1170"/>
                    <a:pt x="1276" y="1152"/>
                    <a:pt x="1242" y="1152"/>
                  </a:cubicBezTo>
                  <a:cubicBezTo>
                    <a:pt x="1230" y="1152"/>
                    <a:pt x="1217" y="1154"/>
                    <a:pt x="1204" y="1159"/>
                  </a:cubicBezTo>
                  <a:cubicBezTo>
                    <a:pt x="1153" y="1179"/>
                    <a:pt x="1105" y="1190"/>
                    <a:pt x="1056" y="1190"/>
                  </a:cubicBezTo>
                  <a:cubicBezTo>
                    <a:pt x="1004" y="1190"/>
                    <a:pt x="952" y="1178"/>
                    <a:pt x="898" y="1153"/>
                  </a:cubicBezTo>
                  <a:cubicBezTo>
                    <a:pt x="466" y="951"/>
                    <a:pt x="189" y="67"/>
                    <a:pt x="180" y="60"/>
                  </a:cubicBezTo>
                  <a:cubicBezTo>
                    <a:pt x="170" y="22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5"/>
            <p:cNvSpPr/>
            <p:nvPr/>
          </p:nvSpPr>
          <p:spPr>
            <a:xfrm>
              <a:off x="1183347" y="3285670"/>
              <a:ext cx="99710" cy="97337"/>
            </a:xfrm>
            <a:custGeom>
              <a:avLst/>
              <a:gdLst/>
              <a:ahLst/>
              <a:cxnLst/>
              <a:rect l="l" t="t" r="r" b="b"/>
              <a:pathLst>
                <a:path w="1385" h="1352" extrusionOk="0">
                  <a:moveTo>
                    <a:pt x="1268" y="1"/>
                  </a:moveTo>
                  <a:cubicBezTo>
                    <a:pt x="1263" y="1"/>
                    <a:pt x="1258" y="1"/>
                    <a:pt x="1253" y="2"/>
                  </a:cubicBezTo>
                  <a:cubicBezTo>
                    <a:pt x="1218" y="15"/>
                    <a:pt x="1191" y="44"/>
                    <a:pt x="1191" y="85"/>
                  </a:cubicBezTo>
                  <a:cubicBezTo>
                    <a:pt x="1163" y="182"/>
                    <a:pt x="864" y="920"/>
                    <a:pt x="475" y="1122"/>
                  </a:cubicBezTo>
                  <a:cubicBezTo>
                    <a:pt x="406" y="1158"/>
                    <a:pt x="339" y="1176"/>
                    <a:pt x="275" y="1176"/>
                  </a:cubicBezTo>
                  <a:cubicBezTo>
                    <a:pt x="229" y="1176"/>
                    <a:pt x="184" y="1167"/>
                    <a:pt x="141" y="1149"/>
                  </a:cubicBezTo>
                  <a:cubicBezTo>
                    <a:pt x="127" y="1144"/>
                    <a:pt x="114" y="1141"/>
                    <a:pt x="102" y="1141"/>
                  </a:cubicBezTo>
                  <a:cubicBezTo>
                    <a:pt x="67" y="1141"/>
                    <a:pt x="37" y="1160"/>
                    <a:pt x="22" y="1191"/>
                  </a:cubicBezTo>
                  <a:cubicBezTo>
                    <a:pt x="0" y="1239"/>
                    <a:pt x="22" y="1289"/>
                    <a:pt x="71" y="1309"/>
                  </a:cubicBezTo>
                  <a:cubicBezTo>
                    <a:pt x="126" y="1331"/>
                    <a:pt x="196" y="1351"/>
                    <a:pt x="279" y="1351"/>
                  </a:cubicBezTo>
                  <a:cubicBezTo>
                    <a:pt x="405" y="1351"/>
                    <a:pt x="550" y="1309"/>
                    <a:pt x="717" y="1171"/>
                  </a:cubicBezTo>
                  <a:cubicBezTo>
                    <a:pt x="1079" y="864"/>
                    <a:pt x="1385" y="162"/>
                    <a:pt x="1358" y="70"/>
                  </a:cubicBezTo>
                  <a:cubicBezTo>
                    <a:pt x="1352" y="27"/>
                    <a:pt x="1311" y="1"/>
                    <a:pt x="1268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5"/>
            <p:cNvSpPr/>
            <p:nvPr/>
          </p:nvSpPr>
          <p:spPr>
            <a:xfrm>
              <a:off x="1046129" y="2630516"/>
              <a:ext cx="809124" cy="693240"/>
            </a:xfrm>
            <a:custGeom>
              <a:avLst/>
              <a:gdLst/>
              <a:ahLst/>
              <a:cxnLst/>
              <a:rect l="l" t="t" r="r" b="b"/>
              <a:pathLst>
                <a:path w="11239" h="9629" extrusionOk="0">
                  <a:moveTo>
                    <a:pt x="10689" y="0"/>
                  </a:moveTo>
                  <a:lnTo>
                    <a:pt x="9652" y="251"/>
                  </a:lnTo>
                  <a:lnTo>
                    <a:pt x="1761" y="2101"/>
                  </a:lnTo>
                  <a:lnTo>
                    <a:pt x="1" y="2519"/>
                  </a:lnTo>
                  <a:lnTo>
                    <a:pt x="627" y="5971"/>
                  </a:lnTo>
                  <a:lnTo>
                    <a:pt x="2992" y="5538"/>
                  </a:lnTo>
                  <a:lnTo>
                    <a:pt x="2992" y="5538"/>
                  </a:lnTo>
                  <a:lnTo>
                    <a:pt x="2888" y="6784"/>
                  </a:lnTo>
                  <a:lnTo>
                    <a:pt x="2658" y="9504"/>
                  </a:lnTo>
                  <a:cubicBezTo>
                    <a:pt x="3435" y="9585"/>
                    <a:pt x="4189" y="9629"/>
                    <a:pt x="4916" y="9629"/>
                  </a:cubicBezTo>
                  <a:cubicBezTo>
                    <a:pt x="6434" y="9629"/>
                    <a:pt x="7834" y="9440"/>
                    <a:pt x="9081" y="9012"/>
                  </a:cubicBezTo>
                  <a:lnTo>
                    <a:pt x="8907" y="7667"/>
                  </a:lnTo>
                  <a:lnTo>
                    <a:pt x="8468" y="4237"/>
                  </a:lnTo>
                  <a:lnTo>
                    <a:pt x="11238" y="3340"/>
                  </a:lnTo>
                  <a:lnTo>
                    <a:pt x="10689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5"/>
            <p:cNvSpPr/>
            <p:nvPr/>
          </p:nvSpPr>
          <p:spPr>
            <a:xfrm>
              <a:off x="1172908" y="2648515"/>
              <a:ext cx="568093" cy="200866"/>
            </a:xfrm>
            <a:custGeom>
              <a:avLst/>
              <a:gdLst/>
              <a:ahLst/>
              <a:cxnLst/>
              <a:rect l="l" t="t" r="r" b="b"/>
              <a:pathLst>
                <a:path w="7891" h="2790" extrusionOk="0">
                  <a:moveTo>
                    <a:pt x="7891" y="1"/>
                  </a:moveTo>
                  <a:lnTo>
                    <a:pt x="0" y="1851"/>
                  </a:lnTo>
                  <a:cubicBezTo>
                    <a:pt x="497" y="2241"/>
                    <a:pt x="1423" y="2789"/>
                    <a:pt x="2684" y="2789"/>
                  </a:cubicBezTo>
                  <a:cubicBezTo>
                    <a:pt x="3045" y="2789"/>
                    <a:pt x="3434" y="2744"/>
                    <a:pt x="3848" y="2638"/>
                  </a:cubicBezTo>
                  <a:cubicBezTo>
                    <a:pt x="5997" y="2082"/>
                    <a:pt x="7403" y="794"/>
                    <a:pt x="7891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5"/>
            <p:cNvSpPr/>
            <p:nvPr/>
          </p:nvSpPr>
          <p:spPr>
            <a:xfrm>
              <a:off x="1291048" y="2706111"/>
              <a:ext cx="147153" cy="150398"/>
            </a:xfrm>
            <a:custGeom>
              <a:avLst/>
              <a:gdLst/>
              <a:ahLst/>
              <a:cxnLst/>
              <a:rect l="l" t="t" r="r" b="b"/>
              <a:pathLst>
                <a:path w="2044" h="2089" extrusionOk="0">
                  <a:moveTo>
                    <a:pt x="2034" y="1642"/>
                  </a:moveTo>
                  <a:lnTo>
                    <a:pt x="2040" y="1657"/>
                  </a:lnTo>
                  <a:cubicBezTo>
                    <a:pt x="2043" y="1652"/>
                    <a:pt x="2041" y="1647"/>
                    <a:pt x="2034" y="1642"/>
                  </a:cubicBezTo>
                  <a:close/>
                  <a:moveTo>
                    <a:pt x="920" y="1"/>
                  </a:moveTo>
                  <a:cubicBezTo>
                    <a:pt x="806" y="1"/>
                    <a:pt x="681" y="33"/>
                    <a:pt x="550" y="119"/>
                  </a:cubicBezTo>
                  <a:cubicBezTo>
                    <a:pt x="1" y="473"/>
                    <a:pt x="390" y="2088"/>
                    <a:pt x="390" y="2088"/>
                  </a:cubicBezTo>
                  <a:cubicBezTo>
                    <a:pt x="531" y="1718"/>
                    <a:pt x="1309" y="1610"/>
                    <a:pt x="1745" y="1610"/>
                  </a:cubicBezTo>
                  <a:cubicBezTo>
                    <a:pt x="1896" y="1610"/>
                    <a:pt x="2005" y="1623"/>
                    <a:pt x="2034" y="1642"/>
                  </a:cubicBezTo>
                  <a:lnTo>
                    <a:pt x="2034" y="1642"/>
                  </a:lnTo>
                  <a:lnTo>
                    <a:pt x="1525" y="321"/>
                  </a:lnTo>
                  <a:cubicBezTo>
                    <a:pt x="1525" y="321"/>
                    <a:pt x="1277" y="1"/>
                    <a:pt x="92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5"/>
            <p:cNvSpPr/>
            <p:nvPr/>
          </p:nvSpPr>
          <p:spPr>
            <a:xfrm>
              <a:off x="1450367" y="2698047"/>
              <a:ext cx="129299" cy="124407"/>
            </a:xfrm>
            <a:custGeom>
              <a:avLst/>
              <a:gdLst/>
              <a:ahLst/>
              <a:cxnLst/>
              <a:rect l="l" t="t" r="r" b="b"/>
              <a:pathLst>
                <a:path w="1796" h="1728" extrusionOk="0">
                  <a:moveTo>
                    <a:pt x="807" y="0"/>
                  </a:moveTo>
                  <a:cubicBezTo>
                    <a:pt x="562" y="0"/>
                    <a:pt x="320" y="42"/>
                    <a:pt x="264" y="64"/>
                  </a:cubicBezTo>
                  <a:cubicBezTo>
                    <a:pt x="168" y="113"/>
                    <a:pt x="1" y="1728"/>
                    <a:pt x="1" y="1728"/>
                  </a:cubicBezTo>
                  <a:cubicBezTo>
                    <a:pt x="389" y="1507"/>
                    <a:pt x="778" y="1445"/>
                    <a:pt x="1093" y="1445"/>
                  </a:cubicBezTo>
                  <a:cubicBezTo>
                    <a:pt x="1507" y="1445"/>
                    <a:pt x="1796" y="1552"/>
                    <a:pt x="1796" y="1552"/>
                  </a:cubicBezTo>
                  <a:cubicBezTo>
                    <a:pt x="1796" y="1552"/>
                    <a:pt x="1539" y="370"/>
                    <a:pt x="1337" y="141"/>
                  </a:cubicBezTo>
                  <a:cubicBezTo>
                    <a:pt x="1242" y="33"/>
                    <a:pt x="1023" y="0"/>
                    <a:pt x="807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5"/>
            <p:cNvSpPr/>
            <p:nvPr/>
          </p:nvSpPr>
          <p:spPr>
            <a:xfrm>
              <a:off x="1340147" y="2724613"/>
              <a:ext cx="180413" cy="100865"/>
            </a:xfrm>
            <a:custGeom>
              <a:avLst/>
              <a:gdLst/>
              <a:ahLst/>
              <a:cxnLst/>
              <a:rect l="l" t="t" r="r" b="b"/>
              <a:pathLst>
                <a:path w="2506" h="1401" extrusionOk="0">
                  <a:moveTo>
                    <a:pt x="2505" y="1"/>
                  </a:moveTo>
                  <a:lnTo>
                    <a:pt x="0" y="196"/>
                  </a:lnTo>
                  <a:cubicBezTo>
                    <a:pt x="0" y="196"/>
                    <a:pt x="721" y="1400"/>
                    <a:pt x="1353" y="1400"/>
                  </a:cubicBezTo>
                  <a:cubicBezTo>
                    <a:pt x="1354" y="1400"/>
                    <a:pt x="1356" y="1400"/>
                    <a:pt x="1358" y="1400"/>
                  </a:cubicBezTo>
                  <a:cubicBezTo>
                    <a:pt x="1991" y="1392"/>
                    <a:pt x="2505" y="1"/>
                    <a:pt x="2505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5"/>
            <p:cNvSpPr/>
            <p:nvPr/>
          </p:nvSpPr>
          <p:spPr>
            <a:xfrm>
              <a:off x="1664761" y="2424034"/>
              <a:ext cx="166951" cy="150398"/>
            </a:xfrm>
            <a:custGeom>
              <a:avLst/>
              <a:gdLst/>
              <a:ahLst/>
              <a:cxnLst/>
              <a:rect l="l" t="t" r="r" b="b"/>
              <a:pathLst>
                <a:path w="2319" h="2089" extrusionOk="0">
                  <a:moveTo>
                    <a:pt x="1315" y="1"/>
                  </a:moveTo>
                  <a:cubicBezTo>
                    <a:pt x="1223" y="1"/>
                    <a:pt x="1127" y="12"/>
                    <a:pt x="1031" y="36"/>
                  </a:cubicBezTo>
                  <a:cubicBezTo>
                    <a:pt x="433" y="190"/>
                    <a:pt x="0" y="759"/>
                    <a:pt x="70" y="1317"/>
                  </a:cubicBezTo>
                  <a:cubicBezTo>
                    <a:pt x="135" y="1783"/>
                    <a:pt x="527" y="2088"/>
                    <a:pt x="1004" y="2088"/>
                  </a:cubicBezTo>
                  <a:cubicBezTo>
                    <a:pt x="1096" y="2088"/>
                    <a:pt x="1191" y="2077"/>
                    <a:pt x="1288" y="2053"/>
                  </a:cubicBezTo>
                  <a:cubicBezTo>
                    <a:pt x="1894" y="1901"/>
                    <a:pt x="2318" y="1330"/>
                    <a:pt x="2248" y="774"/>
                  </a:cubicBezTo>
                  <a:cubicBezTo>
                    <a:pt x="2191" y="306"/>
                    <a:pt x="1794" y="1"/>
                    <a:pt x="1315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5"/>
            <p:cNvSpPr/>
            <p:nvPr/>
          </p:nvSpPr>
          <p:spPr>
            <a:xfrm>
              <a:off x="1008981" y="1979897"/>
              <a:ext cx="733028" cy="784889"/>
            </a:xfrm>
            <a:custGeom>
              <a:avLst/>
              <a:gdLst/>
              <a:ahLst/>
              <a:cxnLst/>
              <a:rect l="l" t="t" r="r" b="b"/>
              <a:pathLst>
                <a:path w="10182" h="10902" extrusionOk="0">
                  <a:moveTo>
                    <a:pt x="5135" y="1"/>
                  </a:moveTo>
                  <a:cubicBezTo>
                    <a:pt x="4813" y="1"/>
                    <a:pt x="4486" y="32"/>
                    <a:pt x="4156" y="96"/>
                  </a:cubicBezTo>
                  <a:cubicBezTo>
                    <a:pt x="1728" y="569"/>
                    <a:pt x="1" y="2795"/>
                    <a:pt x="133" y="5265"/>
                  </a:cubicBezTo>
                  <a:cubicBezTo>
                    <a:pt x="175" y="5996"/>
                    <a:pt x="370" y="6678"/>
                    <a:pt x="684" y="7284"/>
                  </a:cubicBezTo>
                  <a:cubicBezTo>
                    <a:pt x="926" y="7763"/>
                    <a:pt x="1060" y="8292"/>
                    <a:pt x="1108" y="8822"/>
                  </a:cubicBezTo>
                  <a:cubicBezTo>
                    <a:pt x="1193" y="9666"/>
                    <a:pt x="1839" y="10901"/>
                    <a:pt x="4519" y="10901"/>
                  </a:cubicBezTo>
                  <a:cubicBezTo>
                    <a:pt x="4910" y="10901"/>
                    <a:pt x="5344" y="10875"/>
                    <a:pt x="5826" y="10817"/>
                  </a:cubicBezTo>
                  <a:cubicBezTo>
                    <a:pt x="9667" y="10352"/>
                    <a:pt x="10181" y="8890"/>
                    <a:pt x="10036" y="7930"/>
                  </a:cubicBezTo>
                  <a:cubicBezTo>
                    <a:pt x="9931" y="7262"/>
                    <a:pt x="9911" y="6587"/>
                    <a:pt x="10036" y="5926"/>
                  </a:cubicBezTo>
                  <a:cubicBezTo>
                    <a:pt x="10133" y="5440"/>
                    <a:pt x="10146" y="4924"/>
                    <a:pt x="10084" y="4403"/>
                  </a:cubicBezTo>
                  <a:cubicBezTo>
                    <a:pt x="9783" y="1863"/>
                    <a:pt x="7629" y="1"/>
                    <a:pt x="5135" y="1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5"/>
            <p:cNvSpPr/>
            <p:nvPr/>
          </p:nvSpPr>
          <p:spPr>
            <a:xfrm>
              <a:off x="862188" y="1932812"/>
              <a:ext cx="897818" cy="638092"/>
            </a:xfrm>
            <a:custGeom>
              <a:avLst/>
              <a:gdLst/>
              <a:ahLst/>
              <a:cxnLst/>
              <a:rect l="l" t="t" r="r" b="b"/>
              <a:pathLst>
                <a:path w="12471" h="8863" extrusionOk="0">
                  <a:moveTo>
                    <a:pt x="6474" y="1"/>
                  </a:moveTo>
                  <a:cubicBezTo>
                    <a:pt x="4017" y="1"/>
                    <a:pt x="2997" y="902"/>
                    <a:pt x="2576" y="1772"/>
                  </a:cubicBezTo>
                  <a:cubicBezTo>
                    <a:pt x="2187" y="2594"/>
                    <a:pt x="2332" y="3394"/>
                    <a:pt x="2332" y="3394"/>
                  </a:cubicBezTo>
                  <a:cubicBezTo>
                    <a:pt x="2332" y="3394"/>
                    <a:pt x="1" y="5189"/>
                    <a:pt x="3049" y="8863"/>
                  </a:cubicBezTo>
                  <a:cubicBezTo>
                    <a:pt x="3049" y="8863"/>
                    <a:pt x="3919" y="6079"/>
                    <a:pt x="3189" y="4020"/>
                  </a:cubicBezTo>
                  <a:lnTo>
                    <a:pt x="3189" y="4020"/>
                  </a:lnTo>
                  <a:cubicBezTo>
                    <a:pt x="3189" y="4020"/>
                    <a:pt x="3714" y="4135"/>
                    <a:pt x="4773" y="4135"/>
                  </a:cubicBezTo>
                  <a:cubicBezTo>
                    <a:pt x="6027" y="4135"/>
                    <a:pt x="8029" y="3974"/>
                    <a:pt x="10794" y="3268"/>
                  </a:cubicBezTo>
                  <a:cubicBezTo>
                    <a:pt x="10794" y="3268"/>
                    <a:pt x="11976" y="6219"/>
                    <a:pt x="12018" y="6949"/>
                  </a:cubicBezTo>
                  <a:cubicBezTo>
                    <a:pt x="12018" y="6949"/>
                    <a:pt x="12471" y="5697"/>
                    <a:pt x="12381" y="4264"/>
                  </a:cubicBezTo>
                  <a:cubicBezTo>
                    <a:pt x="12275" y="2510"/>
                    <a:pt x="11372" y="484"/>
                    <a:pt x="7900" y="89"/>
                  </a:cubicBezTo>
                  <a:cubicBezTo>
                    <a:pt x="7378" y="28"/>
                    <a:pt x="6904" y="1"/>
                    <a:pt x="6474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5"/>
            <p:cNvSpPr/>
            <p:nvPr/>
          </p:nvSpPr>
          <p:spPr>
            <a:xfrm>
              <a:off x="1047569" y="1932812"/>
              <a:ext cx="705958" cy="306987"/>
            </a:xfrm>
            <a:custGeom>
              <a:avLst/>
              <a:gdLst/>
              <a:ahLst/>
              <a:cxnLst/>
              <a:rect l="l" t="t" r="r" b="b"/>
              <a:pathLst>
                <a:path w="9806" h="4264" extrusionOk="0">
                  <a:moveTo>
                    <a:pt x="3899" y="1"/>
                  </a:moveTo>
                  <a:cubicBezTo>
                    <a:pt x="1442" y="1"/>
                    <a:pt x="422" y="902"/>
                    <a:pt x="1" y="1772"/>
                  </a:cubicBezTo>
                  <a:cubicBezTo>
                    <a:pt x="536" y="1295"/>
                    <a:pt x="1470" y="782"/>
                    <a:pt x="3004" y="782"/>
                  </a:cubicBezTo>
                  <a:cubicBezTo>
                    <a:pt x="3505" y="782"/>
                    <a:pt x="4070" y="837"/>
                    <a:pt x="4705" y="965"/>
                  </a:cubicBezTo>
                  <a:cubicBezTo>
                    <a:pt x="7837" y="1605"/>
                    <a:pt x="9186" y="2899"/>
                    <a:pt x="9806" y="4264"/>
                  </a:cubicBezTo>
                  <a:cubicBezTo>
                    <a:pt x="9700" y="2510"/>
                    <a:pt x="8797" y="484"/>
                    <a:pt x="5325" y="89"/>
                  </a:cubicBezTo>
                  <a:cubicBezTo>
                    <a:pt x="4803" y="28"/>
                    <a:pt x="4329" y="1"/>
                    <a:pt x="3899" y="1"/>
                  </a:cubicBezTo>
                  <a:close/>
                </a:path>
              </a:pathLst>
            </a:custGeom>
            <a:solidFill>
              <a:srgbClr val="9D5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5"/>
            <p:cNvSpPr/>
            <p:nvPr/>
          </p:nvSpPr>
          <p:spPr>
            <a:xfrm>
              <a:off x="1521064" y="2287460"/>
              <a:ext cx="138298" cy="44421"/>
            </a:xfrm>
            <a:custGeom>
              <a:avLst/>
              <a:gdLst/>
              <a:ahLst/>
              <a:cxnLst/>
              <a:rect l="l" t="t" r="r" b="b"/>
              <a:pathLst>
                <a:path w="1921" h="617" extrusionOk="0">
                  <a:moveTo>
                    <a:pt x="901" y="1"/>
                  </a:moveTo>
                  <a:cubicBezTo>
                    <a:pt x="371" y="1"/>
                    <a:pt x="60" y="355"/>
                    <a:pt x="56" y="360"/>
                  </a:cubicBezTo>
                  <a:cubicBezTo>
                    <a:pt x="0" y="423"/>
                    <a:pt x="7" y="513"/>
                    <a:pt x="69" y="562"/>
                  </a:cubicBezTo>
                  <a:cubicBezTo>
                    <a:pt x="95" y="587"/>
                    <a:pt x="129" y="599"/>
                    <a:pt x="164" y="599"/>
                  </a:cubicBezTo>
                  <a:cubicBezTo>
                    <a:pt x="204" y="599"/>
                    <a:pt x="245" y="582"/>
                    <a:pt x="271" y="548"/>
                  </a:cubicBezTo>
                  <a:cubicBezTo>
                    <a:pt x="285" y="534"/>
                    <a:pt x="504" y="292"/>
                    <a:pt x="890" y="292"/>
                  </a:cubicBezTo>
                  <a:cubicBezTo>
                    <a:pt x="1102" y="292"/>
                    <a:pt x="1364" y="366"/>
                    <a:pt x="1670" y="590"/>
                  </a:cubicBezTo>
                  <a:cubicBezTo>
                    <a:pt x="1697" y="604"/>
                    <a:pt x="1726" y="617"/>
                    <a:pt x="1761" y="617"/>
                  </a:cubicBezTo>
                  <a:cubicBezTo>
                    <a:pt x="1802" y="617"/>
                    <a:pt x="1844" y="597"/>
                    <a:pt x="1871" y="555"/>
                  </a:cubicBezTo>
                  <a:cubicBezTo>
                    <a:pt x="1921" y="492"/>
                    <a:pt x="1906" y="401"/>
                    <a:pt x="1844" y="353"/>
                  </a:cubicBezTo>
                  <a:cubicBezTo>
                    <a:pt x="1483" y="89"/>
                    <a:pt x="1165" y="1"/>
                    <a:pt x="901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5"/>
            <p:cNvSpPr/>
            <p:nvPr/>
          </p:nvSpPr>
          <p:spPr>
            <a:xfrm>
              <a:off x="1150302" y="2352255"/>
              <a:ext cx="135778" cy="57308"/>
            </a:xfrm>
            <a:custGeom>
              <a:avLst/>
              <a:gdLst/>
              <a:ahLst/>
              <a:cxnLst/>
              <a:rect l="l" t="t" r="r" b="b"/>
              <a:pathLst>
                <a:path w="1886" h="796" extrusionOk="0">
                  <a:moveTo>
                    <a:pt x="1139" y="1"/>
                  </a:moveTo>
                  <a:cubicBezTo>
                    <a:pt x="832" y="1"/>
                    <a:pt x="450" y="122"/>
                    <a:pt x="57" y="552"/>
                  </a:cubicBezTo>
                  <a:cubicBezTo>
                    <a:pt x="0" y="615"/>
                    <a:pt x="7" y="706"/>
                    <a:pt x="64" y="761"/>
                  </a:cubicBezTo>
                  <a:cubicBezTo>
                    <a:pt x="90" y="789"/>
                    <a:pt x="125" y="796"/>
                    <a:pt x="161" y="796"/>
                  </a:cubicBezTo>
                  <a:cubicBezTo>
                    <a:pt x="202" y="796"/>
                    <a:pt x="237" y="782"/>
                    <a:pt x="272" y="747"/>
                  </a:cubicBezTo>
                  <a:cubicBezTo>
                    <a:pt x="602" y="386"/>
                    <a:pt x="911" y="286"/>
                    <a:pt x="1151" y="286"/>
                  </a:cubicBezTo>
                  <a:cubicBezTo>
                    <a:pt x="1433" y="286"/>
                    <a:pt x="1621" y="423"/>
                    <a:pt x="1635" y="435"/>
                  </a:cubicBezTo>
                  <a:cubicBezTo>
                    <a:pt x="1663" y="456"/>
                    <a:pt x="1696" y="467"/>
                    <a:pt x="1728" y="467"/>
                  </a:cubicBezTo>
                  <a:cubicBezTo>
                    <a:pt x="1769" y="467"/>
                    <a:pt x="1810" y="449"/>
                    <a:pt x="1837" y="413"/>
                  </a:cubicBezTo>
                  <a:cubicBezTo>
                    <a:pt x="1886" y="352"/>
                    <a:pt x="1872" y="260"/>
                    <a:pt x="1810" y="205"/>
                  </a:cubicBezTo>
                  <a:cubicBezTo>
                    <a:pt x="1806" y="205"/>
                    <a:pt x="1536" y="1"/>
                    <a:pt x="1139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5"/>
            <p:cNvSpPr/>
            <p:nvPr/>
          </p:nvSpPr>
          <p:spPr>
            <a:xfrm>
              <a:off x="1057576" y="2353983"/>
              <a:ext cx="678889" cy="309650"/>
            </a:xfrm>
            <a:custGeom>
              <a:avLst/>
              <a:gdLst/>
              <a:ahLst/>
              <a:cxnLst/>
              <a:rect l="l" t="t" r="r" b="b"/>
              <a:pathLst>
                <a:path w="9430" h="4301" extrusionOk="0">
                  <a:moveTo>
                    <a:pt x="7531" y="174"/>
                  </a:moveTo>
                  <a:cubicBezTo>
                    <a:pt x="7572" y="174"/>
                    <a:pt x="7621" y="181"/>
                    <a:pt x="7663" y="181"/>
                  </a:cubicBezTo>
                  <a:cubicBezTo>
                    <a:pt x="8574" y="257"/>
                    <a:pt x="9249" y="1057"/>
                    <a:pt x="9172" y="1962"/>
                  </a:cubicBezTo>
                  <a:cubicBezTo>
                    <a:pt x="9099" y="2819"/>
                    <a:pt x="8383" y="3471"/>
                    <a:pt x="7531" y="3471"/>
                  </a:cubicBezTo>
                  <a:cubicBezTo>
                    <a:pt x="7485" y="3471"/>
                    <a:pt x="7438" y="3469"/>
                    <a:pt x="7390" y="3465"/>
                  </a:cubicBezTo>
                  <a:cubicBezTo>
                    <a:pt x="6487" y="3395"/>
                    <a:pt x="5812" y="2595"/>
                    <a:pt x="5887" y="1690"/>
                  </a:cubicBezTo>
                  <a:cubicBezTo>
                    <a:pt x="5958" y="829"/>
                    <a:pt x="6681" y="174"/>
                    <a:pt x="7531" y="174"/>
                  </a:cubicBezTo>
                  <a:close/>
                  <a:moveTo>
                    <a:pt x="2916" y="829"/>
                  </a:moveTo>
                  <a:cubicBezTo>
                    <a:pt x="2958" y="829"/>
                    <a:pt x="3007" y="835"/>
                    <a:pt x="3048" y="835"/>
                  </a:cubicBezTo>
                  <a:cubicBezTo>
                    <a:pt x="3960" y="912"/>
                    <a:pt x="4635" y="1712"/>
                    <a:pt x="4560" y="2615"/>
                  </a:cubicBezTo>
                  <a:cubicBezTo>
                    <a:pt x="4525" y="3055"/>
                    <a:pt x="4316" y="3450"/>
                    <a:pt x="3982" y="3736"/>
                  </a:cubicBezTo>
                  <a:cubicBezTo>
                    <a:pt x="3681" y="3994"/>
                    <a:pt x="3306" y="4132"/>
                    <a:pt x="2908" y="4132"/>
                  </a:cubicBezTo>
                  <a:cubicBezTo>
                    <a:pt x="2865" y="4132"/>
                    <a:pt x="2821" y="4130"/>
                    <a:pt x="2778" y="4127"/>
                  </a:cubicBezTo>
                  <a:cubicBezTo>
                    <a:pt x="2339" y="4085"/>
                    <a:pt x="1943" y="3883"/>
                    <a:pt x="1657" y="3549"/>
                  </a:cubicBezTo>
                  <a:cubicBezTo>
                    <a:pt x="1372" y="3208"/>
                    <a:pt x="1240" y="2782"/>
                    <a:pt x="1275" y="2345"/>
                  </a:cubicBezTo>
                  <a:cubicBezTo>
                    <a:pt x="1345" y="1482"/>
                    <a:pt x="2068" y="829"/>
                    <a:pt x="2916" y="829"/>
                  </a:cubicBezTo>
                  <a:close/>
                  <a:moveTo>
                    <a:pt x="7529" y="1"/>
                  </a:moveTo>
                  <a:cubicBezTo>
                    <a:pt x="6719" y="1"/>
                    <a:pt x="6014" y="540"/>
                    <a:pt x="5784" y="1294"/>
                  </a:cubicBezTo>
                  <a:cubicBezTo>
                    <a:pt x="5565" y="1199"/>
                    <a:pt x="5371" y="1162"/>
                    <a:pt x="5203" y="1162"/>
                  </a:cubicBezTo>
                  <a:cubicBezTo>
                    <a:pt x="4786" y="1162"/>
                    <a:pt x="4531" y="1387"/>
                    <a:pt x="4441" y="1482"/>
                  </a:cubicBezTo>
                  <a:cubicBezTo>
                    <a:pt x="4399" y="1420"/>
                    <a:pt x="4358" y="1356"/>
                    <a:pt x="4309" y="1301"/>
                  </a:cubicBezTo>
                  <a:cubicBezTo>
                    <a:pt x="3995" y="932"/>
                    <a:pt x="3549" y="703"/>
                    <a:pt x="3070" y="662"/>
                  </a:cubicBezTo>
                  <a:cubicBezTo>
                    <a:pt x="3021" y="658"/>
                    <a:pt x="2972" y="656"/>
                    <a:pt x="2923" y="656"/>
                  </a:cubicBezTo>
                  <a:cubicBezTo>
                    <a:pt x="2018" y="656"/>
                    <a:pt x="1240" y="1321"/>
                    <a:pt x="1115" y="2220"/>
                  </a:cubicBezTo>
                  <a:lnTo>
                    <a:pt x="1" y="2721"/>
                  </a:lnTo>
                  <a:lnTo>
                    <a:pt x="71" y="2881"/>
                  </a:lnTo>
                  <a:lnTo>
                    <a:pt x="1094" y="2415"/>
                  </a:lnTo>
                  <a:lnTo>
                    <a:pt x="1094" y="2415"/>
                  </a:lnTo>
                  <a:cubicBezTo>
                    <a:pt x="1079" y="2874"/>
                    <a:pt x="1233" y="3312"/>
                    <a:pt x="1525" y="3659"/>
                  </a:cubicBezTo>
                  <a:cubicBezTo>
                    <a:pt x="1838" y="4028"/>
                    <a:pt x="2284" y="4259"/>
                    <a:pt x="2764" y="4300"/>
                  </a:cubicBezTo>
                  <a:lnTo>
                    <a:pt x="2916" y="4300"/>
                  </a:lnTo>
                  <a:cubicBezTo>
                    <a:pt x="3349" y="4300"/>
                    <a:pt x="3766" y="4154"/>
                    <a:pt x="4092" y="3868"/>
                  </a:cubicBezTo>
                  <a:cubicBezTo>
                    <a:pt x="4468" y="3556"/>
                    <a:pt x="4692" y="3116"/>
                    <a:pt x="4733" y="2630"/>
                  </a:cubicBezTo>
                  <a:cubicBezTo>
                    <a:pt x="4760" y="2268"/>
                    <a:pt x="4685" y="1914"/>
                    <a:pt x="4518" y="1600"/>
                  </a:cubicBezTo>
                  <a:lnTo>
                    <a:pt x="4518" y="1600"/>
                  </a:lnTo>
                  <a:lnTo>
                    <a:pt x="4545" y="1628"/>
                  </a:lnTo>
                  <a:cubicBezTo>
                    <a:pt x="4561" y="1608"/>
                    <a:pt x="4774" y="1336"/>
                    <a:pt x="5198" y="1336"/>
                  </a:cubicBezTo>
                  <a:cubicBezTo>
                    <a:pt x="5351" y="1336"/>
                    <a:pt x="5533" y="1372"/>
                    <a:pt x="5742" y="1468"/>
                  </a:cubicBezTo>
                  <a:cubicBezTo>
                    <a:pt x="5729" y="1530"/>
                    <a:pt x="5720" y="1600"/>
                    <a:pt x="5714" y="1677"/>
                  </a:cubicBezTo>
                  <a:cubicBezTo>
                    <a:pt x="5630" y="2679"/>
                    <a:pt x="6375" y="3562"/>
                    <a:pt x="7377" y="3639"/>
                  </a:cubicBezTo>
                  <a:cubicBezTo>
                    <a:pt x="7432" y="3646"/>
                    <a:pt x="7482" y="3646"/>
                    <a:pt x="7531" y="3646"/>
                  </a:cubicBezTo>
                  <a:cubicBezTo>
                    <a:pt x="8469" y="3646"/>
                    <a:pt x="9269" y="2929"/>
                    <a:pt x="9346" y="1976"/>
                  </a:cubicBezTo>
                  <a:cubicBezTo>
                    <a:pt x="9429" y="974"/>
                    <a:pt x="8678" y="90"/>
                    <a:pt x="7676" y="7"/>
                  </a:cubicBezTo>
                  <a:cubicBezTo>
                    <a:pt x="7626" y="3"/>
                    <a:pt x="7577" y="1"/>
                    <a:pt x="7529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5"/>
            <p:cNvSpPr/>
            <p:nvPr/>
          </p:nvSpPr>
          <p:spPr>
            <a:xfrm>
              <a:off x="1579162" y="3479553"/>
              <a:ext cx="275011" cy="169476"/>
            </a:xfrm>
            <a:custGeom>
              <a:avLst/>
              <a:gdLst/>
              <a:ahLst/>
              <a:cxnLst/>
              <a:rect l="l" t="t" r="r" b="b"/>
              <a:pathLst>
                <a:path w="3820" h="2354" extrusionOk="0">
                  <a:moveTo>
                    <a:pt x="3549" y="1"/>
                  </a:moveTo>
                  <a:cubicBezTo>
                    <a:pt x="3389" y="335"/>
                    <a:pt x="1162" y="1943"/>
                    <a:pt x="0" y="2027"/>
                  </a:cubicBezTo>
                  <a:lnTo>
                    <a:pt x="347" y="2354"/>
                  </a:lnTo>
                  <a:cubicBezTo>
                    <a:pt x="347" y="2354"/>
                    <a:pt x="348" y="2354"/>
                    <a:pt x="351" y="2354"/>
                  </a:cubicBezTo>
                  <a:cubicBezTo>
                    <a:pt x="426" y="2354"/>
                    <a:pt x="1883" y="2329"/>
                    <a:pt x="3819" y="405"/>
                  </a:cubicBezTo>
                  <a:lnTo>
                    <a:pt x="3549" y="1"/>
                  </a:ln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5"/>
            <p:cNvSpPr/>
            <p:nvPr/>
          </p:nvSpPr>
          <p:spPr>
            <a:xfrm>
              <a:off x="1061680" y="3470554"/>
              <a:ext cx="291642" cy="197986"/>
            </a:xfrm>
            <a:custGeom>
              <a:avLst/>
              <a:gdLst/>
              <a:ahLst/>
              <a:cxnLst/>
              <a:rect l="l" t="t" r="r" b="b"/>
              <a:pathLst>
                <a:path w="4051" h="2750" extrusionOk="0">
                  <a:moveTo>
                    <a:pt x="396" y="1"/>
                  </a:moveTo>
                  <a:lnTo>
                    <a:pt x="0" y="418"/>
                  </a:lnTo>
                  <a:cubicBezTo>
                    <a:pt x="1308" y="1525"/>
                    <a:pt x="2582" y="2499"/>
                    <a:pt x="3723" y="2749"/>
                  </a:cubicBezTo>
                  <a:lnTo>
                    <a:pt x="4050" y="2395"/>
                  </a:lnTo>
                  <a:cubicBezTo>
                    <a:pt x="2756" y="2020"/>
                    <a:pt x="1051" y="585"/>
                    <a:pt x="396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5"/>
            <p:cNvSpPr/>
            <p:nvPr/>
          </p:nvSpPr>
          <p:spPr>
            <a:xfrm>
              <a:off x="1237413" y="3118858"/>
              <a:ext cx="462480" cy="204898"/>
            </a:xfrm>
            <a:custGeom>
              <a:avLst/>
              <a:gdLst/>
              <a:ahLst/>
              <a:cxnLst/>
              <a:rect l="l" t="t" r="r" b="b"/>
              <a:pathLst>
                <a:path w="6424" h="2846" extrusionOk="0">
                  <a:moveTo>
                    <a:pt x="231" y="1"/>
                  </a:moveTo>
                  <a:lnTo>
                    <a:pt x="1" y="2721"/>
                  </a:lnTo>
                  <a:cubicBezTo>
                    <a:pt x="778" y="2802"/>
                    <a:pt x="1532" y="2846"/>
                    <a:pt x="2259" y="2846"/>
                  </a:cubicBezTo>
                  <a:cubicBezTo>
                    <a:pt x="3777" y="2846"/>
                    <a:pt x="5177" y="2657"/>
                    <a:pt x="6424" y="2229"/>
                  </a:cubicBezTo>
                  <a:lnTo>
                    <a:pt x="6250" y="884"/>
                  </a:lnTo>
                  <a:cubicBezTo>
                    <a:pt x="5531" y="1106"/>
                    <a:pt x="4781" y="1219"/>
                    <a:pt x="4025" y="1219"/>
                  </a:cubicBezTo>
                  <a:cubicBezTo>
                    <a:pt x="3809" y="1219"/>
                    <a:pt x="3592" y="1210"/>
                    <a:pt x="3376" y="1192"/>
                  </a:cubicBezTo>
                  <a:cubicBezTo>
                    <a:pt x="2242" y="1093"/>
                    <a:pt x="1073" y="767"/>
                    <a:pt x="231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5"/>
            <p:cNvSpPr/>
            <p:nvPr/>
          </p:nvSpPr>
          <p:spPr>
            <a:xfrm>
              <a:off x="1386942" y="2484366"/>
              <a:ext cx="130090" cy="105041"/>
            </a:xfrm>
            <a:custGeom>
              <a:avLst/>
              <a:gdLst/>
              <a:ahLst/>
              <a:cxnLst/>
              <a:rect l="l" t="t" r="r" b="b"/>
              <a:pathLst>
                <a:path w="1807" h="1459" extrusionOk="0">
                  <a:moveTo>
                    <a:pt x="712" y="0"/>
                  </a:moveTo>
                  <a:cubicBezTo>
                    <a:pt x="634" y="0"/>
                    <a:pt x="558" y="43"/>
                    <a:pt x="519" y="123"/>
                  </a:cubicBezTo>
                  <a:cubicBezTo>
                    <a:pt x="296" y="567"/>
                    <a:pt x="0" y="1459"/>
                    <a:pt x="643" y="1459"/>
                  </a:cubicBezTo>
                  <a:cubicBezTo>
                    <a:pt x="697" y="1459"/>
                    <a:pt x="758" y="1453"/>
                    <a:pt x="826" y="1439"/>
                  </a:cubicBezTo>
                  <a:cubicBezTo>
                    <a:pt x="1807" y="1250"/>
                    <a:pt x="1209" y="521"/>
                    <a:pt x="882" y="88"/>
                  </a:cubicBezTo>
                  <a:cubicBezTo>
                    <a:pt x="838" y="29"/>
                    <a:pt x="775" y="0"/>
                    <a:pt x="712" y="0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5"/>
            <p:cNvSpPr/>
            <p:nvPr/>
          </p:nvSpPr>
          <p:spPr>
            <a:xfrm>
              <a:off x="1532007" y="2443833"/>
              <a:ext cx="70769" cy="64796"/>
            </a:xfrm>
            <a:custGeom>
              <a:avLst/>
              <a:gdLst/>
              <a:ahLst/>
              <a:cxnLst/>
              <a:rect l="l" t="t" r="r" b="b"/>
              <a:pathLst>
                <a:path w="983" h="900" extrusionOk="0">
                  <a:moveTo>
                    <a:pt x="491" y="0"/>
                  </a:moveTo>
                  <a:cubicBezTo>
                    <a:pt x="458" y="0"/>
                    <a:pt x="425" y="4"/>
                    <a:pt x="391" y="11"/>
                  </a:cubicBezTo>
                  <a:cubicBezTo>
                    <a:pt x="147" y="67"/>
                    <a:pt x="0" y="310"/>
                    <a:pt x="57" y="547"/>
                  </a:cubicBezTo>
                  <a:cubicBezTo>
                    <a:pt x="105" y="758"/>
                    <a:pt x="287" y="899"/>
                    <a:pt x="492" y="899"/>
                  </a:cubicBezTo>
                  <a:cubicBezTo>
                    <a:pt x="525" y="899"/>
                    <a:pt x="558" y="896"/>
                    <a:pt x="592" y="888"/>
                  </a:cubicBezTo>
                  <a:cubicBezTo>
                    <a:pt x="835" y="833"/>
                    <a:pt x="982" y="589"/>
                    <a:pt x="926" y="345"/>
                  </a:cubicBezTo>
                  <a:cubicBezTo>
                    <a:pt x="878" y="141"/>
                    <a:pt x="696" y="0"/>
                    <a:pt x="491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5"/>
            <p:cNvSpPr/>
            <p:nvPr/>
          </p:nvSpPr>
          <p:spPr>
            <a:xfrm>
              <a:off x="1244540" y="2487894"/>
              <a:ext cx="70625" cy="64867"/>
            </a:xfrm>
            <a:custGeom>
              <a:avLst/>
              <a:gdLst/>
              <a:ahLst/>
              <a:cxnLst/>
              <a:rect l="l" t="t" r="r" b="b"/>
              <a:pathLst>
                <a:path w="981" h="901" extrusionOk="0">
                  <a:moveTo>
                    <a:pt x="492" y="0"/>
                  </a:moveTo>
                  <a:cubicBezTo>
                    <a:pt x="458" y="0"/>
                    <a:pt x="424" y="4"/>
                    <a:pt x="390" y="12"/>
                  </a:cubicBezTo>
                  <a:cubicBezTo>
                    <a:pt x="146" y="67"/>
                    <a:pt x="0" y="311"/>
                    <a:pt x="56" y="547"/>
                  </a:cubicBezTo>
                  <a:cubicBezTo>
                    <a:pt x="103" y="757"/>
                    <a:pt x="286" y="900"/>
                    <a:pt x="492" y="900"/>
                  </a:cubicBezTo>
                  <a:cubicBezTo>
                    <a:pt x="525" y="900"/>
                    <a:pt x="558" y="897"/>
                    <a:pt x="592" y="889"/>
                  </a:cubicBezTo>
                  <a:cubicBezTo>
                    <a:pt x="835" y="832"/>
                    <a:pt x="981" y="588"/>
                    <a:pt x="926" y="346"/>
                  </a:cubicBezTo>
                  <a:cubicBezTo>
                    <a:pt x="877" y="143"/>
                    <a:pt x="696" y="0"/>
                    <a:pt x="492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5"/>
            <p:cNvSpPr/>
            <p:nvPr/>
          </p:nvSpPr>
          <p:spPr>
            <a:xfrm>
              <a:off x="1352025" y="2608126"/>
              <a:ext cx="179549" cy="94313"/>
            </a:xfrm>
            <a:custGeom>
              <a:avLst/>
              <a:gdLst/>
              <a:ahLst/>
              <a:cxnLst/>
              <a:rect l="l" t="t" r="r" b="b"/>
              <a:pathLst>
                <a:path w="2494" h="1310" extrusionOk="0">
                  <a:moveTo>
                    <a:pt x="2061" y="1"/>
                  </a:moveTo>
                  <a:cubicBezTo>
                    <a:pt x="1788" y="1"/>
                    <a:pt x="1569" y="228"/>
                    <a:pt x="1081" y="353"/>
                  </a:cubicBezTo>
                  <a:cubicBezTo>
                    <a:pt x="538" y="492"/>
                    <a:pt x="156" y="408"/>
                    <a:pt x="107" y="540"/>
                  </a:cubicBezTo>
                  <a:cubicBezTo>
                    <a:pt x="0" y="818"/>
                    <a:pt x="490" y="1309"/>
                    <a:pt x="1155" y="1309"/>
                  </a:cubicBezTo>
                  <a:cubicBezTo>
                    <a:pt x="1226" y="1309"/>
                    <a:pt x="1299" y="1304"/>
                    <a:pt x="1373" y="1292"/>
                  </a:cubicBezTo>
                  <a:cubicBezTo>
                    <a:pt x="2153" y="1160"/>
                    <a:pt x="2494" y="81"/>
                    <a:pt x="2166" y="12"/>
                  </a:cubicBezTo>
                  <a:cubicBezTo>
                    <a:pt x="2130" y="4"/>
                    <a:pt x="2095" y="1"/>
                    <a:pt x="2061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27" name="Google Shape;1727;p45"/>
          <p:cNvGrpSpPr/>
          <p:nvPr/>
        </p:nvGrpSpPr>
        <p:grpSpPr>
          <a:xfrm>
            <a:off x="7204855" y="2092974"/>
            <a:ext cx="1466254" cy="2157475"/>
            <a:chOff x="4682150" y="1772000"/>
            <a:chExt cx="496850" cy="731075"/>
          </a:xfrm>
        </p:grpSpPr>
        <p:sp>
          <p:nvSpPr>
            <p:cNvPr id="1728" name="Google Shape;1728;p45"/>
            <p:cNvSpPr/>
            <p:nvPr/>
          </p:nvSpPr>
          <p:spPr>
            <a:xfrm>
              <a:off x="5031650" y="2371775"/>
              <a:ext cx="55875" cy="118425"/>
            </a:xfrm>
            <a:custGeom>
              <a:avLst/>
              <a:gdLst/>
              <a:ahLst/>
              <a:cxnLst/>
              <a:rect l="l" t="t" r="r" b="b"/>
              <a:pathLst>
                <a:path w="2235" h="4737" extrusionOk="0">
                  <a:moveTo>
                    <a:pt x="1782" y="0"/>
                  </a:moveTo>
                  <a:cubicBezTo>
                    <a:pt x="1727" y="0"/>
                    <a:pt x="1668" y="6"/>
                    <a:pt x="1609" y="13"/>
                  </a:cubicBezTo>
                  <a:cubicBezTo>
                    <a:pt x="1497" y="27"/>
                    <a:pt x="1371" y="55"/>
                    <a:pt x="1260" y="89"/>
                  </a:cubicBezTo>
                  <a:cubicBezTo>
                    <a:pt x="1086" y="145"/>
                    <a:pt x="947" y="200"/>
                    <a:pt x="892" y="222"/>
                  </a:cubicBezTo>
                  <a:cubicBezTo>
                    <a:pt x="870" y="236"/>
                    <a:pt x="864" y="236"/>
                    <a:pt x="864" y="236"/>
                  </a:cubicBezTo>
                  <a:cubicBezTo>
                    <a:pt x="864" y="236"/>
                    <a:pt x="675" y="625"/>
                    <a:pt x="475" y="1015"/>
                  </a:cubicBezTo>
                  <a:cubicBezTo>
                    <a:pt x="273" y="1405"/>
                    <a:pt x="57" y="1794"/>
                    <a:pt x="57" y="1794"/>
                  </a:cubicBezTo>
                  <a:cubicBezTo>
                    <a:pt x="57" y="1794"/>
                    <a:pt x="0" y="2288"/>
                    <a:pt x="15" y="2879"/>
                  </a:cubicBezTo>
                  <a:cubicBezTo>
                    <a:pt x="15" y="2956"/>
                    <a:pt x="22" y="3033"/>
                    <a:pt x="22" y="3110"/>
                  </a:cubicBezTo>
                  <a:cubicBezTo>
                    <a:pt x="64" y="3798"/>
                    <a:pt x="216" y="4522"/>
                    <a:pt x="543" y="4689"/>
                  </a:cubicBezTo>
                  <a:cubicBezTo>
                    <a:pt x="596" y="4721"/>
                    <a:pt x="652" y="4736"/>
                    <a:pt x="713" y="4736"/>
                  </a:cubicBezTo>
                  <a:cubicBezTo>
                    <a:pt x="733" y="4736"/>
                    <a:pt x="753" y="4735"/>
                    <a:pt x="774" y="4731"/>
                  </a:cubicBezTo>
                  <a:cubicBezTo>
                    <a:pt x="1635" y="4591"/>
                    <a:pt x="2235" y="965"/>
                    <a:pt x="2171" y="306"/>
                  </a:cubicBezTo>
                  <a:cubicBezTo>
                    <a:pt x="2151" y="139"/>
                    <a:pt x="2061" y="47"/>
                    <a:pt x="1936" y="20"/>
                  </a:cubicBezTo>
                  <a:cubicBezTo>
                    <a:pt x="1890" y="6"/>
                    <a:pt x="1838" y="0"/>
                    <a:pt x="1782" y="0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5"/>
            <p:cNvSpPr/>
            <p:nvPr/>
          </p:nvSpPr>
          <p:spPr>
            <a:xfrm>
              <a:off x="5045225" y="2372275"/>
              <a:ext cx="42300" cy="117925"/>
            </a:xfrm>
            <a:custGeom>
              <a:avLst/>
              <a:gdLst/>
              <a:ahLst/>
              <a:cxnLst/>
              <a:rect l="l" t="t" r="r" b="b"/>
              <a:pathLst>
                <a:path w="1692" h="4717" extrusionOk="0">
                  <a:moveTo>
                    <a:pt x="1393" y="0"/>
                  </a:moveTo>
                  <a:cubicBezTo>
                    <a:pt x="1323" y="1204"/>
                    <a:pt x="1107" y="2220"/>
                    <a:pt x="828" y="3013"/>
                  </a:cubicBezTo>
                  <a:cubicBezTo>
                    <a:pt x="558" y="3799"/>
                    <a:pt x="224" y="4369"/>
                    <a:pt x="0" y="4669"/>
                  </a:cubicBezTo>
                  <a:cubicBezTo>
                    <a:pt x="53" y="4701"/>
                    <a:pt x="109" y="4716"/>
                    <a:pt x="170" y="4716"/>
                  </a:cubicBezTo>
                  <a:cubicBezTo>
                    <a:pt x="190" y="4716"/>
                    <a:pt x="210" y="4715"/>
                    <a:pt x="231" y="4711"/>
                  </a:cubicBezTo>
                  <a:cubicBezTo>
                    <a:pt x="1092" y="4571"/>
                    <a:pt x="1692" y="945"/>
                    <a:pt x="1628" y="286"/>
                  </a:cubicBezTo>
                  <a:cubicBezTo>
                    <a:pt x="1608" y="119"/>
                    <a:pt x="1518" y="27"/>
                    <a:pt x="1393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5"/>
            <p:cNvSpPr/>
            <p:nvPr/>
          </p:nvSpPr>
          <p:spPr>
            <a:xfrm>
              <a:off x="4915800" y="2292950"/>
              <a:ext cx="138675" cy="129775"/>
            </a:xfrm>
            <a:custGeom>
              <a:avLst/>
              <a:gdLst/>
              <a:ahLst/>
              <a:cxnLst/>
              <a:rect l="l" t="t" r="r" b="b"/>
              <a:pathLst>
                <a:path w="5547" h="5191" extrusionOk="0">
                  <a:moveTo>
                    <a:pt x="2470" y="0"/>
                  </a:moveTo>
                  <a:cubicBezTo>
                    <a:pt x="2458" y="0"/>
                    <a:pt x="2439" y="10"/>
                    <a:pt x="2402" y="20"/>
                  </a:cubicBezTo>
                  <a:cubicBezTo>
                    <a:pt x="2283" y="49"/>
                    <a:pt x="2164" y="84"/>
                    <a:pt x="2039" y="119"/>
                  </a:cubicBezTo>
                  <a:cubicBezTo>
                    <a:pt x="1365" y="312"/>
                    <a:pt x="683" y="494"/>
                    <a:pt x="0" y="681"/>
                  </a:cubicBezTo>
                  <a:cubicBezTo>
                    <a:pt x="202" y="1182"/>
                    <a:pt x="404" y="1683"/>
                    <a:pt x="655" y="2164"/>
                  </a:cubicBezTo>
                  <a:cubicBezTo>
                    <a:pt x="773" y="2407"/>
                    <a:pt x="912" y="2644"/>
                    <a:pt x="1066" y="2866"/>
                  </a:cubicBezTo>
                  <a:cubicBezTo>
                    <a:pt x="1622" y="3681"/>
                    <a:pt x="2345" y="4327"/>
                    <a:pt x="3250" y="4725"/>
                  </a:cubicBezTo>
                  <a:cubicBezTo>
                    <a:pt x="3703" y="4927"/>
                    <a:pt x="4182" y="5087"/>
                    <a:pt x="4669" y="5190"/>
                  </a:cubicBezTo>
                  <a:cubicBezTo>
                    <a:pt x="4885" y="4920"/>
                    <a:pt x="5080" y="4628"/>
                    <a:pt x="5226" y="4307"/>
                  </a:cubicBezTo>
                  <a:cubicBezTo>
                    <a:pt x="5296" y="4153"/>
                    <a:pt x="5359" y="4001"/>
                    <a:pt x="5408" y="3841"/>
                  </a:cubicBezTo>
                  <a:cubicBezTo>
                    <a:pt x="5434" y="3764"/>
                    <a:pt x="5456" y="3687"/>
                    <a:pt x="5469" y="3611"/>
                  </a:cubicBezTo>
                  <a:cubicBezTo>
                    <a:pt x="5484" y="3569"/>
                    <a:pt x="5546" y="3409"/>
                    <a:pt x="5526" y="3375"/>
                  </a:cubicBezTo>
                  <a:cubicBezTo>
                    <a:pt x="5511" y="3353"/>
                    <a:pt x="5408" y="3333"/>
                    <a:pt x="5386" y="3325"/>
                  </a:cubicBezTo>
                  <a:cubicBezTo>
                    <a:pt x="5309" y="3305"/>
                    <a:pt x="5226" y="3277"/>
                    <a:pt x="5150" y="3250"/>
                  </a:cubicBezTo>
                  <a:cubicBezTo>
                    <a:pt x="4983" y="3193"/>
                    <a:pt x="4816" y="3131"/>
                    <a:pt x="4656" y="3061"/>
                  </a:cubicBezTo>
                  <a:cubicBezTo>
                    <a:pt x="4307" y="2908"/>
                    <a:pt x="3973" y="2714"/>
                    <a:pt x="3696" y="2448"/>
                  </a:cubicBezTo>
                  <a:cubicBezTo>
                    <a:pt x="3591" y="2351"/>
                    <a:pt x="3494" y="2248"/>
                    <a:pt x="3404" y="2129"/>
                  </a:cubicBezTo>
                  <a:cubicBezTo>
                    <a:pt x="3160" y="1802"/>
                    <a:pt x="2979" y="1420"/>
                    <a:pt x="2832" y="1037"/>
                  </a:cubicBezTo>
                  <a:cubicBezTo>
                    <a:pt x="2707" y="710"/>
                    <a:pt x="2610" y="383"/>
                    <a:pt x="2498" y="49"/>
                  </a:cubicBezTo>
                  <a:cubicBezTo>
                    <a:pt x="2488" y="12"/>
                    <a:pt x="2483" y="0"/>
                    <a:pt x="2470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4766700" y="1952825"/>
              <a:ext cx="100225" cy="89250"/>
            </a:xfrm>
            <a:custGeom>
              <a:avLst/>
              <a:gdLst/>
              <a:ahLst/>
              <a:cxnLst/>
              <a:rect l="l" t="t" r="r" b="b"/>
              <a:pathLst>
                <a:path w="4009" h="3570" extrusionOk="0">
                  <a:moveTo>
                    <a:pt x="2957" y="0"/>
                  </a:moveTo>
                  <a:cubicBezTo>
                    <a:pt x="1568" y="0"/>
                    <a:pt x="736" y="431"/>
                    <a:pt x="1" y="1058"/>
                  </a:cubicBezTo>
                  <a:lnTo>
                    <a:pt x="183" y="1302"/>
                  </a:lnTo>
                  <a:cubicBezTo>
                    <a:pt x="537" y="1073"/>
                    <a:pt x="877" y="891"/>
                    <a:pt x="1288" y="731"/>
                  </a:cubicBezTo>
                  <a:lnTo>
                    <a:pt x="1288" y="731"/>
                  </a:lnTo>
                  <a:cubicBezTo>
                    <a:pt x="989" y="996"/>
                    <a:pt x="627" y="1260"/>
                    <a:pt x="398" y="1608"/>
                  </a:cubicBezTo>
                  <a:lnTo>
                    <a:pt x="684" y="2012"/>
                  </a:lnTo>
                  <a:cubicBezTo>
                    <a:pt x="919" y="1775"/>
                    <a:pt x="1086" y="1664"/>
                    <a:pt x="1378" y="1462"/>
                  </a:cubicBezTo>
                  <a:lnTo>
                    <a:pt x="1378" y="1462"/>
                  </a:lnTo>
                  <a:cubicBezTo>
                    <a:pt x="1143" y="1733"/>
                    <a:pt x="996" y="1970"/>
                    <a:pt x="857" y="2249"/>
                  </a:cubicBezTo>
                  <a:lnTo>
                    <a:pt x="1156" y="2660"/>
                  </a:lnTo>
                  <a:cubicBezTo>
                    <a:pt x="1378" y="2359"/>
                    <a:pt x="1442" y="2284"/>
                    <a:pt x="1866" y="2012"/>
                  </a:cubicBezTo>
                  <a:lnTo>
                    <a:pt x="1866" y="2012"/>
                  </a:lnTo>
                  <a:cubicBezTo>
                    <a:pt x="1664" y="2443"/>
                    <a:pt x="1587" y="2596"/>
                    <a:pt x="1455" y="3097"/>
                  </a:cubicBezTo>
                  <a:lnTo>
                    <a:pt x="1811" y="3570"/>
                  </a:lnTo>
                  <a:cubicBezTo>
                    <a:pt x="2222" y="2506"/>
                    <a:pt x="3105" y="1315"/>
                    <a:pt x="4009" y="71"/>
                  </a:cubicBezTo>
                  <a:cubicBezTo>
                    <a:pt x="3625" y="23"/>
                    <a:pt x="3276" y="0"/>
                    <a:pt x="295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5011150" y="1984150"/>
              <a:ext cx="85400" cy="97100"/>
            </a:xfrm>
            <a:custGeom>
              <a:avLst/>
              <a:gdLst/>
              <a:ahLst/>
              <a:cxnLst/>
              <a:rect l="l" t="t" r="r" b="b"/>
              <a:pathLst>
                <a:path w="3416" h="3884" extrusionOk="0">
                  <a:moveTo>
                    <a:pt x="0" y="1"/>
                  </a:moveTo>
                  <a:cubicBezTo>
                    <a:pt x="466" y="1420"/>
                    <a:pt x="939" y="2785"/>
                    <a:pt x="1009" y="3883"/>
                  </a:cubicBezTo>
                  <a:lnTo>
                    <a:pt x="1475" y="3549"/>
                  </a:lnTo>
                  <a:cubicBezTo>
                    <a:pt x="1495" y="3048"/>
                    <a:pt x="1475" y="2888"/>
                    <a:pt x="1412" y="2429"/>
                  </a:cubicBezTo>
                  <a:lnTo>
                    <a:pt x="1412" y="2429"/>
                  </a:lnTo>
                  <a:cubicBezTo>
                    <a:pt x="1726" y="2805"/>
                    <a:pt x="1761" y="2895"/>
                    <a:pt x="1879" y="3229"/>
                  </a:cubicBezTo>
                  <a:lnTo>
                    <a:pt x="2275" y="2937"/>
                  </a:lnTo>
                  <a:cubicBezTo>
                    <a:pt x="2233" y="2644"/>
                    <a:pt x="2163" y="2380"/>
                    <a:pt x="2024" y="2060"/>
                  </a:cubicBezTo>
                  <a:lnTo>
                    <a:pt x="2024" y="2060"/>
                  </a:lnTo>
                  <a:cubicBezTo>
                    <a:pt x="2233" y="2332"/>
                    <a:pt x="2358" y="2484"/>
                    <a:pt x="2512" y="2770"/>
                  </a:cubicBezTo>
                  <a:lnTo>
                    <a:pt x="2888" y="2484"/>
                  </a:lnTo>
                  <a:cubicBezTo>
                    <a:pt x="2776" y="2095"/>
                    <a:pt x="2525" y="1741"/>
                    <a:pt x="2317" y="1413"/>
                  </a:cubicBezTo>
                  <a:lnTo>
                    <a:pt x="2317" y="1413"/>
                  </a:lnTo>
                  <a:cubicBezTo>
                    <a:pt x="2657" y="1677"/>
                    <a:pt x="2915" y="1950"/>
                    <a:pt x="3180" y="2262"/>
                  </a:cubicBezTo>
                  <a:lnTo>
                    <a:pt x="3416" y="2095"/>
                  </a:lnTo>
                  <a:cubicBezTo>
                    <a:pt x="2811" y="1115"/>
                    <a:pt x="1976" y="370"/>
                    <a:pt x="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4826725" y="2457300"/>
              <a:ext cx="111725" cy="45775"/>
            </a:xfrm>
            <a:custGeom>
              <a:avLst/>
              <a:gdLst/>
              <a:ahLst/>
              <a:cxnLst/>
              <a:rect l="l" t="t" r="r" b="b"/>
              <a:pathLst>
                <a:path w="4469" h="1831" extrusionOk="0">
                  <a:moveTo>
                    <a:pt x="2317" y="1"/>
                  </a:moveTo>
                  <a:cubicBezTo>
                    <a:pt x="2317" y="1"/>
                    <a:pt x="1761" y="190"/>
                    <a:pt x="1198" y="447"/>
                  </a:cubicBezTo>
                  <a:cubicBezTo>
                    <a:pt x="634" y="704"/>
                    <a:pt x="56" y="1038"/>
                    <a:pt x="8" y="1330"/>
                  </a:cubicBezTo>
                  <a:cubicBezTo>
                    <a:pt x="1" y="1394"/>
                    <a:pt x="8" y="1456"/>
                    <a:pt x="43" y="1511"/>
                  </a:cubicBezTo>
                  <a:cubicBezTo>
                    <a:pt x="179" y="1746"/>
                    <a:pt x="754" y="1830"/>
                    <a:pt x="1442" y="1830"/>
                  </a:cubicBezTo>
                  <a:cubicBezTo>
                    <a:pt x="2544" y="1830"/>
                    <a:pt x="3937" y="1614"/>
                    <a:pt x="4280" y="1456"/>
                  </a:cubicBezTo>
                  <a:cubicBezTo>
                    <a:pt x="4420" y="1385"/>
                    <a:pt x="4468" y="1275"/>
                    <a:pt x="4462" y="1143"/>
                  </a:cubicBezTo>
                  <a:cubicBezTo>
                    <a:pt x="4433" y="787"/>
                    <a:pt x="4029" y="286"/>
                    <a:pt x="3939" y="175"/>
                  </a:cubicBezTo>
                  <a:cubicBezTo>
                    <a:pt x="3925" y="161"/>
                    <a:pt x="3919" y="148"/>
                    <a:pt x="3919" y="148"/>
                  </a:cubicBezTo>
                  <a:lnTo>
                    <a:pt x="2317" y="1"/>
                  </a:ln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4856675" y="2457300"/>
              <a:ext cx="68525" cy="16750"/>
            </a:xfrm>
            <a:custGeom>
              <a:avLst/>
              <a:gdLst/>
              <a:ahLst/>
              <a:cxnLst/>
              <a:rect l="l" t="t" r="r" b="b"/>
              <a:pathLst>
                <a:path w="2741" h="670" extrusionOk="0">
                  <a:moveTo>
                    <a:pt x="1119" y="1"/>
                  </a:moveTo>
                  <a:cubicBezTo>
                    <a:pt x="1119" y="1"/>
                    <a:pt x="563" y="190"/>
                    <a:pt x="0" y="447"/>
                  </a:cubicBezTo>
                  <a:cubicBezTo>
                    <a:pt x="234" y="609"/>
                    <a:pt x="530" y="669"/>
                    <a:pt x="839" y="669"/>
                  </a:cubicBezTo>
                  <a:cubicBezTo>
                    <a:pt x="1699" y="669"/>
                    <a:pt x="2670" y="205"/>
                    <a:pt x="2741" y="175"/>
                  </a:cubicBezTo>
                  <a:cubicBezTo>
                    <a:pt x="2727" y="161"/>
                    <a:pt x="2721" y="148"/>
                    <a:pt x="2721" y="148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4826725" y="2485875"/>
              <a:ext cx="111725" cy="17200"/>
            </a:xfrm>
            <a:custGeom>
              <a:avLst/>
              <a:gdLst/>
              <a:ahLst/>
              <a:cxnLst/>
              <a:rect l="l" t="t" r="r" b="b"/>
              <a:pathLst>
                <a:path w="4469" h="688" extrusionOk="0">
                  <a:moveTo>
                    <a:pt x="4462" y="0"/>
                  </a:moveTo>
                  <a:cubicBezTo>
                    <a:pt x="3445" y="286"/>
                    <a:pt x="2535" y="376"/>
                    <a:pt x="1790" y="376"/>
                  </a:cubicBezTo>
                  <a:cubicBezTo>
                    <a:pt x="974" y="376"/>
                    <a:pt x="357" y="268"/>
                    <a:pt x="14" y="187"/>
                  </a:cubicBezTo>
                  <a:lnTo>
                    <a:pt x="14" y="187"/>
                  </a:lnTo>
                  <a:cubicBezTo>
                    <a:pt x="1" y="251"/>
                    <a:pt x="14" y="313"/>
                    <a:pt x="43" y="368"/>
                  </a:cubicBezTo>
                  <a:cubicBezTo>
                    <a:pt x="179" y="603"/>
                    <a:pt x="754" y="687"/>
                    <a:pt x="1442" y="687"/>
                  </a:cubicBezTo>
                  <a:cubicBezTo>
                    <a:pt x="2544" y="687"/>
                    <a:pt x="3937" y="471"/>
                    <a:pt x="4280" y="313"/>
                  </a:cubicBezTo>
                  <a:cubicBezTo>
                    <a:pt x="4420" y="242"/>
                    <a:pt x="4468" y="132"/>
                    <a:pt x="4462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4856125" y="2307550"/>
              <a:ext cx="69075" cy="155875"/>
            </a:xfrm>
            <a:custGeom>
              <a:avLst/>
              <a:gdLst/>
              <a:ahLst/>
              <a:cxnLst/>
              <a:rect l="l" t="t" r="r" b="b"/>
              <a:pathLst>
                <a:path w="2763" h="6235" extrusionOk="0">
                  <a:moveTo>
                    <a:pt x="2352" y="1"/>
                  </a:moveTo>
                  <a:lnTo>
                    <a:pt x="1" y="7"/>
                  </a:lnTo>
                  <a:cubicBezTo>
                    <a:pt x="1" y="7"/>
                    <a:pt x="49" y="453"/>
                    <a:pt x="98" y="891"/>
                  </a:cubicBezTo>
                  <a:cubicBezTo>
                    <a:pt x="139" y="1225"/>
                    <a:pt x="181" y="1559"/>
                    <a:pt x="203" y="1706"/>
                  </a:cubicBezTo>
                  <a:cubicBezTo>
                    <a:pt x="203" y="1747"/>
                    <a:pt x="209" y="1774"/>
                    <a:pt x="209" y="1774"/>
                  </a:cubicBezTo>
                  <a:lnTo>
                    <a:pt x="209" y="1789"/>
                  </a:lnTo>
                  <a:lnTo>
                    <a:pt x="258" y="2130"/>
                  </a:lnTo>
                  <a:cubicBezTo>
                    <a:pt x="258" y="2130"/>
                    <a:pt x="390" y="3117"/>
                    <a:pt x="565" y="4105"/>
                  </a:cubicBezTo>
                  <a:cubicBezTo>
                    <a:pt x="739" y="5087"/>
                    <a:pt x="926" y="6068"/>
                    <a:pt x="926" y="6068"/>
                  </a:cubicBezTo>
                  <a:cubicBezTo>
                    <a:pt x="1353" y="6175"/>
                    <a:pt x="1715" y="6235"/>
                    <a:pt x="2078" y="6235"/>
                  </a:cubicBezTo>
                  <a:cubicBezTo>
                    <a:pt x="2301" y="6235"/>
                    <a:pt x="2524" y="6212"/>
                    <a:pt x="2763" y="6165"/>
                  </a:cubicBezTo>
                  <a:cubicBezTo>
                    <a:pt x="2763" y="6165"/>
                    <a:pt x="2653" y="5101"/>
                    <a:pt x="2561" y="4064"/>
                  </a:cubicBezTo>
                  <a:cubicBezTo>
                    <a:pt x="2471" y="3027"/>
                    <a:pt x="2422" y="1998"/>
                    <a:pt x="2422" y="1998"/>
                  </a:cubicBezTo>
                  <a:lnTo>
                    <a:pt x="2409" y="1664"/>
                  </a:lnTo>
                  <a:lnTo>
                    <a:pt x="2409" y="1656"/>
                  </a:lnTo>
                  <a:cubicBezTo>
                    <a:pt x="2409" y="1656"/>
                    <a:pt x="2402" y="1447"/>
                    <a:pt x="2387" y="1176"/>
                  </a:cubicBezTo>
                  <a:cubicBezTo>
                    <a:pt x="2380" y="1071"/>
                    <a:pt x="2380" y="946"/>
                    <a:pt x="2374" y="829"/>
                  </a:cubicBezTo>
                  <a:cubicBezTo>
                    <a:pt x="2367" y="411"/>
                    <a:pt x="2352" y="1"/>
                    <a:pt x="2352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5101575" y="2049150"/>
              <a:ext cx="77425" cy="78750"/>
            </a:xfrm>
            <a:custGeom>
              <a:avLst/>
              <a:gdLst/>
              <a:ahLst/>
              <a:cxnLst/>
              <a:rect l="l" t="t" r="r" b="b"/>
              <a:pathLst>
                <a:path w="3097" h="3150" extrusionOk="0">
                  <a:moveTo>
                    <a:pt x="2003" y="0"/>
                  </a:moveTo>
                  <a:cubicBezTo>
                    <a:pt x="1829" y="0"/>
                    <a:pt x="1562" y="191"/>
                    <a:pt x="1323" y="400"/>
                  </a:cubicBezTo>
                  <a:cubicBezTo>
                    <a:pt x="1038" y="651"/>
                    <a:pt x="787" y="921"/>
                    <a:pt x="787" y="921"/>
                  </a:cubicBezTo>
                  <a:cubicBezTo>
                    <a:pt x="787" y="921"/>
                    <a:pt x="836" y="156"/>
                    <a:pt x="543" y="108"/>
                  </a:cubicBezTo>
                  <a:cubicBezTo>
                    <a:pt x="539" y="107"/>
                    <a:pt x="534" y="107"/>
                    <a:pt x="530" y="107"/>
                  </a:cubicBezTo>
                  <a:cubicBezTo>
                    <a:pt x="392" y="107"/>
                    <a:pt x="306" y="424"/>
                    <a:pt x="244" y="747"/>
                  </a:cubicBezTo>
                  <a:cubicBezTo>
                    <a:pt x="183" y="1081"/>
                    <a:pt x="154" y="1422"/>
                    <a:pt x="154" y="1422"/>
                  </a:cubicBezTo>
                  <a:cubicBezTo>
                    <a:pt x="1" y="1903"/>
                    <a:pt x="440" y="2967"/>
                    <a:pt x="934" y="3120"/>
                  </a:cubicBezTo>
                  <a:cubicBezTo>
                    <a:pt x="997" y="3141"/>
                    <a:pt x="1060" y="3149"/>
                    <a:pt x="1120" y="3149"/>
                  </a:cubicBezTo>
                  <a:cubicBezTo>
                    <a:pt x="1292" y="3149"/>
                    <a:pt x="1450" y="3080"/>
                    <a:pt x="1574" y="3002"/>
                  </a:cubicBezTo>
                  <a:cubicBezTo>
                    <a:pt x="1734" y="2898"/>
                    <a:pt x="1838" y="2773"/>
                    <a:pt x="1838" y="2773"/>
                  </a:cubicBezTo>
                  <a:cubicBezTo>
                    <a:pt x="1838" y="2773"/>
                    <a:pt x="2130" y="2723"/>
                    <a:pt x="2409" y="2639"/>
                  </a:cubicBezTo>
                  <a:cubicBezTo>
                    <a:pt x="2694" y="2556"/>
                    <a:pt x="2972" y="2431"/>
                    <a:pt x="2952" y="2292"/>
                  </a:cubicBezTo>
                  <a:cubicBezTo>
                    <a:pt x="2920" y="2112"/>
                    <a:pt x="2579" y="2080"/>
                    <a:pt x="2341" y="2080"/>
                  </a:cubicBezTo>
                  <a:cubicBezTo>
                    <a:pt x="2210" y="2080"/>
                    <a:pt x="2110" y="2090"/>
                    <a:pt x="2110" y="2090"/>
                  </a:cubicBezTo>
                  <a:cubicBezTo>
                    <a:pt x="2110" y="2090"/>
                    <a:pt x="2367" y="2042"/>
                    <a:pt x="2611" y="1938"/>
                  </a:cubicBezTo>
                  <a:cubicBezTo>
                    <a:pt x="2861" y="1833"/>
                    <a:pt x="3097" y="1679"/>
                    <a:pt x="3048" y="1479"/>
                  </a:cubicBezTo>
                  <a:cubicBezTo>
                    <a:pt x="3029" y="1397"/>
                    <a:pt x="2875" y="1371"/>
                    <a:pt x="2687" y="1371"/>
                  </a:cubicBezTo>
                  <a:cubicBezTo>
                    <a:pt x="2617" y="1371"/>
                    <a:pt x="2544" y="1375"/>
                    <a:pt x="2471" y="1380"/>
                  </a:cubicBezTo>
                  <a:cubicBezTo>
                    <a:pt x="2200" y="1402"/>
                    <a:pt x="1936" y="1450"/>
                    <a:pt x="1936" y="1450"/>
                  </a:cubicBezTo>
                  <a:cubicBezTo>
                    <a:pt x="1936" y="1450"/>
                    <a:pt x="2178" y="1312"/>
                    <a:pt x="2395" y="1136"/>
                  </a:cubicBezTo>
                  <a:cubicBezTo>
                    <a:pt x="2618" y="969"/>
                    <a:pt x="2820" y="761"/>
                    <a:pt x="2729" y="635"/>
                  </a:cubicBezTo>
                  <a:cubicBezTo>
                    <a:pt x="2698" y="589"/>
                    <a:pt x="2639" y="570"/>
                    <a:pt x="2562" y="570"/>
                  </a:cubicBezTo>
                  <a:cubicBezTo>
                    <a:pt x="2432" y="570"/>
                    <a:pt x="2253" y="624"/>
                    <a:pt x="2081" y="686"/>
                  </a:cubicBezTo>
                  <a:cubicBezTo>
                    <a:pt x="1818" y="789"/>
                    <a:pt x="1567" y="921"/>
                    <a:pt x="1567" y="921"/>
                  </a:cubicBezTo>
                  <a:cubicBezTo>
                    <a:pt x="1567" y="921"/>
                    <a:pt x="1754" y="734"/>
                    <a:pt x="1914" y="525"/>
                  </a:cubicBezTo>
                  <a:cubicBezTo>
                    <a:pt x="2075" y="316"/>
                    <a:pt x="2207" y="93"/>
                    <a:pt x="2095" y="24"/>
                  </a:cubicBezTo>
                  <a:cubicBezTo>
                    <a:pt x="2069" y="8"/>
                    <a:pt x="2038" y="0"/>
                    <a:pt x="2003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4962100" y="2048700"/>
              <a:ext cx="162850" cy="108950"/>
            </a:xfrm>
            <a:custGeom>
              <a:avLst/>
              <a:gdLst/>
              <a:ahLst/>
              <a:cxnLst/>
              <a:rect l="l" t="t" r="r" b="b"/>
              <a:pathLst>
                <a:path w="6514" h="4358" extrusionOk="0">
                  <a:moveTo>
                    <a:pt x="1732" y="0"/>
                  </a:moveTo>
                  <a:cubicBezTo>
                    <a:pt x="1154" y="383"/>
                    <a:pt x="576" y="759"/>
                    <a:pt x="0" y="1141"/>
                  </a:cubicBezTo>
                  <a:cubicBezTo>
                    <a:pt x="187" y="1462"/>
                    <a:pt x="451" y="1747"/>
                    <a:pt x="682" y="2031"/>
                  </a:cubicBezTo>
                  <a:cubicBezTo>
                    <a:pt x="904" y="2310"/>
                    <a:pt x="1141" y="2574"/>
                    <a:pt x="1385" y="2833"/>
                  </a:cubicBezTo>
                  <a:cubicBezTo>
                    <a:pt x="1989" y="3472"/>
                    <a:pt x="2734" y="4182"/>
                    <a:pt x="3639" y="4336"/>
                  </a:cubicBezTo>
                  <a:cubicBezTo>
                    <a:pt x="3729" y="4350"/>
                    <a:pt x="3818" y="4357"/>
                    <a:pt x="3906" y="4357"/>
                  </a:cubicBezTo>
                  <a:cubicBezTo>
                    <a:pt x="4520" y="4357"/>
                    <a:pt x="5091" y="4025"/>
                    <a:pt x="5608" y="3710"/>
                  </a:cubicBezTo>
                  <a:cubicBezTo>
                    <a:pt x="5727" y="3633"/>
                    <a:pt x="5852" y="3563"/>
                    <a:pt x="5970" y="3486"/>
                  </a:cubicBezTo>
                  <a:cubicBezTo>
                    <a:pt x="6074" y="3424"/>
                    <a:pt x="6171" y="3354"/>
                    <a:pt x="6269" y="3292"/>
                  </a:cubicBezTo>
                  <a:cubicBezTo>
                    <a:pt x="6311" y="3270"/>
                    <a:pt x="6505" y="3174"/>
                    <a:pt x="6505" y="3138"/>
                  </a:cubicBezTo>
                  <a:cubicBezTo>
                    <a:pt x="6513" y="3117"/>
                    <a:pt x="6456" y="3048"/>
                    <a:pt x="6450" y="3027"/>
                  </a:cubicBezTo>
                  <a:cubicBezTo>
                    <a:pt x="6408" y="2950"/>
                    <a:pt x="6360" y="2875"/>
                    <a:pt x="6318" y="2798"/>
                  </a:cubicBezTo>
                  <a:cubicBezTo>
                    <a:pt x="6116" y="2429"/>
                    <a:pt x="5907" y="2066"/>
                    <a:pt x="5698" y="1697"/>
                  </a:cubicBezTo>
                  <a:cubicBezTo>
                    <a:pt x="5281" y="1934"/>
                    <a:pt x="4863" y="2178"/>
                    <a:pt x="4417" y="2380"/>
                  </a:cubicBezTo>
                  <a:cubicBezTo>
                    <a:pt x="4277" y="2446"/>
                    <a:pt x="4148" y="2500"/>
                    <a:pt x="4012" y="2500"/>
                  </a:cubicBezTo>
                  <a:cubicBezTo>
                    <a:pt x="3933" y="2500"/>
                    <a:pt x="3851" y="2482"/>
                    <a:pt x="3764" y="2435"/>
                  </a:cubicBezTo>
                  <a:cubicBezTo>
                    <a:pt x="3562" y="2332"/>
                    <a:pt x="3395" y="2165"/>
                    <a:pt x="3242" y="2005"/>
                  </a:cubicBezTo>
                  <a:cubicBezTo>
                    <a:pt x="2657" y="1405"/>
                    <a:pt x="2171" y="704"/>
                    <a:pt x="173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4682150" y="1869800"/>
              <a:ext cx="87200" cy="87975"/>
            </a:xfrm>
            <a:custGeom>
              <a:avLst/>
              <a:gdLst/>
              <a:ahLst/>
              <a:cxnLst/>
              <a:rect l="l" t="t" r="r" b="b"/>
              <a:pathLst>
                <a:path w="3488" h="3519" extrusionOk="0">
                  <a:moveTo>
                    <a:pt x="1930" y="1"/>
                  </a:moveTo>
                  <a:cubicBezTo>
                    <a:pt x="1922" y="1"/>
                    <a:pt x="1915" y="1"/>
                    <a:pt x="1908" y="2"/>
                  </a:cubicBezTo>
                  <a:cubicBezTo>
                    <a:pt x="1769" y="24"/>
                    <a:pt x="1783" y="288"/>
                    <a:pt x="1853" y="553"/>
                  </a:cubicBezTo>
                  <a:cubicBezTo>
                    <a:pt x="1908" y="817"/>
                    <a:pt x="2020" y="1074"/>
                    <a:pt x="2020" y="1074"/>
                  </a:cubicBezTo>
                  <a:cubicBezTo>
                    <a:pt x="2020" y="1074"/>
                    <a:pt x="1831" y="852"/>
                    <a:pt x="1616" y="637"/>
                  </a:cubicBezTo>
                  <a:cubicBezTo>
                    <a:pt x="1432" y="459"/>
                    <a:pt x="1228" y="286"/>
                    <a:pt x="1086" y="286"/>
                  </a:cubicBezTo>
                  <a:cubicBezTo>
                    <a:pt x="1061" y="286"/>
                    <a:pt x="1038" y="291"/>
                    <a:pt x="1018" y="303"/>
                  </a:cubicBezTo>
                  <a:cubicBezTo>
                    <a:pt x="871" y="378"/>
                    <a:pt x="976" y="670"/>
                    <a:pt x="1115" y="942"/>
                  </a:cubicBezTo>
                  <a:cubicBezTo>
                    <a:pt x="1253" y="1206"/>
                    <a:pt x="1442" y="1443"/>
                    <a:pt x="1442" y="1443"/>
                  </a:cubicBezTo>
                  <a:cubicBezTo>
                    <a:pt x="1442" y="1443"/>
                    <a:pt x="1198" y="1290"/>
                    <a:pt x="941" y="1144"/>
                  </a:cubicBezTo>
                  <a:cubicBezTo>
                    <a:pt x="744" y="1037"/>
                    <a:pt x="533" y="930"/>
                    <a:pt x="412" y="930"/>
                  </a:cubicBezTo>
                  <a:cubicBezTo>
                    <a:pt x="375" y="930"/>
                    <a:pt x="346" y="940"/>
                    <a:pt x="328" y="962"/>
                  </a:cubicBezTo>
                  <a:cubicBezTo>
                    <a:pt x="196" y="1144"/>
                    <a:pt x="363" y="1415"/>
                    <a:pt x="565" y="1630"/>
                  </a:cubicBezTo>
                  <a:cubicBezTo>
                    <a:pt x="774" y="1848"/>
                    <a:pt x="1011" y="2006"/>
                    <a:pt x="1011" y="2006"/>
                  </a:cubicBezTo>
                  <a:cubicBezTo>
                    <a:pt x="1011" y="2006"/>
                    <a:pt x="816" y="1903"/>
                    <a:pt x="607" y="1826"/>
                  </a:cubicBezTo>
                  <a:cubicBezTo>
                    <a:pt x="487" y="1783"/>
                    <a:pt x="362" y="1749"/>
                    <a:pt x="262" y="1749"/>
                  </a:cubicBezTo>
                  <a:cubicBezTo>
                    <a:pt x="182" y="1749"/>
                    <a:pt x="118" y="1770"/>
                    <a:pt x="84" y="1826"/>
                  </a:cubicBezTo>
                  <a:cubicBezTo>
                    <a:pt x="1" y="1958"/>
                    <a:pt x="238" y="2208"/>
                    <a:pt x="488" y="2424"/>
                  </a:cubicBezTo>
                  <a:cubicBezTo>
                    <a:pt x="620" y="2529"/>
                    <a:pt x="752" y="2626"/>
                    <a:pt x="851" y="2696"/>
                  </a:cubicBezTo>
                  <a:cubicBezTo>
                    <a:pt x="954" y="2758"/>
                    <a:pt x="1024" y="2799"/>
                    <a:pt x="1024" y="2799"/>
                  </a:cubicBezTo>
                  <a:cubicBezTo>
                    <a:pt x="1024" y="2799"/>
                    <a:pt x="1080" y="2975"/>
                    <a:pt x="1212" y="3148"/>
                  </a:cubicBezTo>
                  <a:cubicBezTo>
                    <a:pt x="1337" y="3322"/>
                    <a:pt x="1554" y="3496"/>
                    <a:pt x="1824" y="3518"/>
                  </a:cubicBezTo>
                  <a:cubicBezTo>
                    <a:pt x="1832" y="3518"/>
                    <a:pt x="1840" y="3518"/>
                    <a:pt x="1848" y="3518"/>
                  </a:cubicBezTo>
                  <a:cubicBezTo>
                    <a:pt x="2396" y="3518"/>
                    <a:pt x="3182" y="2605"/>
                    <a:pt x="3209" y="2090"/>
                  </a:cubicBezTo>
                  <a:cubicBezTo>
                    <a:pt x="3209" y="2090"/>
                    <a:pt x="3299" y="1749"/>
                    <a:pt x="3376" y="1402"/>
                  </a:cubicBezTo>
                  <a:cubicBezTo>
                    <a:pt x="3446" y="1054"/>
                    <a:pt x="3488" y="705"/>
                    <a:pt x="3341" y="679"/>
                  </a:cubicBezTo>
                  <a:cubicBezTo>
                    <a:pt x="3328" y="675"/>
                    <a:pt x="3315" y="674"/>
                    <a:pt x="3303" y="674"/>
                  </a:cubicBezTo>
                  <a:cubicBezTo>
                    <a:pt x="3170" y="674"/>
                    <a:pt x="3039" y="833"/>
                    <a:pt x="2945" y="997"/>
                  </a:cubicBezTo>
                  <a:cubicBezTo>
                    <a:pt x="2840" y="1186"/>
                    <a:pt x="2778" y="1373"/>
                    <a:pt x="2778" y="1373"/>
                  </a:cubicBezTo>
                  <a:cubicBezTo>
                    <a:pt x="2778" y="1373"/>
                    <a:pt x="2743" y="1290"/>
                    <a:pt x="2688" y="1151"/>
                  </a:cubicBezTo>
                  <a:cubicBezTo>
                    <a:pt x="2631" y="1019"/>
                    <a:pt x="2556" y="846"/>
                    <a:pt x="2472" y="670"/>
                  </a:cubicBezTo>
                  <a:cubicBezTo>
                    <a:pt x="2312" y="329"/>
                    <a:pt x="2118" y="1"/>
                    <a:pt x="1930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4727750" y="1928825"/>
              <a:ext cx="158175" cy="145825"/>
            </a:xfrm>
            <a:custGeom>
              <a:avLst/>
              <a:gdLst/>
              <a:ahLst/>
              <a:cxnLst/>
              <a:rect l="l" t="t" r="r" b="b"/>
              <a:pathLst>
                <a:path w="6327" h="5833" extrusionOk="0">
                  <a:moveTo>
                    <a:pt x="1323" y="1"/>
                  </a:moveTo>
                  <a:cubicBezTo>
                    <a:pt x="1031" y="251"/>
                    <a:pt x="745" y="509"/>
                    <a:pt x="453" y="759"/>
                  </a:cubicBezTo>
                  <a:cubicBezTo>
                    <a:pt x="321" y="871"/>
                    <a:pt x="189" y="990"/>
                    <a:pt x="56" y="1106"/>
                  </a:cubicBezTo>
                  <a:cubicBezTo>
                    <a:pt x="42" y="1115"/>
                    <a:pt x="0" y="1142"/>
                    <a:pt x="0" y="1157"/>
                  </a:cubicBezTo>
                  <a:cubicBezTo>
                    <a:pt x="0" y="1183"/>
                    <a:pt x="97" y="1282"/>
                    <a:pt x="106" y="1295"/>
                  </a:cubicBezTo>
                  <a:cubicBezTo>
                    <a:pt x="154" y="1357"/>
                    <a:pt x="202" y="1414"/>
                    <a:pt x="251" y="1476"/>
                  </a:cubicBezTo>
                  <a:cubicBezTo>
                    <a:pt x="780" y="2130"/>
                    <a:pt x="1336" y="2770"/>
                    <a:pt x="1949" y="3354"/>
                  </a:cubicBezTo>
                  <a:cubicBezTo>
                    <a:pt x="2554" y="3925"/>
                    <a:pt x="3187" y="4503"/>
                    <a:pt x="3897" y="4947"/>
                  </a:cubicBezTo>
                  <a:cubicBezTo>
                    <a:pt x="4134" y="5094"/>
                    <a:pt x="4364" y="5248"/>
                    <a:pt x="4606" y="5387"/>
                  </a:cubicBezTo>
                  <a:cubicBezTo>
                    <a:pt x="4683" y="5428"/>
                    <a:pt x="4760" y="5470"/>
                    <a:pt x="4837" y="5512"/>
                  </a:cubicBezTo>
                  <a:cubicBezTo>
                    <a:pt x="5052" y="5624"/>
                    <a:pt x="5261" y="5727"/>
                    <a:pt x="5476" y="5833"/>
                  </a:cubicBezTo>
                  <a:cubicBezTo>
                    <a:pt x="5511" y="5749"/>
                    <a:pt x="5546" y="5666"/>
                    <a:pt x="5582" y="5582"/>
                  </a:cubicBezTo>
                  <a:cubicBezTo>
                    <a:pt x="5832" y="4983"/>
                    <a:pt x="6083" y="4391"/>
                    <a:pt x="6326" y="3800"/>
                  </a:cubicBezTo>
                  <a:cubicBezTo>
                    <a:pt x="5964" y="3640"/>
                    <a:pt x="5602" y="3480"/>
                    <a:pt x="5248" y="3292"/>
                  </a:cubicBezTo>
                  <a:cubicBezTo>
                    <a:pt x="5212" y="3271"/>
                    <a:pt x="5177" y="3257"/>
                    <a:pt x="5142" y="3236"/>
                  </a:cubicBezTo>
                  <a:cubicBezTo>
                    <a:pt x="3674" y="2429"/>
                    <a:pt x="2409" y="1260"/>
                    <a:pt x="1323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4792800" y="2007625"/>
              <a:ext cx="240450" cy="331375"/>
            </a:xfrm>
            <a:custGeom>
              <a:avLst/>
              <a:gdLst/>
              <a:ahLst/>
              <a:cxnLst/>
              <a:rect l="l" t="t" r="r" b="b"/>
              <a:pathLst>
                <a:path w="9618" h="13255" extrusionOk="0">
                  <a:moveTo>
                    <a:pt x="2687" y="0"/>
                  </a:moveTo>
                  <a:lnTo>
                    <a:pt x="2687" y="0"/>
                  </a:lnTo>
                  <a:cubicBezTo>
                    <a:pt x="2687" y="0"/>
                    <a:pt x="2430" y="2200"/>
                    <a:pt x="2806" y="2839"/>
                  </a:cubicBezTo>
                  <a:cubicBezTo>
                    <a:pt x="2569" y="4120"/>
                    <a:pt x="2290" y="5581"/>
                    <a:pt x="2138" y="6381"/>
                  </a:cubicBezTo>
                  <a:cubicBezTo>
                    <a:pt x="2096" y="6590"/>
                    <a:pt x="2068" y="6757"/>
                    <a:pt x="2046" y="6862"/>
                  </a:cubicBezTo>
                  <a:cubicBezTo>
                    <a:pt x="2033" y="6939"/>
                    <a:pt x="2026" y="6981"/>
                    <a:pt x="2026" y="6981"/>
                  </a:cubicBezTo>
                  <a:lnTo>
                    <a:pt x="578" y="10508"/>
                  </a:lnTo>
                  <a:lnTo>
                    <a:pt x="0" y="11907"/>
                  </a:lnTo>
                  <a:lnTo>
                    <a:pt x="418" y="12226"/>
                  </a:lnTo>
                  <a:lnTo>
                    <a:pt x="1024" y="12679"/>
                  </a:lnTo>
                  <a:cubicBezTo>
                    <a:pt x="1198" y="12769"/>
                    <a:pt x="1386" y="12846"/>
                    <a:pt x="1580" y="12894"/>
                  </a:cubicBezTo>
                  <a:lnTo>
                    <a:pt x="1587" y="12894"/>
                  </a:lnTo>
                  <a:cubicBezTo>
                    <a:pt x="1838" y="12965"/>
                    <a:pt x="2097" y="13001"/>
                    <a:pt x="2357" y="13001"/>
                  </a:cubicBezTo>
                  <a:cubicBezTo>
                    <a:pt x="2581" y="13001"/>
                    <a:pt x="2806" y="12974"/>
                    <a:pt x="3028" y="12923"/>
                  </a:cubicBezTo>
                  <a:lnTo>
                    <a:pt x="4050" y="12686"/>
                  </a:lnTo>
                  <a:cubicBezTo>
                    <a:pt x="4267" y="12638"/>
                    <a:pt x="4488" y="12614"/>
                    <a:pt x="4709" y="12614"/>
                  </a:cubicBezTo>
                  <a:cubicBezTo>
                    <a:pt x="4906" y="12614"/>
                    <a:pt x="5102" y="12633"/>
                    <a:pt x="5296" y="12672"/>
                  </a:cubicBezTo>
                  <a:cubicBezTo>
                    <a:pt x="5553" y="12721"/>
                    <a:pt x="5812" y="12811"/>
                    <a:pt x="6047" y="12929"/>
                  </a:cubicBezTo>
                  <a:cubicBezTo>
                    <a:pt x="6388" y="13103"/>
                    <a:pt x="6750" y="13208"/>
                    <a:pt x="7120" y="13243"/>
                  </a:cubicBezTo>
                  <a:cubicBezTo>
                    <a:pt x="7206" y="13251"/>
                    <a:pt x="7292" y="13254"/>
                    <a:pt x="7378" y="13254"/>
                  </a:cubicBezTo>
                  <a:cubicBezTo>
                    <a:pt x="7787" y="13254"/>
                    <a:pt x="8195" y="13172"/>
                    <a:pt x="8574" y="13000"/>
                  </a:cubicBezTo>
                  <a:lnTo>
                    <a:pt x="9618" y="12540"/>
                  </a:lnTo>
                  <a:lnTo>
                    <a:pt x="8526" y="8658"/>
                  </a:lnTo>
                  <a:lnTo>
                    <a:pt x="8163" y="7357"/>
                  </a:lnTo>
                  <a:cubicBezTo>
                    <a:pt x="8163" y="7348"/>
                    <a:pt x="8157" y="7335"/>
                    <a:pt x="8157" y="7315"/>
                  </a:cubicBezTo>
                  <a:cubicBezTo>
                    <a:pt x="8150" y="7231"/>
                    <a:pt x="8135" y="7056"/>
                    <a:pt x="8108" y="6821"/>
                  </a:cubicBezTo>
                  <a:cubicBezTo>
                    <a:pt x="8025" y="6069"/>
                    <a:pt x="7871" y="4663"/>
                    <a:pt x="7829" y="3404"/>
                  </a:cubicBezTo>
                  <a:lnTo>
                    <a:pt x="9005" y="2103"/>
                  </a:lnTo>
                  <a:cubicBezTo>
                    <a:pt x="9005" y="2103"/>
                    <a:pt x="8359" y="1163"/>
                    <a:pt x="7203" y="1017"/>
                  </a:cubicBezTo>
                  <a:cubicBezTo>
                    <a:pt x="6570" y="934"/>
                    <a:pt x="4663" y="641"/>
                    <a:pt x="4663" y="641"/>
                  </a:cubicBezTo>
                  <a:cubicBezTo>
                    <a:pt x="4037" y="543"/>
                    <a:pt x="3417" y="356"/>
                    <a:pt x="2848" y="77"/>
                  </a:cubicBezTo>
                  <a:lnTo>
                    <a:pt x="2687" y="0"/>
                  </a:ln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4792800" y="2224050"/>
              <a:ext cx="240450" cy="114950"/>
            </a:xfrm>
            <a:custGeom>
              <a:avLst/>
              <a:gdLst/>
              <a:ahLst/>
              <a:cxnLst/>
              <a:rect l="l" t="t" r="r" b="b"/>
              <a:pathLst>
                <a:path w="9618" h="4598" extrusionOk="0">
                  <a:moveTo>
                    <a:pt x="8526" y="1"/>
                  </a:moveTo>
                  <a:cubicBezTo>
                    <a:pt x="7825" y="1294"/>
                    <a:pt x="6465" y="2900"/>
                    <a:pt x="4143" y="2900"/>
                  </a:cubicBezTo>
                  <a:cubicBezTo>
                    <a:pt x="3141" y="2900"/>
                    <a:pt x="1961" y="2601"/>
                    <a:pt x="578" y="1851"/>
                  </a:cubicBezTo>
                  <a:lnTo>
                    <a:pt x="0" y="3250"/>
                  </a:lnTo>
                  <a:lnTo>
                    <a:pt x="418" y="3569"/>
                  </a:lnTo>
                  <a:lnTo>
                    <a:pt x="1024" y="4022"/>
                  </a:lnTo>
                  <a:cubicBezTo>
                    <a:pt x="1198" y="4112"/>
                    <a:pt x="1386" y="4189"/>
                    <a:pt x="1580" y="4237"/>
                  </a:cubicBezTo>
                  <a:lnTo>
                    <a:pt x="1587" y="4237"/>
                  </a:lnTo>
                  <a:cubicBezTo>
                    <a:pt x="1838" y="4308"/>
                    <a:pt x="2097" y="4344"/>
                    <a:pt x="2357" y="4344"/>
                  </a:cubicBezTo>
                  <a:cubicBezTo>
                    <a:pt x="2581" y="4344"/>
                    <a:pt x="2806" y="4317"/>
                    <a:pt x="3028" y="4266"/>
                  </a:cubicBezTo>
                  <a:lnTo>
                    <a:pt x="4050" y="4029"/>
                  </a:lnTo>
                  <a:cubicBezTo>
                    <a:pt x="4267" y="3981"/>
                    <a:pt x="4488" y="3957"/>
                    <a:pt x="4709" y="3957"/>
                  </a:cubicBezTo>
                  <a:cubicBezTo>
                    <a:pt x="4906" y="3957"/>
                    <a:pt x="5102" y="3976"/>
                    <a:pt x="5296" y="4015"/>
                  </a:cubicBezTo>
                  <a:cubicBezTo>
                    <a:pt x="5553" y="4064"/>
                    <a:pt x="5812" y="4154"/>
                    <a:pt x="6047" y="4272"/>
                  </a:cubicBezTo>
                  <a:cubicBezTo>
                    <a:pt x="6388" y="4446"/>
                    <a:pt x="6750" y="4551"/>
                    <a:pt x="7120" y="4586"/>
                  </a:cubicBezTo>
                  <a:cubicBezTo>
                    <a:pt x="7206" y="4594"/>
                    <a:pt x="7292" y="4597"/>
                    <a:pt x="7378" y="4597"/>
                  </a:cubicBezTo>
                  <a:cubicBezTo>
                    <a:pt x="7787" y="4597"/>
                    <a:pt x="8195" y="4515"/>
                    <a:pt x="8574" y="4343"/>
                  </a:cubicBezTo>
                  <a:lnTo>
                    <a:pt x="9618" y="3883"/>
                  </a:lnTo>
                  <a:lnTo>
                    <a:pt x="8526" y="1"/>
                  </a:ln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4881525" y="2011750"/>
              <a:ext cx="105000" cy="46800"/>
            </a:xfrm>
            <a:custGeom>
              <a:avLst/>
              <a:gdLst/>
              <a:ahLst/>
              <a:cxnLst/>
              <a:rect l="l" t="t" r="r" b="b"/>
              <a:pathLst>
                <a:path w="4200" h="1872" extrusionOk="0">
                  <a:moveTo>
                    <a:pt x="1532" y="0"/>
                  </a:moveTo>
                  <a:cubicBezTo>
                    <a:pt x="982" y="0"/>
                    <a:pt x="514" y="142"/>
                    <a:pt x="327" y="560"/>
                  </a:cubicBezTo>
                  <a:cubicBezTo>
                    <a:pt x="0" y="1301"/>
                    <a:pt x="19" y="1469"/>
                    <a:pt x="110" y="1469"/>
                  </a:cubicBezTo>
                  <a:cubicBezTo>
                    <a:pt x="130" y="1469"/>
                    <a:pt x="152" y="1461"/>
                    <a:pt x="175" y="1450"/>
                  </a:cubicBezTo>
                  <a:cubicBezTo>
                    <a:pt x="311" y="1382"/>
                    <a:pt x="864" y="1327"/>
                    <a:pt x="1253" y="1327"/>
                  </a:cubicBezTo>
                  <a:cubicBezTo>
                    <a:pt x="1417" y="1327"/>
                    <a:pt x="1553" y="1337"/>
                    <a:pt x="1615" y="1360"/>
                  </a:cubicBezTo>
                  <a:cubicBezTo>
                    <a:pt x="1837" y="1443"/>
                    <a:pt x="2067" y="1443"/>
                    <a:pt x="2067" y="1443"/>
                  </a:cubicBezTo>
                  <a:cubicBezTo>
                    <a:pt x="2067" y="1443"/>
                    <a:pt x="2938" y="1457"/>
                    <a:pt x="3487" y="1868"/>
                  </a:cubicBezTo>
                  <a:cubicBezTo>
                    <a:pt x="3491" y="1870"/>
                    <a:pt x="3495" y="1872"/>
                    <a:pt x="3500" y="1872"/>
                  </a:cubicBezTo>
                  <a:cubicBezTo>
                    <a:pt x="3643" y="1872"/>
                    <a:pt x="4199" y="564"/>
                    <a:pt x="3201" y="281"/>
                  </a:cubicBezTo>
                  <a:cubicBezTo>
                    <a:pt x="2691" y="136"/>
                    <a:pt x="2072" y="0"/>
                    <a:pt x="153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5"/>
            <p:cNvSpPr/>
            <p:nvPr/>
          </p:nvSpPr>
          <p:spPr>
            <a:xfrm>
              <a:off x="4904675" y="1993725"/>
              <a:ext cx="56900" cy="54400"/>
            </a:xfrm>
            <a:custGeom>
              <a:avLst/>
              <a:gdLst/>
              <a:ahLst/>
              <a:cxnLst/>
              <a:rect l="l" t="t" r="r" b="b"/>
              <a:pathLst>
                <a:path w="2276" h="2176" extrusionOk="0">
                  <a:moveTo>
                    <a:pt x="230" y="0"/>
                  </a:moveTo>
                  <a:lnTo>
                    <a:pt x="230" y="0"/>
                  </a:lnTo>
                  <a:cubicBezTo>
                    <a:pt x="243" y="139"/>
                    <a:pt x="1" y="1336"/>
                    <a:pt x="1" y="1336"/>
                  </a:cubicBezTo>
                  <a:lnTo>
                    <a:pt x="605" y="2017"/>
                  </a:lnTo>
                  <a:cubicBezTo>
                    <a:pt x="722" y="2122"/>
                    <a:pt x="872" y="2176"/>
                    <a:pt x="1023" y="2176"/>
                  </a:cubicBezTo>
                  <a:cubicBezTo>
                    <a:pt x="1134" y="2176"/>
                    <a:pt x="1246" y="2146"/>
                    <a:pt x="1344" y="2088"/>
                  </a:cubicBezTo>
                  <a:lnTo>
                    <a:pt x="2192" y="1573"/>
                  </a:lnTo>
                  <a:lnTo>
                    <a:pt x="2275" y="10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5"/>
            <p:cNvSpPr/>
            <p:nvPr/>
          </p:nvSpPr>
          <p:spPr>
            <a:xfrm>
              <a:off x="4813875" y="1914900"/>
              <a:ext cx="50800" cy="46400"/>
            </a:xfrm>
            <a:custGeom>
              <a:avLst/>
              <a:gdLst/>
              <a:ahLst/>
              <a:cxnLst/>
              <a:rect l="l" t="t" r="r" b="b"/>
              <a:pathLst>
                <a:path w="2032" h="1856" extrusionOk="0">
                  <a:moveTo>
                    <a:pt x="885" y="1"/>
                  </a:moveTo>
                  <a:cubicBezTo>
                    <a:pt x="588" y="1"/>
                    <a:pt x="322" y="158"/>
                    <a:pt x="194" y="439"/>
                  </a:cubicBezTo>
                  <a:cubicBezTo>
                    <a:pt x="1" y="879"/>
                    <a:pt x="209" y="1448"/>
                    <a:pt x="660" y="1720"/>
                  </a:cubicBezTo>
                  <a:cubicBezTo>
                    <a:pt x="820" y="1812"/>
                    <a:pt x="986" y="1856"/>
                    <a:pt x="1145" y="1856"/>
                  </a:cubicBezTo>
                  <a:cubicBezTo>
                    <a:pt x="1443" y="1856"/>
                    <a:pt x="1710" y="1700"/>
                    <a:pt x="1838" y="1413"/>
                  </a:cubicBezTo>
                  <a:cubicBezTo>
                    <a:pt x="2031" y="975"/>
                    <a:pt x="1823" y="404"/>
                    <a:pt x="1370" y="140"/>
                  </a:cubicBezTo>
                  <a:cubicBezTo>
                    <a:pt x="1210" y="46"/>
                    <a:pt x="1043" y="1"/>
                    <a:pt x="885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5"/>
            <p:cNvSpPr/>
            <p:nvPr/>
          </p:nvSpPr>
          <p:spPr>
            <a:xfrm>
              <a:off x="5018100" y="1950050"/>
              <a:ext cx="50250" cy="42975"/>
            </a:xfrm>
            <a:custGeom>
              <a:avLst/>
              <a:gdLst/>
              <a:ahLst/>
              <a:cxnLst/>
              <a:rect l="l" t="t" r="r" b="b"/>
              <a:pathLst>
                <a:path w="2010" h="1719" extrusionOk="0">
                  <a:moveTo>
                    <a:pt x="1105" y="0"/>
                  </a:moveTo>
                  <a:cubicBezTo>
                    <a:pt x="1101" y="0"/>
                    <a:pt x="1096" y="0"/>
                    <a:pt x="1092" y="0"/>
                  </a:cubicBezTo>
                  <a:cubicBezTo>
                    <a:pt x="564" y="7"/>
                    <a:pt x="98" y="398"/>
                    <a:pt x="48" y="870"/>
                  </a:cubicBezTo>
                  <a:cubicBezTo>
                    <a:pt x="0" y="1338"/>
                    <a:pt x="374" y="1719"/>
                    <a:pt x="895" y="1719"/>
                  </a:cubicBezTo>
                  <a:cubicBezTo>
                    <a:pt x="900" y="1719"/>
                    <a:pt x="906" y="1719"/>
                    <a:pt x="911" y="1719"/>
                  </a:cubicBezTo>
                  <a:cubicBezTo>
                    <a:pt x="1441" y="1719"/>
                    <a:pt x="1907" y="1330"/>
                    <a:pt x="1955" y="850"/>
                  </a:cubicBezTo>
                  <a:cubicBezTo>
                    <a:pt x="2010" y="380"/>
                    <a:pt x="1628" y="0"/>
                    <a:pt x="1105" y="0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5"/>
            <p:cNvSpPr/>
            <p:nvPr/>
          </p:nvSpPr>
          <p:spPr>
            <a:xfrm>
              <a:off x="4842725" y="1782450"/>
              <a:ext cx="224275" cy="233700"/>
            </a:xfrm>
            <a:custGeom>
              <a:avLst/>
              <a:gdLst/>
              <a:ahLst/>
              <a:cxnLst/>
              <a:rect l="l" t="t" r="r" b="b"/>
              <a:pathLst>
                <a:path w="8971" h="9348" extrusionOk="0">
                  <a:moveTo>
                    <a:pt x="4360" y="1"/>
                  </a:moveTo>
                  <a:cubicBezTo>
                    <a:pt x="2405" y="1"/>
                    <a:pt x="662" y="1364"/>
                    <a:pt x="209" y="3296"/>
                  </a:cubicBezTo>
                  <a:cubicBezTo>
                    <a:pt x="64" y="3914"/>
                    <a:pt x="64" y="4527"/>
                    <a:pt x="183" y="5098"/>
                  </a:cubicBezTo>
                  <a:cubicBezTo>
                    <a:pt x="266" y="5535"/>
                    <a:pt x="244" y="5988"/>
                    <a:pt x="161" y="6427"/>
                  </a:cubicBezTo>
                  <a:cubicBezTo>
                    <a:pt x="1" y="7240"/>
                    <a:pt x="321" y="8667"/>
                    <a:pt x="3543" y="9203"/>
                  </a:cubicBezTo>
                  <a:cubicBezTo>
                    <a:pt x="4152" y="9303"/>
                    <a:pt x="4674" y="9347"/>
                    <a:pt x="5122" y="9347"/>
                  </a:cubicBezTo>
                  <a:cubicBezTo>
                    <a:pt x="7213" y="9347"/>
                    <a:pt x="7663" y="8381"/>
                    <a:pt x="7698" y="7693"/>
                  </a:cubicBezTo>
                  <a:cubicBezTo>
                    <a:pt x="7718" y="7220"/>
                    <a:pt x="7856" y="6753"/>
                    <a:pt x="8087" y="6335"/>
                  </a:cubicBezTo>
                  <a:cubicBezTo>
                    <a:pt x="8324" y="5926"/>
                    <a:pt x="8483" y="5458"/>
                    <a:pt x="8566" y="4966"/>
                  </a:cubicBezTo>
                  <a:cubicBezTo>
                    <a:pt x="8970" y="2536"/>
                    <a:pt x="7230" y="248"/>
                    <a:pt x="4733" y="18"/>
                  </a:cubicBezTo>
                  <a:cubicBezTo>
                    <a:pt x="4608" y="6"/>
                    <a:pt x="4483" y="1"/>
                    <a:pt x="4360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5"/>
            <p:cNvSpPr/>
            <p:nvPr/>
          </p:nvSpPr>
          <p:spPr>
            <a:xfrm>
              <a:off x="4824825" y="1789075"/>
              <a:ext cx="118500" cy="140825"/>
            </a:xfrm>
            <a:custGeom>
              <a:avLst/>
              <a:gdLst/>
              <a:ahLst/>
              <a:cxnLst/>
              <a:rect l="l" t="t" r="r" b="b"/>
              <a:pathLst>
                <a:path w="4740" h="5633" extrusionOk="0">
                  <a:moveTo>
                    <a:pt x="3121" y="1"/>
                  </a:moveTo>
                  <a:cubicBezTo>
                    <a:pt x="2254" y="1"/>
                    <a:pt x="1225" y="445"/>
                    <a:pt x="745" y="1680"/>
                  </a:cubicBezTo>
                  <a:cubicBezTo>
                    <a:pt x="738" y="1708"/>
                    <a:pt x="723" y="1728"/>
                    <a:pt x="717" y="1750"/>
                  </a:cubicBezTo>
                  <a:cubicBezTo>
                    <a:pt x="0" y="3732"/>
                    <a:pt x="932" y="5633"/>
                    <a:pt x="932" y="5633"/>
                  </a:cubicBezTo>
                  <a:cubicBezTo>
                    <a:pt x="932" y="5633"/>
                    <a:pt x="1782" y="4046"/>
                    <a:pt x="1754" y="2620"/>
                  </a:cubicBezTo>
                  <a:cubicBezTo>
                    <a:pt x="1754" y="2620"/>
                    <a:pt x="3925" y="2187"/>
                    <a:pt x="4496" y="1075"/>
                  </a:cubicBezTo>
                  <a:cubicBezTo>
                    <a:pt x="4740" y="594"/>
                    <a:pt x="4259" y="170"/>
                    <a:pt x="3549" y="38"/>
                  </a:cubicBezTo>
                  <a:cubicBezTo>
                    <a:pt x="3413" y="14"/>
                    <a:pt x="3269" y="1"/>
                    <a:pt x="3121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5"/>
            <p:cNvSpPr/>
            <p:nvPr/>
          </p:nvSpPr>
          <p:spPr>
            <a:xfrm>
              <a:off x="4904825" y="1772000"/>
              <a:ext cx="166175" cy="186950"/>
            </a:xfrm>
            <a:custGeom>
              <a:avLst/>
              <a:gdLst/>
              <a:ahLst/>
              <a:cxnLst/>
              <a:rect l="l" t="t" r="r" b="b"/>
              <a:pathLst>
                <a:path w="6647" h="7478" extrusionOk="0">
                  <a:moveTo>
                    <a:pt x="2080" y="0"/>
                  </a:moveTo>
                  <a:cubicBezTo>
                    <a:pt x="933" y="0"/>
                    <a:pt x="1" y="424"/>
                    <a:pt x="37" y="1145"/>
                  </a:cubicBezTo>
                  <a:cubicBezTo>
                    <a:pt x="43" y="1215"/>
                    <a:pt x="50" y="1292"/>
                    <a:pt x="78" y="1361"/>
                  </a:cubicBezTo>
                  <a:cubicBezTo>
                    <a:pt x="586" y="3101"/>
                    <a:pt x="5311" y="3852"/>
                    <a:pt x="5311" y="3852"/>
                  </a:cubicBezTo>
                  <a:cubicBezTo>
                    <a:pt x="4851" y="5760"/>
                    <a:pt x="5220" y="7478"/>
                    <a:pt x="5220" y="7478"/>
                  </a:cubicBezTo>
                  <a:cubicBezTo>
                    <a:pt x="5790" y="6929"/>
                    <a:pt x="6249" y="6219"/>
                    <a:pt x="6431" y="5362"/>
                  </a:cubicBezTo>
                  <a:cubicBezTo>
                    <a:pt x="6647" y="4373"/>
                    <a:pt x="6493" y="3204"/>
                    <a:pt x="5721" y="1848"/>
                  </a:cubicBezTo>
                  <a:cubicBezTo>
                    <a:pt x="4979" y="554"/>
                    <a:pt x="3390" y="0"/>
                    <a:pt x="2080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5"/>
            <p:cNvSpPr/>
            <p:nvPr/>
          </p:nvSpPr>
          <p:spPr>
            <a:xfrm>
              <a:off x="4904825" y="1772000"/>
              <a:ext cx="166175" cy="134075"/>
            </a:xfrm>
            <a:custGeom>
              <a:avLst/>
              <a:gdLst/>
              <a:ahLst/>
              <a:cxnLst/>
              <a:rect l="l" t="t" r="r" b="b"/>
              <a:pathLst>
                <a:path w="6647" h="5363" extrusionOk="0">
                  <a:moveTo>
                    <a:pt x="2080" y="0"/>
                  </a:moveTo>
                  <a:cubicBezTo>
                    <a:pt x="933" y="0"/>
                    <a:pt x="1" y="424"/>
                    <a:pt x="37" y="1145"/>
                  </a:cubicBezTo>
                  <a:cubicBezTo>
                    <a:pt x="394" y="871"/>
                    <a:pt x="1018" y="514"/>
                    <a:pt x="1852" y="514"/>
                  </a:cubicBezTo>
                  <a:cubicBezTo>
                    <a:pt x="2414" y="514"/>
                    <a:pt x="3071" y="676"/>
                    <a:pt x="3808" y="1132"/>
                  </a:cubicBezTo>
                  <a:cubicBezTo>
                    <a:pt x="5631" y="2259"/>
                    <a:pt x="6236" y="4151"/>
                    <a:pt x="6431" y="5362"/>
                  </a:cubicBezTo>
                  <a:cubicBezTo>
                    <a:pt x="6647" y="4373"/>
                    <a:pt x="6493" y="3204"/>
                    <a:pt x="5721" y="1848"/>
                  </a:cubicBezTo>
                  <a:cubicBezTo>
                    <a:pt x="4979" y="554"/>
                    <a:pt x="3390" y="0"/>
                    <a:pt x="2080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5"/>
            <p:cNvSpPr/>
            <p:nvPr/>
          </p:nvSpPr>
          <p:spPr>
            <a:xfrm>
              <a:off x="4843425" y="1789075"/>
              <a:ext cx="70125" cy="42000"/>
            </a:xfrm>
            <a:custGeom>
              <a:avLst/>
              <a:gdLst/>
              <a:ahLst/>
              <a:cxnLst/>
              <a:rect l="l" t="t" r="r" b="b"/>
              <a:pathLst>
                <a:path w="2805" h="1680" extrusionOk="0">
                  <a:moveTo>
                    <a:pt x="2377" y="1"/>
                  </a:moveTo>
                  <a:cubicBezTo>
                    <a:pt x="1510" y="1"/>
                    <a:pt x="481" y="445"/>
                    <a:pt x="1" y="1680"/>
                  </a:cubicBezTo>
                  <a:cubicBezTo>
                    <a:pt x="155" y="1471"/>
                    <a:pt x="335" y="1277"/>
                    <a:pt x="544" y="1117"/>
                  </a:cubicBezTo>
                  <a:cubicBezTo>
                    <a:pt x="1056" y="707"/>
                    <a:pt x="1709" y="480"/>
                    <a:pt x="2365" y="480"/>
                  </a:cubicBezTo>
                  <a:cubicBezTo>
                    <a:pt x="2412" y="480"/>
                    <a:pt x="2459" y="482"/>
                    <a:pt x="2506" y="484"/>
                  </a:cubicBezTo>
                  <a:lnTo>
                    <a:pt x="2805" y="38"/>
                  </a:lnTo>
                  <a:cubicBezTo>
                    <a:pt x="2669" y="14"/>
                    <a:pt x="2525" y="1"/>
                    <a:pt x="2377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5"/>
            <p:cNvSpPr/>
            <p:nvPr/>
          </p:nvSpPr>
          <p:spPr>
            <a:xfrm>
              <a:off x="4843950" y="2167150"/>
              <a:ext cx="152775" cy="23750"/>
            </a:xfrm>
            <a:custGeom>
              <a:avLst/>
              <a:gdLst/>
              <a:ahLst/>
              <a:cxnLst/>
              <a:rect l="l" t="t" r="r" b="b"/>
              <a:pathLst>
                <a:path w="6111" h="950" extrusionOk="0">
                  <a:moveTo>
                    <a:pt x="92" y="0"/>
                  </a:moveTo>
                  <a:cubicBezTo>
                    <a:pt x="50" y="209"/>
                    <a:pt x="22" y="376"/>
                    <a:pt x="0" y="481"/>
                  </a:cubicBezTo>
                  <a:cubicBezTo>
                    <a:pt x="1705" y="793"/>
                    <a:pt x="3425" y="950"/>
                    <a:pt x="5154" y="950"/>
                  </a:cubicBezTo>
                  <a:cubicBezTo>
                    <a:pt x="5473" y="950"/>
                    <a:pt x="5791" y="945"/>
                    <a:pt x="6111" y="934"/>
                  </a:cubicBezTo>
                  <a:cubicBezTo>
                    <a:pt x="6104" y="850"/>
                    <a:pt x="6089" y="675"/>
                    <a:pt x="6062" y="440"/>
                  </a:cubicBezTo>
                  <a:cubicBezTo>
                    <a:pt x="5734" y="451"/>
                    <a:pt x="5406" y="456"/>
                    <a:pt x="5078" y="456"/>
                  </a:cubicBezTo>
                  <a:cubicBezTo>
                    <a:pt x="3406" y="456"/>
                    <a:pt x="1744" y="309"/>
                    <a:pt x="92" y="0"/>
                  </a:cubicBezTo>
                  <a:close/>
                </a:path>
              </a:pathLst>
            </a:custGeom>
            <a:solidFill>
              <a:srgbClr val="FFC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5"/>
            <p:cNvSpPr/>
            <p:nvPr/>
          </p:nvSpPr>
          <p:spPr>
            <a:xfrm>
              <a:off x="4921550" y="2060025"/>
              <a:ext cx="11675" cy="11650"/>
            </a:xfrm>
            <a:custGeom>
              <a:avLst/>
              <a:gdLst/>
              <a:ahLst/>
              <a:cxnLst/>
              <a:rect l="l" t="t" r="r" b="b"/>
              <a:pathLst>
                <a:path w="467" h="466" extrusionOk="0">
                  <a:moveTo>
                    <a:pt x="229" y="0"/>
                  </a:moveTo>
                  <a:cubicBezTo>
                    <a:pt x="104" y="0"/>
                    <a:pt x="1" y="104"/>
                    <a:pt x="1" y="229"/>
                  </a:cubicBezTo>
                  <a:cubicBezTo>
                    <a:pt x="1" y="361"/>
                    <a:pt x="104" y="466"/>
                    <a:pt x="229" y="466"/>
                  </a:cubicBezTo>
                  <a:cubicBezTo>
                    <a:pt x="361" y="466"/>
                    <a:pt x="466" y="361"/>
                    <a:pt x="466" y="229"/>
                  </a:cubicBezTo>
                  <a:cubicBezTo>
                    <a:pt x="466" y="104"/>
                    <a:pt x="361" y="0"/>
                    <a:pt x="229" y="0"/>
                  </a:cubicBezTo>
                  <a:close/>
                </a:path>
              </a:pathLst>
            </a:custGeom>
            <a:solidFill>
              <a:srgbClr val="FFC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4919975" y="2084025"/>
              <a:ext cx="11675" cy="11675"/>
            </a:xfrm>
            <a:custGeom>
              <a:avLst/>
              <a:gdLst/>
              <a:ahLst/>
              <a:cxnLst/>
              <a:rect l="l" t="t" r="r" b="b"/>
              <a:pathLst>
                <a:path w="467" h="467" extrusionOk="0">
                  <a:moveTo>
                    <a:pt x="237" y="0"/>
                  </a:moveTo>
                  <a:cubicBezTo>
                    <a:pt x="105" y="0"/>
                    <a:pt x="0" y="104"/>
                    <a:pt x="0" y="236"/>
                  </a:cubicBezTo>
                  <a:cubicBezTo>
                    <a:pt x="0" y="361"/>
                    <a:pt x="105" y="466"/>
                    <a:pt x="237" y="466"/>
                  </a:cubicBezTo>
                  <a:cubicBezTo>
                    <a:pt x="362" y="466"/>
                    <a:pt x="466" y="361"/>
                    <a:pt x="466" y="236"/>
                  </a:cubicBezTo>
                  <a:cubicBezTo>
                    <a:pt x="466" y="104"/>
                    <a:pt x="362" y="0"/>
                    <a:pt x="237" y="0"/>
                  </a:cubicBezTo>
                  <a:close/>
                </a:path>
              </a:pathLst>
            </a:custGeom>
            <a:solidFill>
              <a:srgbClr val="FFC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5"/>
            <p:cNvSpPr/>
            <p:nvPr/>
          </p:nvSpPr>
          <p:spPr>
            <a:xfrm>
              <a:off x="5031650" y="2377325"/>
              <a:ext cx="32050" cy="66450"/>
            </a:xfrm>
            <a:custGeom>
              <a:avLst/>
              <a:gdLst/>
              <a:ahLst/>
              <a:cxnLst/>
              <a:rect l="l" t="t" r="r" b="b"/>
              <a:pathLst>
                <a:path w="1282" h="2658" extrusionOk="0">
                  <a:moveTo>
                    <a:pt x="892" y="0"/>
                  </a:moveTo>
                  <a:cubicBezTo>
                    <a:pt x="870" y="14"/>
                    <a:pt x="864" y="14"/>
                    <a:pt x="864" y="14"/>
                  </a:cubicBezTo>
                  <a:cubicBezTo>
                    <a:pt x="864" y="14"/>
                    <a:pt x="675" y="403"/>
                    <a:pt x="475" y="793"/>
                  </a:cubicBezTo>
                  <a:cubicBezTo>
                    <a:pt x="273" y="1183"/>
                    <a:pt x="57" y="1572"/>
                    <a:pt x="57" y="1572"/>
                  </a:cubicBezTo>
                  <a:cubicBezTo>
                    <a:pt x="57" y="1572"/>
                    <a:pt x="0" y="2066"/>
                    <a:pt x="15" y="2657"/>
                  </a:cubicBezTo>
                  <a:cubicBezTo>
                    <a:pt x="780" y="2233"/>
                    <a:pt x="1281" y="451"/>
                    <a:pt x="89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4969400" y="1872275"/>
              <a:ext cx="44700" cy="20875"/>
            </a:xfrm>
            <a:custGeom>
              <a:avLst/>
              <a:gdLst/>
              <a:ahLst/>
              <a:cxnLst/>
              <a:rect l="l" t="t" r="r" b="b"/>
              <a:pathLst>
                <a:path w="1788" h="835" extrusionOk="0">
                  <a:moveTo>
                    <a:pt x="579" y="0"/>
                  </a:moveTo>
                  <a:cubicBezTo>
                    <a:pt x="560" y="0"/>
                    <a:pt x="541" y="1"/>
                    <a:pt x="521" y="2"/>
                  </a:cubicBezTo>
                  <a:cubicBezTo>
                    <a:pt x="451" y="2"/>
                    <a:pt x="368" y="8"/>
                    <a:pt x="278" y="28"/>
                  </a:cubicBezTo>
                  <a:lnTo>
                    <a:pt x="258" y="28"/>
                  </a:lnTo>
                  <a:cubicBezTo>
                    <a:pt x="187" y="50"/>
                    <a:pt x="84" y="70"/>
                    <a:pt x="27" y="154"/>
                  </a:cubicBezTo>
                  <a:cubicBezTo>
                    <a:pt x="7" y="189"/>
                    <a:pt x="0" y="230"/>
                    <a:pt x="14" y="272"/>
                  </a:cubicBezTo>
                  <a:cubicBezTo>
                    <a:pt x="20" y="314"/>
                    <a:pt x="56" y="349"/>
                    <a:pt x="97" y="362"/>
                  </a:cubicBezTo>
                  <a:cubicBezTo>
                    <a:pt x="129" y="380"/>
                    <a:pt x="162" y="386"/>
                    <a:pt x="195" y="386"/>
                  </a:cubicBezTo>
                  <a:cubicBezTo>
                    <a:pt x="227" y="386"/>
                    <a:pt x="257" y="381"/>
                    <a:pt x="284" y="377"/>
                  </a:cubicBezTo>
                  <a:cubicBezTo>
                    <a:pt x="299" y="377"/>
                    <a:pt x="313" y="371"/>
                    <a:pt x="326" y="371"/>
                  </a:cubicBezTo>
                  <a:cubicBezTo>
                    <a:pt x="403" y="362"/>
                    <a:pt x="466" y="362"/>
                    <a:pt x="515" y="362"/>
                  </a:cubicBezTo>
                  <a:cubicBezTo>
                    <a:pt x="647" y="371"/>
                    <a:pt x="772" y="391"/>
                    <a:pt x="884" y="426"/>
                  </a:cubicBezTo>
                  <a:cubicBezTo>
                    <a:pt x="1002" y="461"/>
                    <a:pt x="1113" y="516"/>
                    <a:pt x="1218" y="580"/>
                  </a:cubicBezTo>
                  <a:cubicBezTo>
                    <a:pt x="1245" y="600"/>
                    <a:pt x="1273" y="621"/>
                    <a:pt x="1301" y="641"/>
                  </a:cubicBezTo>
                  <a:cubicBezTo>
                    <a:pt x="1328" y="655"/>
                    <a:pt x="1356" y="676"/>
                    <a:pt x="1378" y="690"/>
                  </a:cubicBezTo>
                  <a:cubicBezTo>
                    <a:pt x="1398" y="705"/>
                    <a:pt x="1420" y="718"/>
                    <a:pt x="1433" y="738"/>
                  </a:cubicBezTo>
                  <a:cubicBezTo>
                    <a:pt x="1468" y="767"/>
                    <a:pt x="1510" y="802"/>
                    <a:pt x="1559" y="822"/>
                  </a:cubicBezTo>
                  <a:cubicBezTo>
                    <a:pt x="1576" y="831"/>
                    <a:pt x="1592" y="834"/>
                    <a:pt x="1610" y="834"/>
                  </a:cubicBezTo>
                  <a:cubicBezTo>
                    <a:pt x="1622" y="834"/>
                    <a:pt x="1635" y="833"/>
                    <a:pt x="1649" y="830"/>
                  </a:cubicBezTo>
                  <a:cubicBezTo>
                    <a:pt x="1670" y="822"/>
                    <a:pt x="1697" y="815"/>
                    <a:pt x="1719" y="795"/>
                  </a:cubicBezTo>
                  <a:cubicBezTo>
                    <a:pt x="1767" y="753"/>
                    <a:pt x="1787" y="690"/>
                    <a:pt x="1774" y="635"/>
                  </a:cubicBezTo>
                  <a:cubicBezTo>
                    <a:pt x="1746" y="558"/>
                    <a:pt x="1697" y="503"/>
                    <a:pt x="1649" y="454"/>
                  </a:cubicBezTo>
                  <a:cubicBezTo>
                    <a:pt x="1642" y="446"/>
                    <a:pt x="1635" y="433"/>
                    <a:pt x="1629" y="426"/>
                  </a:cubicBezTo>
                  <a:cubicBezTo>
                    <a:pt x="1579" y="371"/>
                    <a:pt x="1517" y="321"/>
                    <a:pt x="1440" y="266"/>
                  </a:cubicBezTo>
                  <a:cubicBezTo>
                    <a:pt x="1301" y="175"/>
                    <a:pt x="1154" y="105"/>
                    <a:pt x="994" y="63"/>
                  </a:cubicBezTo>
                  <a:cubicBezTo>
                    <a:pt x="855" y="21"/>
                    <a:pt x="715" y="0"/>
                    <a:pt x="579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4883800" y="1864950"/>
              <a:ext cx="46300" cy="14600"/>
            </a:xfrm>
            <a:custGeom>
              <a:avLst/>
              <a:gdLst/>
              <a:ahLst/>
              <a:cxnLst/>
              <a:rect l="l" t="t" r="r" b="b"/>
              <a:pathLst>
                <a:path w="1852" h="584" extrusionOk="0">
                  <a:moveTo>
                    <a:pt x="972" y="1"/>
                  </a:moveTo>
                  <a:cubicBezTo>
                    <a:pt x="945" y="1"/>
                    <a:pt x="918" y="1"/>
                    <a:pt x="891" y="2"/>
                  </a:cubicBezTo>
                  <a:cubicBezTo>
                    <a:pt x="724" y="9"/>
                    <a:pt x="564" y="44"/>
                    <a:pt x="425" y="93"/>
                  </a:cubicBezTo>
                  <a:cubicBezTo>
                    <a:pt x="362" y="121"/>
                    <a:pt x="278" y="154"/>
                    <a:pt x="201" y="196"/>
                  </a:cubicBezTo>
                  <a:lnTo>
                    <a:pt x="181" y="211"/>
                  </a:lnTo>
                  <a:cubicBezTo>
                    <a:pt x="118" y="253"/>
                    <a:pt x="34" y="301"/>
                    <a:pt x="8" y="398"/>
                  </a:cubicBezTo>
                  <a:cubicBezTo>
                    <a:pt x="1" y="440"/>
                    <a:pt x="8" y="482"/>
                    <a:pt x="28" y="517"/>
                  </a:cubicBezTo>
                  <a:cubicBezTo>
                    <a:pt x="56" y="552"/>
                    <a:pt x="91" y="572"/>
                    <a:pt x="139" y="580"/>
                  </a:cubicBezTo>
                  <a:cubicBezTo>
                    <a:pt x="150" y="582"/>
                    <a:pt x="160" y="583"/>
                    <a:pt x="171" y="583"/>
                  </a:cubicBezTo>
                  <a:cubicBezTo>
                    <a:pt x="228" y="583"/>
                    <a:pt x="279" y="554"/>
                    <a:pt x="320" y="530"/>
                  </a:cubicBezTo>
                  <a:cubicBezTo>
                    <a:pt x="335" y="523"/>
                    <a:pt x="348" y="517"/>
                    <a:pt x="362" y="510"/>
                  </a:cubicBezTo>
                  <a:cubicBezTo>
                    <a:pt x="432" y="482"/>
                    <a:pt x="487" y="462"/>
                    <a:pt x="544" y="447"/>
                  </a:cubicBezTo>
                  <a:cubicBezTo>
                    <a:pt x="661" y="405"/>
                    <a:pt x="786" y="385"/>
                    <a:pt x="904" y="385"/>
                  </a:cubicBezTo>
                  <a:cubicBezTo>
                    <a:pt x="926" y="384"/>
                    <a:pt x="947" y="383"/>
                    <a:pt x="968" y="383"/>
                  </a:cubicBezTo>
                  <a:cubicBezTo>
                    <a:pt x="1072" y="383"/>
                    <a:pt x="1174" y="396"/>
                    <a:pt x="1267" y="420"/>
                  </a:cubicBezTo>
                  <a:cubicBezTo>
                    <a:pt x="1302" y="427"/>
                    <a:pt x="1337" y="440"/>
                    <a:pt x="1370" y="447"/>
                  </a:cubicBezTo>
                  <a:cubicBezTo>
                    <a:pt x="1399" y="462"/>
                    <a:pt x="1434" y="468"/>
                    <a:pt x="1462" y="475"/>
                  </a:cubicBezTo>
                  <a:cubicBezTo>
                    <a:pt x="1482" y="482"/>
                    <a:pt x="1504" y="488"/>
                    <a:pt x="1524" y="497"/>
                  </a:cubicBezTo>
                  <a:cubicBezTo>
                    <a:pt x="1566" y="517"/>
                    <a:pt x="1614" y="539"/>
                    <a:pt x="1671" y="539"/>
                  </a:cubicBezTo>
                  <a:cubicBezTo>
                    <a:pt x="1678" y="540"/>
                    <a:pt x="1686" y="541"/>
                    <a:pt x="1693" y="541"/>
                  </a:cubicBezTo>
                  <a:cubicBezTo>
                    <a:pt x="1715" y="541"/>
                    <a:pt x="1738" y="535"/>
                    <a:pt x="1754" y="523"/>
                  </a:cubicBezTo>
                  <a:cubicBezTo>
                    <a:pt x="1781" y="510"/>
                    <a:pt x="1803" y="488"/>
                    <a:pt x="1816" y="462"/>
                  </a:cubicBezTo>
                  <a:cubicBezTo>
                    <a:pt x="1851" y="405"/>
                    <a:pt x="1845" y="343"/>
                    <a:pt x="1816" y="295"/>
                  </a:cubicBezTo>
                  <a:cubicBezTo>
                    <a:pt x="1768" y="225"/>
                    <a:pt x="1698" y="189"/>
                    <a:pt x="1642" y="163"/>
                  </a:cubicBezTo>
                  <a:cubicBezTo>
                    <a:pt x="1629" y="154"/>
                    <a:pt x="1621" y="148"/>
                    <a:pt x="1607" y="141"/>
                  </a:cubicBezTo>
                  <a:cubicBezTo>
                    <a:pt x="1546" y="106"/>
                    <a:pt x="1469" y="79"/>
                    <a:pt x="1379" y="51"/>
                  </a:cubicBezTo>
                  <a:cubicBezTo>
                    <a:pt x="1250" y="16"/>
                    <a:pt x="1112" y="1"/>
                    <a:pt x="972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5"/>
            <p:cNvSpPr/>
            <p:nvPr/>
          </p:nvSpPr>
          <p:spPr>
            <a:xfrm>
              <a:off x="4928325" y="1922275"/>
              <a:ext cx="24400" cy="23550"/>
            </a:xfrm>
            <a:custGeom>
              <a:avLst/>
              <a:gdLst/>
              <a:ahLst/>
              <a:cxnLst/>
              <a:rect l="l" t="t" r="r" b="b"/>
              <a:pathLst>
                <a:path w="976" h="942" extrusionOk="0">
                  <a:moveTo>
                    <a:pt x="489" y="0"/>
                  </a:moveTo>
                  <a:cubicBezTo>
                    <a:pt x="284" y="0"/>
                    <a:pt x="110" y="126"/>
                    <a:pt x="42" y="325"/>
                  </a:cubicBezTo>
                  <a:cubicBezTo>
                    <a:pt x="0" y="458"/>
                    <a:pt x="7" y="604"/>
                    <a:pt x="77" y="722"/>
                  </a:cubicBezTo>
                  <a:cubicBezTo>
                    <a:pt x="157" y="860"/>
                    <a:pt x="318" y="941"/>
                    <a:pt x="479" y="941"/>
                  </a:cubicBezTo>
                  <a:cubicBezTo>
                    <a:pt x="529" y="941"/>
                    <a:pt x="579" y="934"/>
                    <a:pt x="626" y="918"/>
                  </a:cubicBezTo>
                  <a:cubicBezTo>
                    <a:pt x="822" y="847"/>
                    <a:pt x="960" y="645"/>
                    <a:pt x="967" y="437"/>
                  </a:cubicBezTo>
                  <a:cubicBezTo>
                    <a:pt x="975" y="208"/>
                    <a:pt x="773" y="41"/>
                    <a:pt x="565" y="6"/>
                  </a:cubicBezTo>
                  <a:cubicBezTo>
                    <a:pt x="539" y="2"/>
                    <a:pt x="514" y="0"/>
                    <a:pt x="489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5"/>
            <p:cNvSpPr/>
            <p:nvPr/>
          </p:nvSpPr>
          <p:spPr>
            <a:xfrm>
              <a:off x="4960625" y="1908125"/>
              <a:ext cx="38725" cy="19650"/>
            </a:xfrm>
            <a:custGeom>
              <a:avLst/>
              <a:gdLst/>
              <a:ahLst/>
              <a:cxnLst/>
              <a:rect l="l" t="t" r="r" b="b"/>
              <a:pathLst>
                <a:path w="1549" h="786" extrusionOk="0">
                  <a:moveTo>
                    <a:pt x="826" y="0"/>
                  </a:moveTo>
                  <a:cubicBezTo>
                    <a:pt x="554" y="0"/>
                    <a:pt x="264" y="145"/>
                    <a:pt x="79" y="418"/>
                  </a:cubicBezTo>
                  <a:cubicBezTo>
                    <a:pt x="0" y="524"/>
                    <a:pt x="79" y="646"/>
                    <a:pt x="176" y="646"/>
                  </a:cubicBezTo>
                  <a:cubicBezTo>
                    <a:pt x="206" y="646"/>
                    <a:pt x="238" y="634"/>
                    <a:pt x="268" y="607"/>
                  </a:cubicBezTo>
                  <a:cubicBezTo>
                    <a:pt x="393" y="481"/>
                    <a:pt x="587" y="412"/>
                    <a:pt x="778" y="412"/>
                  </a:cubicBezTo>
                  <a:cubicBezTo>
                    <a:pt x="999" y="412"/>
                    <a:pt x="1217" y="505"/>
                    <a:pt x="1318" y="710"/>
                  </a:cubicBezTo>
                  <a:cubicBezTo>
                    <a:pt x="1342" y="762"/>
                    <a:pt x="1382" y="785"/>
                    <a:pt x="1421" y="785"/>
                  </a:cubicBezTo>
                  <a:cubicBezTo>
                    <a:pt x="1486" y="785"/>
                    <a:pt x="1549" y="723"/>
                    <a:pt x="1527" y="627"/>
                  </a:cubicBezTo>
                  <a:cubicBezTo>
                    <a:pt x="1457" y="238"/>
                    <a:pt x="1206" y="14"/>
                    <a:pt x="844" y="1"/>
                  </a:cubicBezTo>
                  <a:cubicBezTo>
                    <a:pt x="838" y="0"/>
                    <a:pt x="832" y="0"/>
                    <a:pt x="826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5"/>
            <p:cNvSpPr/>
            <p:nvPr/>
          </p:nvSpPr>
          <p:spPr>
            <a:xfrm>
              <a:off x="4886400" y="1897575"/>
              <a:ext cx="38525" cy="20700"/>
            </a:xfrm>
            <a:custGeom>
              <a:avLst/>
              <a:gdLst/>
              <a:ahLst/>
              <a:cxnLst/>
              <a:rect l="l" t="t" r="r" b="b"/>
              <a:pathLst>
                <a:path w="1541" h="828" extrusionOk="0">
                  <a:moveTo>
                    <a:pt x="677" y="0"/>
                  </a:moveTo>
                  <a:cubicBezTo>
                    <a:pt x="411" y="0"/>
                    <a:pt x="189" y="151"/>
                    <a:pt x="49" y="436"/>
                  </a:cubicBezTo>
                  <a:cubicBezTo>
                    <a:pt x="0" y="536"/>
                    <a:pt x="63" y="625"/>
                    <a:pt x="139" y="625"/>
                  </a:cubicBezTo>
                  <a:cubicBezTo>
                    <a:pt x="170" y="625"/>
                    <a:pt x="203" y="610"/>
                    <a:pt x="231" y="576"/>
                  </a:cubicBezTo>
                  <a:cubicBezTo>
                    <a:pt x="334" y="457"/>
                    <a:pt x="478" y="406"/>
                    <a:pt x="627" y="406"/>
                  </a:cubicBezTo>
                  <a:cubicBezTo>
                    <a:pt x="880" y="406"/>
                    <a:pt x="1149" y="551"/>
                    <a:pt x="1266" y="757"/>
                  </a:cubicBezTo>
                  <a:cubicBezTo>
                    <a:pt x="1296" y="807"/>
                    <a:pt x="1338" y="828"/>
                    <a:pt x="1378" y="828"/>
                  </a:cubicBezTo>
                  <a:cubicBezTo>
                    <a:pt x="1462" y="828"/>
                    <a:pt x="1541" y="737"/>
                    <a:pt x="1503" y="625"/>
                  </a:cubicBezTo>
                  <a:cubicBezTo>
                    <a:pt x="1392" y="311"/>
                    <a:pt x="1149" y="89"/>
                    <a:pt x="877" y="27"/>
                  </a:cubicBezTo>
                  <a:cubicBezTo>
                    <a:pt x="808" y="9"/>
                    <a:pt x="741" y="0"/>
                    <a:pt x="677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5"/>
            <p:cNvSpPr/>
            <p:nvPr/>
          </p:nvSpPr>
          <p:spPr>
            <a:xfrm>
              <a:off x="4893125" y="1947575"/>
              <a:ext cx="92600" cy="28375"/>
            </a:xfrm>
            <a:custGeom>
              <a:avLst/>
              <a:gdLst/>
              <a:ahLst/>
              <a:cxnLst/>
              <a:rect l="l" t="t" r="r" b="b"/>
              <a:pathLst>
                <a:path w="3704" h="1135" extrusionOk="0">
                  <a:moveTo>
                    <a:pt x="181" y="1"/>
                  </a:moveTo>
                  <a:cubicBezTo>
                    <a:pt x="81" y="1"/>
                    <a:pt x="1" y="106"/>
                    <a:pt x="79" y="211"/>
                  </a:cubicBezTo>
                  <a:cubicBezTo>
                    <a:pt x="455" y="719"/>
                    <a:pt x="1026" y="1060"/>
                    <a:pt x="1645" y="1123"/>
                  </a:cubicBezTo>
                  <a:cubicBezTo>
                    <a:pt x="1723" y="1131"/>
                    <a:pt x="1802" y="1135"/>
                    <a:pt x="1881" y="1135"/>
                  </a:cubicBezTo>
                  <a:cubicBezTo>
                    <a:pt x="2473" y="1135"/>
                    <a:pt x="3087" y="920"/>
                    <a:pt x="3566" y="649"/>
                  </a:cubicBezTo>
                  <a:cubicBezTo>
                    <a:pt x="3703" y="574"/>
                    <a:pt x="3633" y="399"/>
                    <a:pt x="3497" y="399"/>
                  </a:cubicBezTo>
                  <a:cubicBezTo>
                    <a:pt x="3482" y="399"/>
                    <a:pt x="3465" y="401"/>
                    <a:pt x="3447" y="407"/>
                  </a:cubicBezTo>
                  <a:cubicBezTo>
                    <a:pt x="2949" y="551"/>
                    <a:pt x="2579" y="627"/>
                    <a:pt x="2168" y="627"/>
                  </a:cubicBezTo>
                  <a:cubicBezTo>
                    <a:pt x="2029" y="627"/>
                    <a:pt x="1884" y="618"/>
                    <a:pt x="1729" y="600"/>
                  </a:cubicBezTo>
                  <a:cubicBezTo>
                    <a:pt x="1186" y="545"/>
                    <a:pt x="852" y="475"/>
                    <a:pt x="281" y="37"/>
                  </a:cubicBezTo>
                  <a:cubicBezTo>
                    <a:pt x="249" y="12"/>
                    <a:pt x="214" y="1"/>
                    <a:pt x="181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45"/>
          <p:cNvGrpSpPr/>
          <p:nvPr/>
        </p:nvGrpSpPr>
        <p:grpSpPr>
          <a:xfrm>
            <a:off x="6705057" y="3790702"/>
            <a:ext cx="2603042" cy="1386184"/>
            <a:chOff x="6705057" y="3790702"/>
            <a:chExt cx="2603042" cy="1386184"/>
          </a:xfrm>
        </p:grpSpPr>
        <p:sp>
          <p:nvSpPr>
            <p:cNvPr id="1763" name="Google Shape;1763;p45"/>
            <p:cNvSpPr/>
            <p:nvPr/>
          </p:nvSpPr>
          <p:spPr>
            <a:xfrm>
              <a:off x="6705057" y="4233701"/>
              <a:ext cx="1746789" cy="943185"/>
            </a:xfrm>
            <a:custGeom>
              <a:avLst/>
              <a:gdLst/>
              <a:ahLst/>
              <a:cxnLst/>
              <a:rect l="l" t="t" r="r" b="b"/>
              <a:pathLst>
                <a:path w="21550" h="11636" extrusionOk="0">
                  <a:moveTo>
                    <a:pt x="8175" y="1"/>
                  </a:moveTo>
                  <a:cubicBezTo>
                    <a:pt x="5636" y="1"/>
                    <a:pt x="3575" y="2053"/>
                    <a:pt x="3575" y="4593"/>
                  </a:cubicBezTo>
                  <a:cubicBezTo>
                    <a:pt x="3575" y="5116"/>
                    <a:pt x="3666" y="5624"/>
                    <a:pt x="3833" y="6090"/>
                  </a:cubicBezTo>
                  <a:cubicBezTo>
                    <a:pt x="1593" y="6931"/>
                    <a:pt x="0" y="9089"/>
                    <a:pt x="0" y="11614"/>
                  </a:cubicBezTo>
                  <a:lnTo>
                    <a:pt x="0" y="11636"/>
                  </a:lnTo>
                  <a:lnTo>
                    <a:pt x="21550" y="11636"/>
                  </a:lnTo>
                  <a:cubicBezTo>
                    <a:pt x="21299" y="10098"/>
                    <a:pt x="20291" y="8824"/>
                    <a:pt x="18920" y="8197"/>
                  </a:cubicBezTo>
                  <a:cubicBezTo>
                    <a:pt x="19289" y="7538"/>
                    <a:pt x="19497" y="6771"/>
                    <a:pt x="19497" y="5958"/>
                  </a:cubicBezTo>
                  <a:cubicBezTo>
                    <a:pt x="19497" y="3424"/>
                    <a:pt x="17443" y="1365"/>
                    <a:pt x="14905" y="1365"/>
                  </a:cubicBezTo>
                  <a:cubicBezTo>
                    <a:pt x="13868" y="1365"/>
                    <a:pt x="12914" y="1706"/>
                    <a:pt x="12149" y="2284"/>
                  </a:cubicBezTo>
                  <a:cubicBezTo>
                    <a:pt x="11495" y="1163"/>
                    <a:pt x="10381" y="342"/>
                    <a:pt x="9066" y="84"/>
                  </a:cubicBezTo>
                  <a:cubicBezTo>
                    <a:pt x="8774" y="29"/>
                    <a:pt x="8482" y="1"/>
                    <a:pt x="8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5"/>
            <p:cNvSpPr/>
            <p:nvPr/>
          </p:nvSpPr>
          <p:spPr>
            <a:xfrm>
              <a:off x="7509271" y="3790702"/>
              <a:ext cx="1798828" cy="1367278"/>
            </a:xfrm>
            <a:custGeom>
              <a:avLst/>
              <a:gdLst/>
              <a:ahLst/>
              <a:cxnLst/>
              <a:rect l="l" t="t" r="r" b="b"/>
              <a:pathLst>
                <a:path w="22192" h="16868" extrusionOk="0">
                  <a:moveTo>
                    <a:pt x="18050" y="1"/>
                  </a:moveTo>
                  <a:cubicBezTo>
                    <a:pt x="15775" y="1"/>
                    <a:pt x="13785" y="1232"/>
                    <a:pt x="12714" y="3075"/>
                  </a:cubicBezTo>
                  <a:cubicBezTo>
                    <a:pt x="11684" y="2297"/>
                    <a:pt x="10396" y="1838"/>
                    <a:pt x="9005" y="1838"/>
                  </a:cubicBezTo>
                  <a:cubicBezTo>
                    <a:pt x="6562" y="1838"/>
                    <a:pt x="4454" y="3257"/>
                    <a:pt x="3452" y="5316"/>
                  </a:cubicBezTo>
                  <a:cubicBezTo>
                    <a:pt x="3055" y="6131"/>
                    <a:pt x="2833" y="7042"/>
                    <a:pt x="2833" y="8010"/>
                  </a:cubicBezTo>
                  <a:cubicBezTo>
                    <a:pt x="2833" y="9102"/>
                    <a:pt x="3118" y="10131"/>
                    <a:pt x="3619" y="11023"/>
                  </a:cubicBezTo>
                  <a:cubicBezTo>
                    <a:pt x="1484" y="11990"/>
                    <a:pt x="1" y="14139"/>
                    <a:pt x="1" y="16637"/>
                  </a:cubicBezTo>
                  <a:cubicBezTo>
                    <a:pt x="1" y="16714"/>
                    <a:pt x="1" y="16791"/>
                    <a:pt x="7" y="16868"/>
                  </a:cubicBezTo>
                  <a:lnTo>
                    <a:pt x="22192" y="16868"/>
                  </a:lnTo>
                  <a:lnTo>
                    <a:pt x="22192" y="1594"/>
                  </a:lnTo>
                  <a:cubicBezTo>
                    <a:pt x="21098" y="599"/>
                    <a:pt x="19645" y="1"/>
                    <a:pt x="18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5" name="Google Shape;1765;p45"/>
          <p:cNvGrpSpPr/>
          <p:nvPr/>
        </p:nvGrpSpPr>
        <p:grpSpPr>
          <a:xfrm>
            <a:off x="8015807" y="4508558"/>
            <a:ext cx="423690" cy="393456"/>
            <a:chOff x="7806882" y="4508558"/>
            <a:chExt cx="423690" cy="393456"/>
          </a:xfrm>
        </p:grpSpPr>
        <p:sp>
          <p:nvSpPr>
            <p:cNvPr id="1766" name="Google Shape;1766;p45"/>
            <p:cNvSpPr/>
            <p:nvPr/>
          </p:nvSpPr>
          <p:spPr>
            <a:xfrm>
              <a:off x="7997532" y="4685266"/>
              <a:ext cx="204832" cy="168113"/>
            </a:xfrm>
            <a:custGeom>
              <a:avLst/>
              <a:gdLst/>
              <a:ahLst/>
              <a:cxnLst/>
              <a:rect l="l" t="t" r="r" b="b"/>
              <a:pathLst>
                <a:path w="2527" h="2074" extrusionOk="0">
                  <a:moveTo>
                    <a:pt x="620" y="0"/>
                  </a:moveTo>
                  <a:lnTo>
                    <a:pt x="0" y="501"/>
                  </a:lnTo>
                  <a:cubicBezTo>
                    <a:pt x="25" y="526"/>
                    <a:pt x="672" y="2073"/>
                    <a:pt x="1318" y="2073"/>
                  </a:cubicBezTo>
                  <a:cubicBezTo>
                    <a:pt x="1410" y="2073"/>
                    <a:pt x="1503" y="2041"/>
                    <a:pt x="1593" y="1969"/>
                  </a:cubicBezTo>
                  <a:cubicBezTo>
                    <a:pt x="2527" y="1239"/>
                    <a:pt x="620" y="0"/>
                    <a:pt x="620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5"/>
            <p:cNvSpPr/>
            <p:nvPr/>
          </p:nvSpPr>
          <p:spPr>
            <a:xfrm>
              <a:off x="7984482" y="4508558"/>
              <a:ext cx="175571" cy="175165"/>
            </a:xfrm>
            <a:custGeom>
              <a:avLst/>
              <a:gdLst/>
              <a:ahLst/>
              <a:cxnLst/>
              <a:rect l="l" t="t" r="r" b="b"/>
              <a:pathLst>
                <a:path w="2166" h="2161" extrusionOk="0">
                  <a:moveTo>
                    <a:pt x="1027" y="0"/>
                  </a:moveTo>
                  <a:cubicBezTo>
                    <a:pt x="204" y="0"/>
                    <a:pt x="1" y="1833"/>
                    <a:pt x="1" y="1833"/>
                  </a:cubicBezTo>
                  <a:lnTo>
                    <a:pt x="726" y="2160"/>
                  </a:lnTo>
                  <a:cubicBezTo>
                    <a:pt x="739" y="2125"/>
                    <a:pt x="2165" y="468"/>
                    <a:pt x="1323" y="73"/>
                  </a:cubicBezTo>
                  <a:cubicBezTo>
                    <a:pt x="1216" y="23"/>
                    <a:pt x="1118" y="0"/>
                    <a:pt x="1027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5"/>
            <p:cNvSpPr/>
            <p:nvPr/>
          </p:nvSpPr>
          <p:spPr>
            <a:xfrm>
              <a:off x="7806882" y="4656571"/>
              <a:ext cx="195186" cy="113237"/>
            </a:xfrm>
            <a:custGeom>
              <a:avLst/>
              <a:gdLst/>
              <a:ahLst/>
              <a:cxnLst/>
              <a:rect l="l" t="t" r="r" b="b"/>
              <a:pathLst>
                <a:path w="2408" h="1397" extrusionOk="0">
                  <a:moveTo>
                    <a:pt x="2220" y="75"/>
                  </a:moveTo>
                  <a:cubicBezTo>
                    <a:pt x="2185" y="84"/>
                    <a:pt x="1" y="0"/>
                    <a:pt x="209" y="897"/>
                  </a:cubicBezTo>
                  <a:cubicBezTo>
                    <a:pt x="297" y="1270"/>
                    <a:pt x="557" y="1397"/>
                    <a:pt x="870" y="1397"/>
                  </a:cubicBezTo>
                  <a:cubicBezTo>
                    <a:pt x="1524" y="1397"/>
                    <a:pt x="2407" y="842"/>
                    <a:pt x="2407" y="842"/>
                  </a:cubicBezTo>
                  <a:lnTo>
                    <a:pt x="2220" y="7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8001990" y="4571054"/>
              <a:ext cx="228582" cy="162763"/>
            </a:xfrm>
            <a:custGeom>
              <a:avLst/>
              <a:gdLst/>
              <a:ahLst/>
              <a:cxnLst/>
              <a:rect l="l" t="t" r="r" b="b"/>
              <a:pathLst>
                <a:path w="2820" h="2008" extrusionOk="0">
                  <a:moveTo>
                    <a:pt x="1952" y="1"/>
                  </a:moveTo>
                  <a:cubicBezTo>
                    <a:pt x="1392" y="1"/>
                    <a:pt x="0" y="1069"/>
                    <a:pt x="0" y="1069"/>
                  </a:cubicBezTo>
                  <a:lnTo>
                    <a:pt x="161" y="1743"/>
                  </a:lnTo>
                  <a:cubicBezTo>
                    <a:pt x="161" y="1743"/>
                    <a:pt x="1088" y="2007"/>
                    <a:pt x="1766" y="2007"/>
                  </a:cubicBezTo>
                  <a:cubicBezTo>
                    <a:pt x="1988" y="2007"/>
                    <a:pt x="2184" y="1979"/>
                    <a:pt x="2312" y="1904"/>
                  </a:cubicBezTo>
                  <a:cubicBezTo>
                    <a:pt x="2819" y="1598"/>
                    <a:pt x="1670" y="1069"/>
                    <a:pt x="1670" y="1069"/>
                  </a:cubicBezTo>
                  <a:cubicBezTo>
                    <a:pt x="1670" y="1069"/>
                    <a:pt x="2430" y="539"/>
                    <a:pt x="2145" y="87"/>
                  </a:cubicBezTo>
                  <a:cubicBezTo>
                    <a:pt x="2106" y="27"/>
                    <a:pt x="2039" y="1"/>
                    <a:pt x="195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5"/>
            <p:cNvSpPr/>
            <p:nvPr/>
          </p:nvSpPr>
          <p:spPr>
            <a:xfrm>
              <a:off x="7820419" y="4516663"/>
              <a:ext cx="214964" cy="201428"/>
            </a:xfrm>
            <a:custGeom>
              <a:avLst/>
              <a:gdLst/>
              <a:ahLst/>
              <a:cxnLst/>
              <a:rect l="l" t="t" r="r" b="b"/>
              <a:pathLst>
                <a:path w="2652" h="2485" extrusionOk="0">
                  <a:moveTo>
                    <a:pt x="1642" y="0"/>
                  </a:moveTo>
                  <a:cubicBezTo>
                    <a:pt x="1289" y="0"/>
                    <a:pt x="1350" y="1008"/>
                    <a:pt x="1350" y="1008"/>
                  </a:cubicBezTo>
                  <a:cubicBezTo>
                    <a:pt x="1350" y="1008"/>
                    <a:pt x="1004" y="830"/>
                    <a:pt x="689" y="830"/>
                  </a:cubicBezTo>
                  <a:cubicBezTo>
                    <a:pt x="519" y="830"/>
                    <a:pt x="357" y="882"/>
                    <a:pt x="265" y="1043"/>
                  </a:cubicBezTo>
                  <a:cubicBezTo>
                    <a:pt x="1" y="1509"/>
                    <a:pt x="2130" y="2484"/>
                    <a:pt x="2130" y="2484"/>
                  </a:cubicBezTo>
                  <a:lnTo>
                    <a:pt x="2651" y="2025"/>
                  </a:lnTo>
                  <a:cubicBezTo>
                    <a:pt x="2651" y="2025"/>
                    <a:pt x="2297" y="362"/>
                    <a:pt x="1789" y="48"/>
                  </a:cubicBezTo>
                  <a:cubicBezTo>
                    <a:pt x="1734" y="15"/>
                    <a:pt x="1685" y="0"/>
                    <a:pt x="164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5"/>
            <p:cNvSpPr/>
            <p:nvPr/>
          </p:nvSpPr>
          <p:spPr>
            <a:xfrm>
              <a:off x="7862650" y="4691993"/>
              <a:ext cx="172734" cy="210020"/>
            </a:xfrm>
            <a:custGeom>
              <a:avLst/>
              <a:gdLst/>
              <a:ahLst/>
              <a:cxnLst/>
              <a:rect l="l" t="t" r="r" b="b"/>
              <a:pathLst>
                <a:path w="2131" h="2591" extrusionOk="0">
                  <a:moveTo>
                    <a:pt x="1510" y="1"/>
                  </a:moveTo>
                  <a:cubicBezTo>
                    <a:pt x="1510" y="1"/>
                    <a:pt x="113" y="974"/>
                    <a:pt x="29" y="1567"/>
                  </a:cubicBezTo>
                  <a:cubicBezTo>
                    <a:pt x="0" y="1772"/>
                    <a:pt x="117" y="1839"/>
                    <a:pt x="283" y="1839"/>
                  </a:cubicBezTo>
                  <a:cubicBezTo>
                    <a:pt x="595" y="1839"/>
                    <a:pt x="1079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09" y="2519"/>
                    <a:pt x="1539" y="2589"/>
                  </a:cubicBezTo>
                  <a:cubicBezTo>
                    <a:pt x="1546" y="2590"/>
                    <a:pt x="1553" y="2590"/>
                    <a:pt x="1560" y="2590"/>
                  </a:cubicBezTo>
                  <a:cubicBezTo>
                    <a:pt x="2070" y="2590"/>
                    <a:pt x="2130" y="306"/>
                    <a:pt x="2130" y="306"/>
                  </a:cubicBezTo>
                  <a:lnTo>
                    <a:pt x="1510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5"/>
            <p:cNvSpPr/>
            <p:nvPr/>
          </p:nvSpPr>
          <p:spPr>
            <a:xfrm>
              <a:off x="7958624" y="4635009"/>
              <a:ext cx="114453" cy="114048"/>
            </a:xfrm>
            <a:custGeom>
              <a:avLst/>
              <a:gdLst/>
              <a:ahLst/>
              <a:cxnLst/>
              <a:rect l="l" t="t" r="r" b="b"/>
              <a:pathLst>
                <a:path w="1412" h="1407" extrusionOk="0">
                  <a:moveTo>
                    <a:pt x="702" y="1"/>
                  </a:moveTo>
                  <a:cubicBezTo>
                    <a:pt x="313" y="1"/>
                    <a:pt x="1" y="315"/>
                    <a:pt x="1" y="704"/>
                  </a:cubicBezTo>
                  <a:cubicBezTo>
                    <a:pt x="1" y="1093"/>
                    <a:pt x="313" y="1407"/>
                    <a:pt x="702" y="1407"/>
                  </a:cubicBezTo>
                  <a:cubicBezTo>
                    <a:pt x="1093" y="1407"/>
                    <a:pt x="1412" y="1093"/>
                    <a:pt x="1412" y="704"/>
                  </a:cubicBezTo>
                  <a:cubicBezTo>
                    <a:pt x="1412" y="315"/>
                    <a:pt x="1093" y="1"/>
                    <a:pt x="702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3" name="Google Shape;1773;p45"/>
          <p:cNvGrpSpPr/>
          <p:nvPr/>
        </p:nvGrpSpPr>
        <p:grpSpPr>
          <a:xfrm>
            <a:off x="8435448" y="3797510"/>
            <a:ext cx="632416" cy="519502"/>
            <a:chOff x="8226523" y="3797510"/>
            <a:chExt cx="632416" cy="519502"/>
          </a:xfrm>
        </p:grpSpPr>
        <p:sp>
          <p:nvSpPr>
            <p:cNvPr id="1774" name="Google Shape;1774;p45"/>
            <p:cNvSpPr/>
            <p:nvPr/>
          </p:nvSpPr>
          <p:spPr>
            <a:xfrm>
              <a:off x="8440275" y="4064842"/>
              <a:ext cx="247144" cy="252170"/>
            </a:xfrm>
            <a:custGeom>
              <a:avLst/>
              <a:gdLst/>
              <a:ahLst/>
              <a:cxnLst/>
              <a:rect l="l" t="t" r="r" b="b"/>
              <a:pathLst>
                <a:path w="3049" h="3111" extrusionOk="0">
                  <a:moveTo>
                    <a:pt x="891" y="1"/>
                  </a:moveTo>
                  <a:cubicBezTo>
                    <a:pt x="891" y="49"/>
                    <a:pt x="1" y="3090"/>
                    <a:pt x="1343" y="3110"/>
                  </a:cubicBezTo>
                  <a:cubicBezTo>
                    <a:pt x="1349" y="3110"/>
                    <a:pt x="1355" y="3110"/>
                    <a:pt x="1361" y="3110"/>
                  </a:cubicBezTo>
                  <a:cubicBezTo>
                    <a:pt x="3048" y="3110"/>
                    <a:pt x="2040" y="1"/>
                    <a:pt x="2040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8561052" y="3872733"/>
              <a:ext cx="297886" cy="204508"/>
            </a:xfrm>
            <a:custGeom>
              <a:avLst/>
              <a:gdLst/>
              <a:ahLst/>
              <a:cxnLst/>
              <a:rect l="l" t="t" r="r" b="b"/>
              <a:pathLst>
                <a:path w="3675" h="2523" extrusionOk="0">
                  <a:moveTo>
                    <a:pt x="2355" y="0"/>
                  </a:moveTo>
                  <a:cubicBezTo>
                    <a:pt x="1375" y="0"/>
                    <a:pt x="0" y="1494"/>
                    <a:pt x="0" y="1494"/>
                  </a:cubicBezTo>
                  <a:lnTo>
                    <a:pt x="508" y="2522"/>
                  </a:lnTo>
                  <a:cubicBezTo>
                    <a:pt x="556" y="2496"/>
                    <a:pt x="3674" y="1709"/>
                    <a:pt x="3090" y="498"/>
                  </a:cubicBezTo>
                  <a:cubicBezTo>
                    <a:pt x="2915" y="138"/>
                    <a:pt x="2653" y="0"/>
                    <a:pt x="2355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5"/>
            <p:cNvSpPr/>
            <p:nvPr/>
          </p:nvSpPr>
          <p:spPr>
            <a:xfrm>
              <a:off x="8253597" y="3881893"/>
              <a:ext cx="304695" cy="204427"/>
            </a:xfrm>
            <a:custGeom>
              <a:avLst/>
              <a:gdLst/>
              <a:ahLst/>
              <a:cxnLst/>
              <a:rect l="l" t="t" r="r" b="b"/>
              <a:pathLst>
                <a:path w="3759" h="2522" extrusionOk="0">
                  <a:moveTo>
                    <a:pt x="1302" y="0"/>
                  </a:moveTo>
                  <a:cubicBezTo>
                    <a:pt x="1064" y="0"/>
                    <a:pt x="867" y="100"/>
                    <a:pt x="746" y="350"/>
                  </a:cubicBezTo>
                  <a:cubicBezTo>
                    <a:pt x="1" y="1895"/>
                    <a:pt x="3271" y="2521"/>
                    <a:pt x="3271" y="2521"/>
                  </a:cubicBezTo>
                  <a:lnTo>
                    <a:pt x="3758" y="1478"/>
                  </a:lnTo>
                  <a:cubicBezTo>
                    <a:pt x="3720" y="1462"/>
                    <a:pt x="2215" y="0"/>
                    <a:pt x="1302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5"/>
            <p:cNvSpPr/>
            <p:nvPr/>
          </p:nvSpPr>
          <p:spPr>
            <a:xfrm>
              <a:off x="8544111" y="4010127"/>
              <a:ext cx="310774" cy="247631"/>
            </a:xfrm>
            <a:custGeom>
              <a:avLst/>
              <a:gdLst/>
              <a:ahLst/>
              <a:cxnLst/>
              <a:rect l="l" t="t" r="r" b="b"/>
              <a:pathLst>
                <a:path w="3834" h="3055" extrusionOk="0">
                  <a:moveTo>
                    <a:pt x="445" y="1"/>
                  </a:moveTo>
                  <a:lnTo>
                    <a:pt x="1" y="904"/>
                  </a:lnTo>
                  <a:cubicBezTo>
                    <a:pt x="1" y="904"/>
                    <a:pt x="1420" y="2923"/>
                    <a:pt x="2275" y="3049"/>
                  </a:cubicBezTo>
                  <a:cubicBezTo>
                    <a:pt x="2305" y="3053"/>
                    <a:pt x="2332" y="3055"/>
                    <a:pt x="2358" y="3055"/>
                  </a:cubicBezTo>
                  <a:cubicBezTo>
                    <a:pt x="3077" y="3055"/>
                    <a:pt x="2317" y="1524"/>
                    <a:pt x="2317" y="1524"/>
                  </a:cubicBezTo>
                  <a:lnTo>
                    <a:pt x="2317" y="1524"/>
                  </a:lnTo>
                  <a:cubicBezTo>
                    <a:pt x="2317" y="1524"/>
                    <a:pt x="2371" y="1528"/>
                    <a:pt x="2459" y="1528"/>
                  </a:cubicBezTo>
                  <a:cubicBezTo>
                    <a:pt x="2806" y="1528"/>
                    <a:pt x="3671" y="1466"/>
                    <a:pt x="3743" y="856"/>
                  </a:cubicBezTo>
                  <a:cubicBezTo>
                    <a:pt x="3833" y="91"/>
                    <a:pt x="445" y="1"/>
                    <a:pt x="445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5"/>
            <p:cNvSpPr/>
            <p:nvPr/>
          </p:nvSpPr>
          <p:spPr>
            <a:xfrm>
              <a:off x="8392369" y="3797510"/>
              <a:ext cx="294482" cy="271867"/>
            </a:xfrm>
            <a:custGeom>
              <a:avLst/>
              <a:gdLst/>
              <a:ahLst/>
              <a:cxnLst/>
              <a:rect l="l" t="t" r="r" b="b"/>
              <a:pathLst>
                <a:path w="3633" h="3354" extrusionOk="0">
                  <a:moveTo>
                    <a:pt x="933" y="1"/>
                  </a:moveTo>
                  <a:cubicBezTo>
                    <a:pt x="863" y="1"/>
                    <a:pt x="791" y="13"/>
                    <a:pt x="717" y="42"/>
                  </a:cubicBezTo>
                  <a:cubicBezTo>
                    <a:pt x="1" y="319"/>
                    <a:pt x="1510" y="3354"/>
                    <a:pt x="1510" y="3354"/>
                  </a:cubicBezTo>
                  <a:lnTo>
                    <a:pt x="2519" y="3325"/>
                  </a:lnTo>
                  <a:cubicBezTo>
                    <a:pt x="2519" y="3325"/>
                    <a:pt x="3633" y="1128"/>
                    <a:pt x="3341" y="313"/>
                  </a:cubicBezTo>
                  <a:cubicBezTo>
                    <a:pt x="3278" y="138"/>
                    <a:pt x="3179" y="69"/>
                    <a:pt x="3063" y="69"/>
                  </a:cubicBezTo>
                  <a:cubicBezTo>
                    <a:pt x="2637" y="69"/>
                    <a:pt x="1976" y="987"/>
                    <a:pt x="1976" y="987"/>
                  </a:cubicBezTo>
                  <a:cubicBezTo>
                    <a:pt x="1976" y="987"/>
                    <a:pt x="1544" y="1"/>
                    <a:pt x="93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5"/>
            <p:cNvSpPr/>
            <p:nvPr/>
          </p:nvSpPr>
          <p:spPr>
            <a:xfrm>
              <a:off x="8226523" y="4031203"/>
              <a:ext cx="336794" cy="246415"/>
            </a:xfrm>
            <a:custGeom>
              <a:avLst/>
              <a:gdLst/>
              <a:ahLst/>
              <a:cxnLst/>
              <a:rect l="l" t="t" r="r" b="b"/>
              <a:pathLst>
                <a:path w="4155" h="3040" extrusionOk="0">
                  <a:moveTo>
                    <a:pt x="2942" y="1"/>
                  </a:moveTo>
                  <a:cubicBezTo>
                    <a:pt x="2164" y="1"/>
                    <a:pt x="1039" y="70"/>
                    <a:pt x="640" y="442"/>
                  </a:cubicBezTo>
                  <a:cubicBezTo>
                    <a:pt x="1" y="1027"/>
                    <a:pt x="1789" y="1438"/>
                    <a:pt x="1789" y="1438"/>
                  </a:cubicBezTo>
                  <a:cubicBezTo>
                    <a:pt x="1789" y="1438"/>
                    <a:pt x="871" y="2405"/>
                    <a:pt x="1405" y="2962"/>
                  </a:cubicBezTo>
                  <a:cubicBezTo>
                    <a:pt x="1457" y="3015"/>
                    <a:pt x="1524" y="3039"/>
                    <a:pt x="1604" y="3039"/>
                  </a:cubicBezTo>
                  <a:cubicBezTo>
                    <a:pt x="2348" y="3039"/>
                    <a:pt x="4154" y="943"/>
                    <a:pt x="4154" y="943"/>
                  </a:cubicBezTo>
                  <a:lnTo>
                    <a:pt x="3737" y="25"/>
                  </a:lnTo>
                  <a:cubicBezTo>
                    <a:pt x="3737" y="25"/>
                    <a:pt x="3399" y="1"/>
                    <a:pt x="294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5"/>
            <p:cNvSpPr/>
            <p:nvPr/>
          </p:nvSpPr>
          <p:spPr>
            <a:xfrm>
              <a:off x="8470753" y="3978758"/>
              <a:ext cx="186189" cy="165682"/>
            </a:xfrm>
            <a:custGeom>
              <a:avLst/>
              <a:gdLst/>
              <a:ahLst/>
              <a:cxnLst/>
              <a:rect l="l" t="t" r="r" b="b"/>
              <a:pathLst>
                <a:path w="2297" h="2044" extrusionOk="0">
                  <a:moveTo>
                    <a:pt x="1153" y="0"/>
                  </a:moveTo>
                  <a:cubicBezTo>
                    <a:pt x="854" y="0"/>
                    <a:pt x="557" y="130"/>
                    <a:pt x="354" y="379"/>
                  </a:cubicBezTo>
                  <a:cubicBezTo>
                    <a:pt x="0" y="819"/>
                    <a:pt x="71" y="1458"/>
                    <a:pt x="508" y="1814"/>
                  </a:cubicBezTo>
                  <a:cubicBezTo>
                    <a:pt x="699" y="1968"/>
                    <a:pt x="928" y="2043"/>
                    <a:pt x="1154" y="2043"/>
                  </a:cubicBezTo>
                  <a:cubicBezTo>
                    <a:pt x="1449" y="2043"/>
                    <a:pt x="1741" y="1915"/>
                    <a:pt x="1941" y="1667"/>
                  </a:cubicBezTo>
                  <a:cubicBezTo>
                    <a:pt x="2297" y="1230"/>
                    <a:pt x="2233" y="582"/>
                    <a:pt x="1796" y="228"/>
                  </a:cubicBezTo>
                  <a:cubicBezTo>
                    <a:pt x="1607" y="74"/>
                    <a:pt x="1379" y="0"/>
                    <a:pt x="115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2" name="Google Shape;1782;p45"/>
          <p:cNvGrpSpPr/>
          <p:nvPr/>
        </p:nvGrpSpPr>
        <p:grpSpPr>
          <a:xfrm>
            <a:off x="-5071" y="3769221"/>
            <a:ext cx="2783052" cy="1417117"/>
            <a:chOff x="-5071" y="3769221"/>
            <a:chExt cx="2783052" cy="1417117"/>
          </a:xfrm>
        </p:grpSpPr>
        <p:sp>
          <p:nvSpPr>
            <p:cNvPr id="1783" name="Google Shape;1783;p45"/>
            <p:cNvSpPr/>
            <p:nvPr/>
          </p:nvSpPr>
          <p:spPr>
            <a:xfrm>
              <a:off x="1098875" y="4375682"/>
              <a:ext cx="1679106" cy="810656"/>
            </a:xfrm>
            <a:custGeom>
              <a:avLst/>
              <a:gdLst/>
              <a:ahLst/>
              <a:cxnLst/>
              <a:rect l="l" t="t" r="r" b="b"/>
              <a:pathLst>
                <a:path w="20715" h="10001" extrusionOk="0">
                  <a:moveTo>
                    <a:pt x="12769" y="1"/>
                  </a:moveTo>
                  <a:cubicBezTo>
                    <a:pt x="12044" y="1"/>
                    <a:pt x="11363" y="168"/>
                    <a:pt x="10750" y="467"/>
                  </a:cubicBezTo>
                  <a:cubicBezTo>
                    <a:pt x="9930" y="864"/>
                    <a:pt x="9255" y="1504"/>
                    <a:pt x="8796" y="2290"/>
                  </a:cubicBezTo>
                  <a:cubicBezTo>
                    <a:pt x="8030" y="1713"/>
                    <a:pt x="7069" y="1365"/>
                    <a:pt x="6041" y="1365"/>
                  </a:cubicBezTo>
                  <a:cubicBezTo>
                    <a:pt x="3500" y="1365"/>
                    <a:pt x="1440" y="3424"/>
                    <a:pt x="1440" y="5964"/>
                  </a:cubicBezTo>
                  <a:cubicBezTo>
                    <a:pt x="1440" y="6779"/>
                    <a:pt x="1657" y="7538"/>
                    <a:pt x="2024" y="8206"/>
                  </a:cubicBezTo>
                  <a:cubicBezTo>
                    <a:pt x="1182" y="8588"/>
                    <a:pt x="479" y="9214"/>
                    <a:pt x="0" y="10001"/>
                  </a:cubicBezTo>
                  <a:lnTo>
                    <a:pt x="20715" y="10001"/>
                  </a:lnTo>
                  <a:cubicBezTo>
                    <a:pt x="20201" y="8199"/>
                    <a:pt x="18849" y="6744"/>
                    <a:pt x="17111" y="6096"/>
                  </a:cubicBezTo>
                  <a:cubicBezTo>
                    <a:pt x="17278" y="5624"/>
                    <a:pt x="17362" y="5123"/>
                    <a:pt x="17362" y="4593"/>
                  </a:cubicBezTo>
                  <a:cubicBezTo>
                    <a:pt x="17362" y="2053"/>
                    <a:pt x="15309" y="1"/>
                    <a:pt x="1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5"/>
            <p:cNvSpPr/>
            <p:nvPr/>
          </p:nvSpPr>
          <p:spPr>
            <a:xfrm>
              <a:off x="-5071" y="3769221"/>
              <a:ext cx="1834980" cy="1388758"/>
            </a:xfrm>
            <a:custGeom>
              <a:avLst/>
              <a:gdLst/>
              <a:ahLst/>
              <a:cxnLst/>
              <a:rect l="l" t="t" r="r" b="b"/>
              <a:pathLst>
                <a:path w="22638" h="17133" extrusionOk="0">
                  <a:moveTo>
                    <a:pt x="4586" y="0"/>
                  </a:moveTo>
                  <a:cubicBezTo>
                    <a:pt x="2764" y="0"/>
                    <a:pt x="1128" y="787"/>
                    <a:pt x="0" y="2039"/>
                  </a:cubicBezTo>
                  <a:cubicBezTo>
                    <a:pt x="15" y="10112"/>
                    <a:pt x="42" y="17133"/>
                    <a:pt x="42" y="17133"/>
                  </a:cubicBezTo>
                  <a:lnTo>
                    <a:pt x="22616" y="17133"/>
                  </a:lnTo>
                  <a:cubicBezTo>
                    <a:pt x="22629" y="16966"/>
                    <a:pt x="22637" y="16806"/>
                    <a:pt x="22637" y="16639"/>
                  </a:cubicBezTo>
                  <a:cubicBezTo>
                    <a:pt x="22637" y="14140"/>
                    <a:pt x="21154" y="11991"/>
                    <a:pt x="19018" y="11016"/>
                  </a:cubicBezTo>
                  <a:cubicBezTo>
                    <a:pt x="19519" y="10126"/>
                    <a:pt x="19805" y="9102"/>
                    <a:pt x="19805" y="8010"/>
                  </a:cubicBezTo>
                  <a:cubicBezTo>
                    <a:pt x="19805" y="7871"/>
                    <a:pt x="19798" y="7732"/>
                    <a:pt x="19790" y="7599"/>
                  </a:cubicBezTo>
                  <a:cubicBezTo>
                    <a:pt x="19581" y="4377"/>
                    <a:pt x="16903" y="1837"/>
                    <a:pt x="13633" y="1837"/>
                  </a:cubicBezTo>
                  <a:cubicBezTo>
                    <a:pt x="12242" y="1837"/>
                    <a:pt x="10954" y="2296"/>
                    <a:pt x="9924" y="3076"/>
                  </a:cubicBezTo>
                  <a:cubicBezTo>
                    <a:pt x="8851" y="1233"/>
                    <a:pt x="6869" y="0"/>
                    <a:pt x="4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45"/>
          <p:cNvGrpSpPr/>
          <p:nvPr/>
        </p:nvGrpSpPr>
        <p:grpSpPr>
          <a:xfrm>
            <a:off x="247670" y="4242199"/>
            <a:ext cx="638089" cy="591643"/>
            <a:chOff x="247670" y="4242199"/>
            <a:chExt cx="638089" cy="591643"/>
          </a:xfrm>
        </p:grpSpPr>
        <p:sp>
          <p:nvSpPr>
            <p:cNvPr id="1786" name="Google Shape;1786;p45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5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5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5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5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5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5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3" name="Google Shape;1793;p45"/>
          <p:cNvGrpSpPr/>
          <p:nvPr/>
        </p:nvGrpSpPr>
        <p:grpSpPr>
          <a:xfrm>
            <a:off x="1249394" y="4764136"/>
            <a:ext cx="296754" cy="275516"/>
            <a:chOff x="1249394" y="4764136"/>
            <a:chExt cx="296754" cy="275516"/>
          </a:xfrm>
        </p:grpSpPr>
        <p:sp>
          <p:nvSpPr>
            <p:cNvPr id="1794" name="Google Shape;1794;p45"/>
            <p:cNvSpPr/>
            <p:nvPr/>
          </p:nvSpPr>
          <p:spPr>
            <a:xfrm>
              <a:off x="1383141" y="4887750"/>
              <a:ext cx="143310" cy="117614"/>
            </a:xfrm>
            <a:custGeom>
              <a:avLst/>
              <a:gdLst/>
              <a:ahLst/>
              <a:cxnLst/>
              <a:rect l="l" t="t" r="r" b="b"/>
              <a:pathLst>
                <a:path w="1768" h="1451" extrusionOk="0">
                  <a:moveTo>
                    <a:pt x="431" y="1"/>
                  </a:moveTo>
                  <a:lnTo>
                    <a:pt x="0" y="348"/>
                  </a:lnTo>
                  <a:cubicBezTo>
                    <a:pt x="12" y="367"/>
                    <a:pt x="466" y="1451"/>
                    <a:pt x="920" y="1451"/>
                  </a:cubicBezTo>
                  <a:cubicBezTo>
                    <a:pt x="984" y="1451"/>
                    <a:pt x="1049" y="1429"/>
                    <a:pt x="1113" y="1378"/>
                  </a:cubicBezTo>
                  <a:cubicBezTo>
                    <a:pt x="1767" y="871"/>
                    <a:pt x="431" y="1"/>
                    <a:pt x="431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5"/>
            <p:cNvSpPr/>
            <p:nvPr/>
          </p:nvSpPr>
          <p:spPr>
            <a:xfrm>
              <a:off x="1374062" y="4764136"/>
              <a:ext cx="122478" cy="122640"/>
            </a:xfrm>
            <a:custGeom>
              <a:avLst/>
              <a:gdLst/>
              <a:ahLst/>
              <a:cxnLst/>
              <a:rect l="l" t="t" r="r" b="b"/>
              <a:pathLst>
                <a:path w="1511" h="1513" extrusionOk="0">
                  <a:moveTo>
                    <a:pt x="718" y="1"/>
                  </a:moveTo>
                  <a:cubicBezTo>
                    <a:pt x="141" y="1"/>
                    <a:pt x="0" y="1282"/>
                    <a:pt x="0" y="1282"/>
                  </a:cubicBezTo>
                  <a:lnTo>
                    <a:pt x="501" y="1512"/>
                  </a:lnTo>
                  <a:cubicBezTo>
                    <a:pt x="515" y="1490"/>
                    <a:pt x="1510" y="328"/>
                    <a:pt x="926" y="51"/>
                  </a:cubicBezTo>
                  <a:cubicBezTo>
                    <a:pt x="851" y="16"/>
                    <a:pt x="782" y="1"/>
                    <a:pt x="718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5"/>
            <p:cNvSpPr/>
            <p:nvPr/>
          </p:nvSpPr>
          <p:spPr>
            <a:xfrm>
              <a:off x="1249394" y="4867486"/>
              <a:ext cx="136501" cy="79517"/>
            </a:xfrm>
            <a:custGeom>
              <a:avLst/>
              <a:gdLst/>
              <a:ahLst/>
              <a:cxnLst/>
              <a:rect l="l" t="t" r="r" b="b"/>
              <a:pathLst>
                <a:path w="1684" h="981" extrusionOk="0">
                  <a:moveTo>
                    <a:pt x="1552" y="55"/>
                  </a:moveTo>
                  <a:cubicBezTo>
                    <a:pt x="1532" y="62"/>
                    <a:pt x="0" y="0"/>
                    <a:pt x="147" y="633"/>
                  </a:cubicBezTo>
                  <a:cubicBezTo>
                    <a:pt x="210" y="893"/>
                    <a:pt x="391" y="981"/>
                    <a:pt x="609" y="981"/>
                  </a:cubicBezTo>
                  <a:cubicBezTo>
                    <a:pt x="1067" y="981"/>
                    <a:pt x="1684" y="591"/>
                    <a:pt x="1684" y="591"/>
                  </a:cubicBezTo>
                  <a:lnTo>
                    <a:pt x="1552" y="5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5"/>
            <p:cNvSpPr/>
            <p:nvPr/>
          </p:nvSpPr>
          <p:spPr>
            <a:xfrm>
              <a:off x="1385816" y="4807826"/>
              <a:ext cx="160332" cy="114129"/>
            </a:xfrm>
            <a:custGeom>
              <a:avLst/>
              <a:gdLst/>
              <a:ahLst/>
              <a:cxnLst/>
              <a:rect l="l" t="t" r="r" b="b"/>
              <a:pathLst>
                <a:path w="1978" h="1408" extrusionOk="0">
                  <a:moveTo>
                    <a:pt x="1368" y="0"/>
                  </a:moveTo>
                  <a:cubicBezTo>
                    <a:pt x="974" y="0"/>
                    <a:pt x="1" y="749"/>
                    <a:pt x="1" y="749"/>
                  </a:cubicBezTo>
                  <a:lnTo>
                    <a:pt x="113" y="1224"/>
                  </a:lnTo>
                  <a:cubicBezTo>
                    <a:pt x="113" y="1224"/>
                    <a:pt x="761" y="1408"/>
                    <a:pt x="1237" y="1408"/>
                  </a:cubicBezTo>
                  <a:cubicBezTo>
                    <a:pt x="1394" y="1408"/>
                    <a:pt x="1533" y="1387"/>
                    <a:pt x="1622" y="1334"/>
                  </a:cubicBezTo>
                  <a:cubicBezTo>
                    <a:pt x="1978" y="1118"/>
                    <a:pt x="1170" y="749"/>
                    <a:pt x="1170" y="749"/>
                  </a:cubicBezTo>
                  <a:cubicBezTo>
                    <a:pt x="1170" y="749"/>
                    <a:pt x="1699" y="374"/>
                    <a:pt x="1504" y="61"/>
                  </a:cubicBezTo>
                  <a:cubicBezTo>
                    <a:pt x="1477" y="19"/>
                    <a:pt x="1429" y="0"/>
                    <a:pt x="1368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5"/>
            <p:cNvSpPr/>
            <p:nvPr/>
          </p:nvSpPr>
          <p:spPr>
            <a:xfrm>
              <a:off x="1258959" y="4769972"/>
              <a:ext cx="150605" cy="140473"/>
            </a:xfrm>
            <a:custGeom>
              <a:avLst/>
              <a:gdLst/>
              <a:ahLst/>
              <a:cxnLst/>
              <a:rect l="l" t="t" r="r" b="b"/>
              <a:pathLst>
                <a:path w="1858" h="1733" extrusionOk="0">
                  <a:moveTo>
                    <a:pt x="1149" y="0"/>
                  </a:moveTo>
                  <a:cubicBezTo>
                    <a:pt x="901" y="0"/>
                    <a:pt x="939" y="702"/>
                    <a:pt x="939" y="702"/>
                  </a:cubicBezTo>
                  <a:cubicBezTo>
                    <a:pt x="939" y="702"/>
                    <a:pt x="702" y="580"/>
                    <a:pt x="483" y="580"/>
                  </a:cubicBezTo>
                  <a:cubicBezTo>
                    <a:pt x="363" y="580"/>
                    <a:pt x="248" y="617"/>
                    <a:pt x="181" y="730"/>
                  </a:cubicBezTo>
                  <a:cubicBezTo>
                    <a:pt x="1" y="1049"/>
                    <a:pt x="1491" y="1732"/>
                    <a:pt x="1491" y="1732"/>
                  </a:cubicBezTo>
                  <a:lnTo>
                    <a:pt x="1858" y="1418"/>
                  </a:lnTo>
                  <a:cubicBezTo>
                    <a:pt x="1858" y="1418"/>
                    <a:pt x="1607" y="249"/>
                    <a:pt x="1253" y="34"/>
                  </a:cubicBezTo>
                  <a:cubicBezTo>
                    <a:pt x="1214" y="11"/>
                    <a:pt x="1179" y="0"/>
                    <a:pt x="1149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5"/>
            <p:cNvSpPr/>
            <p:nvPr/>
          </p:nvSpPr>
          <p:spPr>
            <a:xfrm>
              <a:off x="1288464" y="4892776"/>
              <a:ext cx="121100" cy="146876"/>
            </a:xfrm>
            <a:custGeom>
              <a:avLst/>
              <a:gdLst/>
              <a:ahLst/>
              <a:cxnLst/>
              <a:rect l="l" t="t" r="r" b="b"/>
              <a:pathLst>
                <a:path w="1494" h="1812" extrusionOk="0">
                  <a:moveTo>
                    <a:pt x="1056" y="0"/>
                  </a:moveTo>
                  <a:cubicBezTo>
                    <a:pt x="1056" y="0"/>
                    <a:pt x="83" y="683"/>
                    <a:pt x="19" y="1094"/>
                  </a:cubicBezTo>
                  <a:cubicBezTo>
                    <a:pt x="0" y="1240"/>
                    <a:pt x="84" y="1287"/>
                    <a:pt x="201" y="1287"/>
                  </a:cubicBezTo>
                  <a:cubicBezTo>
                    <a:pt x="420" y="1287"/>
                    <a:pt x="757" y="1121"/>
                    <a:pt x="757" y="1121"/>
                  </a:cubicBezTo>
                  <a:lnTo>
                    <a:pt x="757" y="1121"/>
                  </a:lnTo>
                  <a:cubicBezTo>
                    <a:pt x="757" y="1121"/>
                    <a:pt x="709" y="1762"/>
                    <a:pt x="1076" y="1811"/>
                  </a:cubicBezTo>
                  <a:cubicBezTo>
                    <a:pt x="1081" y="1811"/>
                    <a:pt x="1086" y="1811"/>
                    <a:pt x="1090" y="1811"/>
                  </a:cubicBezTo>
                  <a:cubicBezTo>
                    <a:pt x="1447" y="1811"/>
                    <a:pt x="1494" y="209"/>
                    <a:pt x="1494" y="209"/>
                  </a:cubicBezTo>
                  <a:lnTo>
                    <a:pt x="1056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5"/>
            <p:cNvSpPr/>
            <p:nvPr/>
          </p:nvSpPr>
          <p:spPr>
            <a:xfrm>
              <a:off x="1356067" y="4852814"/>
              <a:ext cx="79517" cy="79517"/>
            </a:xfrm>
            <a:custGeom>
              <a:avLst/>
              <a:gdLst/>
              <a:ahLst/>
              <a:cxnLst/>
              <a:rect l="l" t="t" r="r" b="b"/>
              <a:pathLst>
                <a:path w="981" h="981" extrusionOk="0">
                  <a:moveTo>
                    <a:pt x="486" y="1"/>
                  </a:moveTo>
                  <a:cubicBezTo>
                    <a:pt x="216" y="1"/>
                    <a:pt x="0" y="216"/>
                    <a:pt x="0" y="493"/>
                  </a:cubicBezTo>
                  <a:cubicBezTo>
                    <a:pt x="0" y="766"/>
                    <a:pt x="216" y="981"/>
                    <a:pt x="486" y="981"/>
                  </a:cubicBezTo>
                  <a:cubicBezTo>
                    <a:pt x="765" y="981"/>
                    <a:pt x="981" y="766"/>
                    <a:pt x="981" y="493"/>
                  </a:cubicBezTo>
                  <a:cubicBezTo>
                    <a:pt x="981" y="216"/>
                    <a:pt x="765" y="1"/>
                    <a:pt x="486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45"/>
          <p:cNvGrpSpPr/>
          <p:nvPr/>
        </p:nvGrpSpPr>
        <p:grpSpPr>
          <a:xfrm>
            <a:off x="1098868" y="3880677"/>
            <a:ext cx="424177" cy="392970"/>
            <a:chOff x="1098868" y="3880677"/>
            <a:chExt cx="424177" cy="392970"/>
          </a:xfrm>
        </p:grpSpPr>
        <p:sp>
          <p:nvSpPr>
            <p:cNvPr id="1802" name="Google Shape;1802;p45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5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5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5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5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5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5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31C31D95-FB2D-4DAB-9A13-67CCE448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466" y="951212"/>
            <a:ext cx="5554390" cy="3213581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BÀI 8: AN TOÀN KHI Ở TRƯỜNG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p56"/>
          <p:cNvSpPr/>
          <p:nvPr/>
        </p:nvSpPr>
        <p:spPr>
          <a:xfrm flipH="1">
            <a:off x="3142740" y="2154550"/>
            <a:ext cx="2141610" cy="652806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2" name="Google Shape;2272;p56"/>
          <p:cNvGrpSpPr/>
          <p:nvPr/>
        </p:nvGrpSpPr>
        <p:grpSpPr>
          <a:xfrm>
            <a:off x="7473479" y="1859507"/>
            <a:ext cx="1308008" cy="2771533"/>
            <a:chOff x="7555549" y="2262750"/>
            <a:chExt cx="1117669" cy="2368225"/>
          </a:xfrm>
        </p:grpSpPr>
        <p:sp>
          <p:nvSpPr>
            <p:cNvPr id="2273" name="Google Shape;2273;p56"/>
            <p:cNvSpPr/>
            <p:nvPr/>
          </p:nvSpPr>
          <p:spPr>
            <a:xfrm>
              <a:off x="8250808" y="2702616"/>
              <a:ext cx="422411" cy="585057"/>
            </a:xfrm>
            <a:custGeom>
              <a:avLst/>
              <a:gdLst/>
              <a:ahLst/>
              <a:cxnLst/>
              <a:rect l="l" t="t" r="r" b="b"/>
              <a:pathLst>
                <a:path w="5665" h="7846" extrusionOk="0">
                  <a:moveTo>
                    <a:pt x="2679" y="1"/>
                  </a:moveTo>
                  <a:cubicBezTo>
                    <a:pt x="2621" y="1"/>
                    <a:pt x="2563" y="4"/>
                    <a:pt x="2505" y="11"/>
                  </a:cubicBezTo>
                  <a:cubicBezTo>
                    <a:pt x="2186" y="46"/>
                    <a:pt x="1872" y="213"/>
                    <a:pt x="1670" y="463"/>
                  </a:cubicBezTo>
                  <a:cubicBezTo>
                    <a:pt x="1476" y="707"/>
                    <a:pt x="1525" y="971"/>
                    <a:pt x="1476" y="1263"/>
                  </a:cubicBezTo>
                  <a:cubicBezTo>
                    <a:pt x="1406" y="1696"/>
                    <a:pt x="1101" y="2037"/>
                    <a:pt x="870" y="2412"/>
                  </a:cubicBezTo>
                  <a:cubicBezTo>
                    <a:pt x="641" y="2781"/>
                    <a:pt x="488" y="3267"/>
                    <a:pt x="725" y="3637"/>
                  </a:cubicBezTo>
                  <a:cubicBezTo>
                    <a:pt x="870" y="3860"/>
                    <a:pt x="1156" y="4027"/>
                    <a:pt x="1169" y="4298"/>
                  </a:cubicBezTo>
                  <a:cubicBezTo>
                    <a:pt x="1169" y="4472"/>
                    <a:pt x="1051" y="4618"/>
                    <a:pt x="919" y="4722"/>
                  </a:cubicBezTo>
                  <a:cubicBezTo>
                    <a:pt x="787" y="4827"/>
                    <a:pt x="626" y="4904"/>
                    <a:pt x="494" y="5008"/>
                  </a:cubicBezTo>
                  <a:cubicBezTo>
                    <a:pt x="22" y="5390"/>
                    <a:pt x="0" y="6170"/>
                    <a:pt x="383" y="6636"/>
                  </a:cubicBezTo>
                  <a:cubicBezTo>
                    <a:pt x="667" y="6981"/>
                    <a:pt x="1118" y="7151"/>
                    <a:pt x="1570" y="7151"/>
                  </a:cubicBezTo>
                  <a:cubicBezTo>
                    <a:pt x="1729" y="7151"/>
                    <a:pt x="1887" y="7130"/>
                    <a:pt x="2039" y="7088"/>
                  </a:cubicBezTo>
                  <a:cubicBezTo>
                    <a:pt x="2068" y="7079"/>
                    <a:pt x="2098" y="7068"/>
                    <a:pt x="2127" y="7057"/>
                  </a:cubicBezTo>
                  <a:lnTo>
                    <a:pt x="2127" y="7057"/>
                  </a:lnTo>
                  <a:cubicBezTo>
                    <a:pt x="2156" y="7092"/>
                    <a:pt x="2188" y="7126"/>
                    <a:pt x="2220" y="7159"/>
                  </a:cubicBezTo>
                  <a:cubicBezTo>
                    <a:pt x="2683" y="7608"/>
                    <a:pt x="3330" y="7845"/>
                    <a:pt x="3974" y="7845"/>
                  </a:cubicBezTo>
                  <a:cubicBezTo>
                    <a:pt x="4386" y="7845"/>
                    <a:pt x="4796" y="7748"/>
                    <a:pt x="5157" y="7548"/>
                  </a:cubicBezTo>
                  <a:cubicBezTo>
                    <a:pt x="5276" y="7478"/>
                    <a:pt x="5401" y="7387"/>
                    <a:pt x="5456" y="7262"/>
                  </a:cubicBezTo>
                  <a:cubicBezTo>
                    <a:pt x="5575" y="6998"/>
                    <a:pt x="5373" y="6691"/>
                    <a:pt x="5122" y="6552"/>
                  </a:cubicBezTo>
                  <a:cubicBezTo>
                    <a:pt x="4872" y="6414"/>
                    <a:pt x="4579" y="6379"/>
                    <a:pt x="4322" y="6253"/>
                  </a:cubicBezTo>
                  <a:lnTo>
                    <a:pt x="4322" y="6253"/>
                  </a:lnTo>
                  <a:cubicBezTo>
                    <a:pt x="4396" y="6256"/>
                    <a:pt x="4470" y="6258"/>
                    <a:pt x="4545" y="6258"/>
                  </a:cubicBezTo>
                  <a:cubicBezTo>
                    <a:pt x="4709" y="6258"/>
                    <a:pt x="4873" y="6247"/>
                    <a:pt x="5032" y="6205"/>
                  </a:cubicBezTo>
                  <a:cubicBezTo>
                    <a:pt x="5261" y="6142"/>
                    <a:pt x="5476" y="5996"/>
                    <a:pt x="5568" y="5772"/>
                  </a:cubicBezTo>
                  <a:cubicBezTo>
                    <a:pt x="5665" y="5544"/>
                    <a:pt x="5610" y="5280"/>
                    <a:pt x="5511" y="5043"/>
                  </a:cubicBezTo>
                  <a:cubicBezTo>
                    <a:pt x="5302" y="4500"/>
                    <a:pt x="4927" y="4027"/>
                    <a:pt x="4447" y="3693"/>
                  </a:cubicBezTo>
                  <a:cubicBezTo>
                    <a:pt x="4259" y="3560"/>
                    <a:pt x="4030" y="3421"/>
                    <a:pt x="3981" y="3192"/>
                  </a:cubicBezTo>
                  <a:cubicBezTo>
                    <a:pt x="3953" y="3074"/>
                    <a:pt x="3988" y="2948"/>
                    <a:pt x="4023" y="2830"/>
                  </a:cubicBezTo>
                  <a:cubicBezTo>
                    <a:pt x="4204" y="2307"/>
                    <a:pt x="4579" y="1815"/>
                    <a:pt x="4496" y="1272"/>
                  </a:cubicBezTo>
                  <a:cubicBezTo>
                    <a:pt x="4426" y="777"/>
                    <a:pt x="3995" y="415"/>
                    <a:pt x="3542" y="213"/>
                  </a:cubicBezTo>
                  <a:cubicBezTo>
                    <a:pt x="3268" y="86"/>
                    <a:pt x="2976" y="1"/>
                    <a:pt x="2679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>
              <a:off x="8295995" y="2702393"/>
              <a:ext cx="295277" cy="307293"/>
            </a:xfrm>
            <a:custGeom>
              <a:avLst/>
              <a:gdLst/>
              <a:ahLst/>
              <a:cxnLst/>
              <a:rect l="l" t="t" r="r" b="b"/>
              <a:pathLst>
                <a:path w="3960" h="4121" extrusionOk="0">
                  <a:moveTo>
                    <a:pt x="119" y="3640"/>
                  </a:moveTo>
                  <a:cubicBezTo>
                    <a:pt x="229" y="3813"/>
                    <a:pt x="418" y="3947"/>
                    <a:pt x="508" y="4120"/>
                  </a:cubicBezTo>
                  <a:lnTo>
                    <a:pt x="508" y="4120"/>
                  </a:lnTo>
                  <a:cubicBezTo>
                    <a:pt x="418" y="3947"/>
                    <a:pt x="229" y="3813"/>
                    <a:pt x="119" y="3640"/>
                  </a:cubicBezTo>
                  <a:close/>
                  <a:moveTo>
                    <a:pt x="119" y="3640"/>
                  </a:moveTo>
                  <a:lnTo>
                    <a:pt x="119" y="3640"/>
                  </a:lnTo>
                  <a:lnTo>
                    <a:pt x="119" y="3640"/>
                  </a:lnTo>
                  <a:close/>
                  <a:moveTo>
                    <a:pt x="2923" y="209"/>
                  </a:moveTo>
                  <a:cubicBezTo>
                    <a:pt x="2930" y="209"/>
                    <a:pt x="2930" y="209"/>
                    <a:pt x="2936" y="216"/>
                  </a:cubicBezTo>
                  <a:cubicBezTo>
                    <a:pt x="3389" y="418"/>
                    <a:pt x="3820" y="780"/>
                    <a:pt x="3890" y="1275"/>
                  </a:cubicBezTo>
                  <a:cubicBezTo>
                    <a:pt x="3960" y="1726"/>
                    <a:pt x="3709" y="2143"/>
                    <a:pt x="3521" y="2569"/>
                  </a:cubicBezTo>
                  <a:lnTo>
                    <a:pt x="3521" y="2569"/>
                  </a:lnTo>
                  <a:cubicBezTo>
                    <a:pt x="3709" y="2143"/>
                    <a:pt x="3960" y="1726"/>
                    <a:pt x="3890" y="1275"/>
                  </a:cubicBezTo>
                  <a:cubicBezTo>
                    <a:pt x="3820" y="780"/>
                    <a:pt x="3389" y="418"/>
                    <a:pt x="2936" y="216"/>
                  </a:cubicBezTo>
                  <a:cubicBezTo>
                    <a:pt x="2930" y="209"/>
                    <a:pt x="2930" y="209"/>
                    <a:pt x="2923" y="209"/>
                  </a:cubicBezTo>
                  <a:close/>
                  <a:moveTo>
                    <a:pt x="2066" y="1"/>
                  </a:moveTo>
                  <a:cubicBezTo>
                    <a:pt x="2011" y="1"/>
                    <a:pt x="1956" y="7"/>
                    <a:pt x="1899" y="14"/>
                  </a:cubicBezTo>
                  <a:cubicBezTo>
                    <a:pt x="1580" y="49"/>
                    <a:pt x="1266" y="216"/>
                    <a:pt x="1064" y="466"/>
                  </a:cubicBezTo>
                  <a:cubicBezTo>
                    <a:pt x="870" y="710"/>
                    <a:pt x="919" y="974"/>
                    <a:pt x="870" y="1266"/>
                  </a:cubicBezTo>
                  <a:cubicBezTo>
                    <a:pt x="800" y="1699"/>
                    <a:pt x="495" y="2040"/>
                    <a:pt x="264" y="2415"/>
                  </a:cubicBezTo>
                  <a:cubicBezTo>
                    <a:pt x="119" y="2653"/>
                    <a:pt x="0" y="2945"/>
                    <a:pt x="0" y="3215"/>
                  </a:cubicBezTo>
                  <a:cubicBezTo>
                    <a:pt x="0" y="2945"/>
                    <a:pt x="119" y="2653"/>
                    <a:pt x="264" y="2415"/>
                  </a:cubicBezTo>
                  <a:cubicBezTo>
                    <a:pt x="495" y="2040"/>
                    <a:pt x="800" y="1699"/>
                    <a:pt x="870" y="1266"/>
                  </a:cubicBezTo>
                  <a:cubicBezTo>
                    <a:pt x="919" y="974"/>
                    <a:pt x="870" y="710"/>
                    <a:pt x="1064" y="466"/>
                  </a:cubicBezTo>
                  <a:cubicBezTo>
                    <a:pt x="1266" y="216"/>
                    <a:pt x="1580" y="49"/>
                    <a:pt x="1899" y="14"/>
                  </a:cubicBezTo>
                  <a:cubicBezTo>
                    <a:pt x="1956" y="7"/>
                    <a:pt x="2011" y="1"/>
                    <a:pt x="2066" y="1"/>
                  </a:cubicBezTo>
                  <a:close/>
                  <a:moveTo>
                    <a:pt x="2066" y="1"/>
                  </a:moveTo>
                  <a:lnTo>
                    <a:pt x="2066" y="1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DD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6"/>
            <p:cNvSpPr/>
            <p:nvPr/>
          </p:nvSpPr>
          <p:spPr>
            <a:xfrm>
              <a:off x="8295995" y="2702393"/>
              <a:ext cx="295277" cy="307815"/>
            </a:xfrm>
            <a:custGeom>
              <a:avLst/>
              <a:gdLst/>
              <a:ahLst/>
              <a:cxnLst/>
              <a:rect l="l" t="t" r="r" b="b"/>
              <a:pathLst>
                <a:path w="3960" h="4128" extrusionOk="0">
                  <a:moveTo>
                    <a:pt x="2066" y="1"/>
                  </a:moveTo>
                  <a:cubicBezTo>
                    <a:pt x="2011" y="1"/>
                    <a:pt x="1956" y="7"/>
                    <a:pt x="1899" y="14"/>
                  </a:cubicBezTo>
                  <a:cubicBezTo>
                    <a:pt x="1580" y="49"/>
                    <a:pt x="1266" y="216"/>
                    <a:pt x="1064" y="466"/>
                  </a:cubicBezTo>
                  <a:cubicBezTo>
                    <a:pt x="870" y="710"/>
                    <a:pt x="919" y="974"/>
                    <a:pt x="870" y="1266"/>
                  </a:cubicBezTo>
                  <a:cubicBezTo>
                    <a:pt x="800" y="1699"/>
                    <a:pt x="495" y="2040"/>
                    <a:pt x="264" y="2415"/>
                  </a:cubicBezTo>
                  <a:cubicBezTo>
                    <a:pt x="119" y="2653"/>
                    <a:pt x="0" y="2945"/>
                    <a:pt x="0" y="3215"/>
                  </a:cubicBezTo>
                  <a:cubicBezTo>
                    <a:pt x="0" y="3362"/>
                    <a:pt x="35" y="3508"/>
                    <a:pt x="119" y="3640"/>
                  </a:cubicBezTo>
                  <a:cubicBezTo>
                    <a:pt x="229" y="3813"/>
                    <a:pt x="418" y="3947"/>
                    <a:pt x="508" y="4120"/>
                  </a:cubicBezTo>
                  <a:cubicBezTo>
                    <a:pt x="563" y="4127"/>
                    <a:pt x="620" y="4127"/>
                    <a:pt x="675" y="4127"/>
                  </a:cubicBezTo>
                  <a:cubicBezTo>
                    <a:pt x="842" y="4127"/>
                    <a:pt x="1016" y="4099"/>
                    <a:pt x="1169" y="4064"/>
                  </a:cubicBezTo>
                  <a:cubicBezTo>
                    <a:pt x="2024" y="3883"/>
                    <a:pt x="2804" y="3459"/>
                    <a:pt x="3360" y="2784"/>
                  </a:cubicBezTo>
                  <a:cubicBezTo>
                    <a:pt x="3417" y="2714"/>
                    <a:pt x="3472" y="2644"/>
                    <a:pt x="3521" y="2569"/>
                  </a:cubicBezTo>
                  <a:cubicBezTo>
                    <a:pt x="3709" y="2143"/>
                    <a:pt x="3960" y="1726"/>
                    <a:pt x="3890" y="1275"/>
                  </a:cubicBezTo>
                  <a:cubicBezTo>
                    <a:pt x="3820" y="780"/>
                    <a:pt x="3389" y="418"/>
                    <a:pt x="2936" y="216"/>
                  </a:cubicBezTo>
                  <a:cubicBezTo>
                    <a:pt x="2930" y="209"/>
                    <a:pt x="2930" y="209"/>
                    <a:pt x="2923" y="209"/>
                  </a:cubicBezTo>
                  <a:cubicBezTo>
                    <a:pt x="2657" y="84"/>
                    <a:pt x="2365" y="1"/>
                    <a:pt x="2066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6"/>
            <p:cNvSpPr/>
            <p:nvPr/>
          </p:nvSpPr>
          <p:spPr>
            <a:xfrm>
              <a:off x="8005931" y="3130850"/>
              <a:ext cx="560431" cy="640311"/>
            </a:xfrm>
            <a:custGeom>
              <a:avLst/>
              <a:gdLst/>
              <a:ahLst/>
              <a:cxnLst/>
              <a:rect l="l" t="t" r="r" b="b"/>
              <a:pathLst>
                <a:path w="7516" h="8587" extrusionOk="0">
                  <a:moveTo>
                    <a:pt x="4128" y="0"/>
                  </a:moveTo>
                  <a:cubicBezTo>
                    <a:pt x="2769" y="0"/>
                    <a:pt x="1615" y="206"/>
                    <a:pt x="1482" y="372"/>
                  </a:cubicBezTo>
                  <a:cubicBezTo>
                    <a:pt x="201" y="2000"/>
                    <a:pt x="1" y="7601"/>
                    <a:pt x="577" y="8192"/>
                  </a:cubicBezTo>
                  <a:cubicBezTo>
                    <a:pt x="846" y="8468"/>
                    <a:pt x="2089" y="8587"/>
                    <a:pt x="3400" y="8587"/>
                  </a:cubicBezTo>
                  <a:cubicBezTo>
                    <a:pt x="4902" y="8587"/>
                    <a:pt x="6496" y="8431"/>
                    <a:pt x="6826" y="8179"/>
                  </a:cubicBezTo>
                  <a:cubicBezTo>
                    <a:pt x="7446" y="7705"/>
                    <a:pt x="7349" y="4567"/>
                    <a:pt x="7432" y="3238"/>
                  </a:cubicBezTo>
                  <a:cubicBezTo>
                    <a:pt x="7516" y="1902"/>
                    <a:pt x="7237" y="260"/>
                    <a:pt x="5407" y="65"/>
                  </a:cubicBezTo>
                  <a:cubicBezTo>
                    <a:pt x="4977" y="19"/>
                    <a:pt x="4543" y="0"/>
                    <a:pt x="4128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6"/>
            <p:cNvSpPr/>
            <p:nvPr/>
          </p:nvSpPr>
          <p:spPr>
            <a:xfrm>
              <a:off x="8392484" y="3157396"/>
              <a:ext cx="172320" cy="603549"/>
            </a:xfrm>
            <a:custGeom>
              <a:avLst/>
              <a:gdLst/>
              <a:ahLst/>
              <a:cxnLst/>
              <a:rect l="l" t="t" r="r" b="b"/>
              <a:pathLst>
                <a:path w="2311" h="8094" extrusionOk="0">
                  <a:moveTo>
                    <a:pt x="1170" y="1"/>
                  </a:moveTo>
                  <a:cubicBezTo>
                    <a:pt x="1023" y="91"/>
                    <a:pt x="897" y="225"/>
                    <a:pt x="794" y="377"/>
                  </a:cubicBezTo>
                  <a:cubicBezTo>
                    <a:pt x="550" y="739"/>
                    <a:pt x="445" y="1170"/>
                    <a:pt x="383" y="1594"/>
                  </a:cubicBezTo>
                  <a:cubicBezTo>
                    <a:pt x="236" y="2576"/>
                    <a:pt x="139" y="3565"/>
                    <a:pt x="69" y="4545"/>
                  </a:cubicBezTo>
                  <a:cubicBezTo>
                    <a:pt x="36" y="5053"/>
                    <a:pt x="7" y="5554"/>
                    <a:pt x="7" y="6061"/>
                  </a:cubicBezTo>
                  <a:cubicBezTo>
                    <a:pt x="1" y="6362"/>
                    <a:pt x="7" y="6667"/>
                    <a:pt x="42" y="6966"/>
                  </a:cubicBezTo>
                  <a:cubicBezTo>
                    <a:pt x="77" y="7252"/>
                    <a:pt x="139" y="7531"/>
                    <a:pt x="271" y="7773"/>
                  </a:cubicBezTo>
                  <a:cubicBezTo>
                    <a:pt x="355" y="7920"/>
                    <a:pt x="460" y="8024"/>
                    <a:pt x="585" y="8094"/>
                  </a:cubicBezTo>
                  <a:cubicBezTo>
                    <a:pt x="1106" y="8024"/>
                    <a:pt x="1497" y="7933"/>
                    <a:pt x="1642" y="7823"/>
                  </a:cubicBezTo>
                  <a:cubicBezTo>
                    <a:pt x="2262" y="7349"/>
                    <a:pt x="2165" y="4211"/>
                    <a:pt x="2248" y="2882"/>
                  </a:cubicBezTo>
                  <a:cubicBezTo>
                    <a:pt x="2310" y="1824"/>
                    <a:pt x="2150" y="572"/>
                    <a:pt x="1170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6"/>
            <p:cNvSpPr/>
            <p:nvPr/>
          </p:nvSpPr>
          <p:spPr>
            <a:xfrm>
              <a:off x="7555549" y="3078952"/>
              <a:ext cx="212287" cy="300731"/>
            </a:xfrm>
            <a:custGeom>
              <a:avLst/>
              <a:gdLst/>
              <a:ahLst/>
              <a:cxnLst/>
              <a:rect l="l" t="t" r="r" b="b"/>
              <a:pathLst>
                <a:path w="2847" h="4033" extrusionOk="0">
                  <a:moveTo>
                    <a:pt x="1018" y="1"/>
                  </a:moveTo>
                  <a:cubicBezTo>
                    <a:pt x="1013" y="1"/>
                    <a:pt x="1008" y="1"/>
                    <a:pt x="1002" y="2"/>
                  </a:cubicBezTo>
                  <a:cubicBezTo>
                    <a:pt x="752" y="57"/>
                    <a:pt x="1141" y="1373"/>
                    <a:pt x="1141" y="1373"/>
                  </a:cubicBezTo>
                  <a:cubicBezTo>
                    <a:pt x="1141" y="1373"/>
                    <a:pt x="588" y="416"/>
                    <a:pt x="401" y="416"/>
                  </a:cubicBezTo>
                  <a:cubicBezTo>
                    <a:pt x="394" y="416"/>
                    <a:pt x="388" y="418"/>
                    <a:pt x="383" y="420"/>
                  </a:cubicBezTo>
                  <a:cubicBezTo>
                    <a:pt x="209" y="497"/>
                    <a:pt x="697" y="1672"/>
                    <a:pt x="697" y="1672"/>
                  </a:cubicBezTo>
                  <a:cubicBezTo>
                    <a:pt x="697" y="1672"/>
                    <a:pt x="285" y="1090"/>
                    <a:pt x="144" y="1090"/>
                  </a:cubicBezTo>
                  <a:cubicBezTo>
                    <a:pt x="137" y="1090"/>
                    <a:pt x="131" y="1092"/>
                    <a:pt x="126" y="1095"/>
                  </a:cubicBezTo>
                  <a:cubicBezTo>
                    <a:pt x="0" y="1165"/>
                    <a:pt x="572" y="2195"/>
                    <a:pt x="739" y="2613"/>
                  </a:cubicBezTo>
                  <a:cubicBezTo>
                    <a:pt x="906" y="3030"/>
                    <a:pt x="1190" y="4032"/>
                    <a:pt x="1190" y="4032"/>
                  </a:cubicBezTo>
                  <a:lnTo>
                    <a:pt x="2708" y="3773"/>
                  </a:lnTo>
                  <a:cubicBezTo>
                    <a:pt x="2708" y="3773"/>
                    <a:pt x="2554" y="3072"/>
                    <a:pt x="2554" y="2765"/>
                  </a:cubicBezTo>
                  <a:cubicBezTo>
                    <a:pt x="2547" y="2452"/>
                    <a:pt x="2846" y="928"/>
                    <a:pt x="2651" y="879"/>
                  </a:cubicBezTo>
                  <a:cubicBezTo>
                    <a:pt x="2646" y="878"/>
                    <a:pt x="2641" y="877"/>
                    <a:pt x="2635" y="877"/>
                  </a:cubicBezTo>
                  <a:cubicBezTo>
                    <a:pt x="2453" y="877"/>
                    <a:pt x="2262" y="1582"/>
                    <a:pt x="2262" y="1582"/>
                  </a:cubicBezTo>
                  <a:cubicBezTo>
                    <a:pt x="2262" y="1582"/>
                    <a:pt x="1910" y="191"/>
                    <a:pt x="1692" y="191"/>
                  </a:cubicBezTo>
                  <a:cubicBezTo>
                    <a:pt x="1692" y="191"/>
                    <a:pt x="1691" y="191"/>
                    <a:pt x="1691" y="191"/>
                  </a:cubicBezTo>
                  <a:cubicBezTo>
                    <a:pt x="1468" y="198"/>
                    <a:pt x="1622" y="1241"/>
                    <a:pt x="1622" y="1241"/>
                  </a:cubicBezTo>
                  <a:cubicBezTo>
                    <a:pt x="1622" y="1241"/>
                    <a:pt x="1268" y="1"/>
                    <a:pt x="1018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6"/>
            <p:cNvSpPr/>
            <p:nvPr/>
          </p:nvSpPr>
          <p:spPr>
            <a:xfrm>
              <a:off x="7742861" y="3161273"/>
              <a:ext cx="228915" cy="406020"/>
            </a:xfrm>
            <a:custGeom>
              <a:avLst/>
              <a:gdLst/>
              <a:ahLst/>
              <a:cxnLst/>
              <a:rect l="l" t="t" r="r" b="b"/>
              <a:pathLst>
                <a:path w="3070" h="5445" extrusionOk="0">
                  <a:moveTo>
                    <a:pt x="2288" y="1"/>
                  </a:moveTo>
                  <a:cubicBezTo>
                    <a:pt x="2165" y="1"/>
                    <a:pt x="2036" y="30"/>
                    <a:pt x="1921" y="74"/>
                  </a:cubicBezTo>
                  <a:cubicBezTo>
                    <a:pt x="1266" y="331"/>
                    <a:pt x="919" y="916"/>
                    <a:pt x="661" y="1535"/>
                  </a:cubicBezTo>
                  <a:cubicBezTo>
                    <a:pt x="578" y="1737"/>
                    <a:pt x="501" y="1939"/>
                    <a:pt x="431" y="2148"/>
                  </a:cubicBezTo>
                  <a:cubicBezTo>
                    <a:pt x="167" y="2977"/>
                    <a:pt x="0" y="3888"/>
                    <a:pt x="119" y="4750"/>
                  </a:cubicBezTo>
                  <a:cubicBezTo>
                    <a:pt x="147" y="5001"/>
                    <a:pt x="231" y="5279"/>
                    <a:pt x="453" y="5391"/>
                  </a:cubicBezTo>
                  <a:cubicBezTo>
                    <a:pt x="524" y="5429"/>
                    <a:pt x="602" y="5444"/>
                    <a:pt x="681" y="5444"/>
                  </a:cubicBezTo>
                  <a:cubicBezTo>
                    <a:pt x="794" y="5444"/>
                    <a:pt x="910" y="5412"/>
                    <a:pt x="1016" y="5363"/>
                  </a:cubicBezTo>
                  <a:cubicBezTo>
                    <a:pt x="1433" y="5174"/>
                    <a:pt x="1705" y="4772"/>
                    <a:pt x="1927" y="4381"/>
                  </a:cubicBezTo>
                  <a:cubicBezTo>
                    <a:pt x="2178" y="3943"/>
                    <a:pt x="2387" y="3478"/>
                    <a:pt x="2560" y="3003"/>
                  </a:cubicBezTo>
                  <a:cubicBezTo>
                    <a:pt x="2853" y="2232"/>
                    <a:pt x="3070" y="1390"/>
                    <a:pt x="2888" y="582"/>
                  </a:cubicBezTo>
                  <a:cubicBezTo>
                    <a:pt x="2846" y="408"/>
                    <a:pt x="2784" y="228"/>
                    <a:pt x="2644" y="116"/>
                  </a:cubicBezTo>
                  <a:cubicBezTo>
                    <a:pt x="2544" y="33"/>
                    <a:pt x="2419" y="1"/>
                    <a:pt x="2288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6"/>
            <p:cNvSpPr/>
            <p:nvPr/>
          </p:nvSpPr>
          <p:spPr>
            <a:xfrm>
              <a:off x="7615203" y="3280430"/>
              <a:ext cx="278127" cy="301849"/>
            </a:xfrm>
            <a:custGeom>
              <a:avLst/>
              <a:gdLst/>
              <a:ahLst/>
              <a:cxnLst/>
              <a:rect l="l" t="t" r="r" b="b"/>
              <a:pathLst>
                <a:path w="3730" h="4048" extrusionOk="0">
                  <a:moveTo>
                    <a:pt x="1969" y="1"/>
                  </a:moveTo>
                  <a:lnTo>
                    <a:pt x="0" y="592"/>
                  </a:lnTo>
                  <a:cubicBezTo>
                    <a:pt x="307" y="1893"/>
                    <a:pt x="911" y="4047"/>
                    <a:pt x="2109" y="4047"/>
                  </a:cubicBezTo>
                  <a:cubicBezTo>
                    <a:pt x="2192" y="4047"/>
                    <a:pt x="2278" y="4037"/>
                    <a:pt x="2367" y="4015"/>
                  </a:cubicBezTo>
                  <a:cubicBezTo>
                    <a:pt x="3730" y="3681"/>
                    <a:pt x="1969" y="1"/>
                    <a:pt x="1969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6"/>
            <p:cNvSpPr/>
            <p:nvPr/>
          </p:nvSpPr>
          <p:spPr>
            <a:xfrm>
              <a:off x="7812953" y="3662880"/>
              <a:ext cx="615832" cy="875348"/>
            </a:xfrm>
            <a:custGeom>
              <a:avLst/>
              <a:gdLst/>
              <a:ahLst/>
              <a:cxnLst/>
              <a:rect l="l" t="t" r="r" b="b"/>
              <a:pathLst>
                <a:path w="8259" h="11739" extrusionOk="0">
                  <a:moveTo>
                    <a:pt x="0" y="0"/>
                  </a:moveTo>
                  <a:cubicBezTo>
                    <a:pt x="0" y="2178"/>
                    <a:pt x="97" y="4272"/>
                    <a:pt x="229" y="5169"/>
                  </a:cubicBezTo>
                  <a:cubicBezTo>
                    <a:pt x="334" y="5894"/>
                    <a:pt x="451" y="6909"/>
                    <a:pt x="570" y="7933"/>
                  </a:cubicBezTo>
                  <a:cubicBezTo>
                    <a:pt x="577" y="7953"/>
                    <a:pt x="577" y="7975"/>
                    <a:pt x="577" y="7995"/>
                  </a:cubicBezTo>
                  <a:cubicBezTo>
                    <a:pt x="800" y="9873"/>
                    <a:pt x="994" y="11739"/>
                    <a:pt x="994" y="11739"/>
                  </a:cubicBezTo>
                  <a:lnTo>
                    <a:pt x="3409" y="11739"/>
                  </a:lnTo>
                  <a:cubicBezTo>
                    <a:pt x="3402" y="11029"/>
                    <a:pt x="3354" y="9561"/>
                    <a:pt x="3305" y="8008"/>
                  </a:cubicBezTo>
                  <a:cubicBezTo>
                    <a:pt x="3299" y="7981"/>
                    <a:pt x="3299" y="7953"/>
                    <a:pt x="3299" y="7933"/>
                  </a:cubicBezTo>
                  <a:cubicBezTo>
                    <a:pt x="3215" y="5351"/>
                    <a:pt x="3123" y="2547"/>
                    <a:pt x="3215" y="2532"/>
                  </a:cubicBezTo>
                  <a:cubicBezTo>
                    <a:pt x="3242" y="2525"/>
                    <a:pt x="3270" y="2519"/>
                    <a:pt x="3299" y="2519"/>
                  </a:cubicBezTo>
                  <a:lnTo>
                    <a:pt x="3305" y="2519"/>
                  </a:lnTo>
                  <a:cubicBezTo>
                    <a:pt x="3319" y="2518"/>
                    <a:pt x="3333" y="2518"/>
                    <a:pt x="3348" y="2518"/>
                  </a:cubicBezTo>
                  <a:cubicBezTo>
                    <a:pt x="3466" y="2518"/>
                    <a:pt x="3616" y="2545"/>
                    <a:pt x="3820" y="2651"/>
                  </a:cubicBezTo>
                  <a:cubicBezTo>
                    <a:pt x="3848" y="2664"/>
                    <a:pt x="3875" y="2679"/>
                    <a:pt x="3903" y="2692"/>
                  </a:cubicBezTo>
                  <a:cubicBezTo>
                    <a:pt x="4140" y="2824"/>
                    <a:pt x="4690" y="5393"/>
                    <a:pt x="5142" y="7766"/>
                  </a:cubicBezTo>
                  <a:cubicBezTo>
                    <a:pt x="5142" y="7779"/>
                    <a:pt x="5149" y="7793"/>
                    <a:pt x="5149" y="7814"/>
                  </a:cubicBezTo>
                  <a:cubicBezTo>
                    <a:pt x="5545" y="9860"/>
                    <a:pt x="5872" y="11739"/>
                    <a:pt x="5872" y="11739"/>
                  </a:cubicBezTo>
                  <a:lnTo>
                    <a:pt x="8259" y="11739"/>
                  </a:lnTo>
                  <a:cubicBezTo>
                    <a:pt x="8175" y="10924"/>
                    <a:pt x="7981" y="9456"/>
                    <a:pt x="7766" y="7841"/>
                  </a:cubicBezTo>
                  <a:cubicBezTo>
                    <a:pt x="7758" y="7814"/>
                    <a:pt x="7758" y="7793"/>
                    <a:pt x="7751" y="7766"/>
                  </a:cubicBezTo>
                  <a:cubicBezTo>
                    <a:pt x="7340" y="4738"/>
                    <a:pt x="6832" y="1224"/>
                    <a:pt x="6771" y="556"/>
                  </a:cubicBezTo>
                  <a:cubicBezTo>
                    <a:pt x="6764" y="445"/>
                    <a:pt x="6756" y="278"/>
                    <a:pt x="6756" y="69"/>
                  </a:cubicBezTo>
                  <a:cubicBezTo>
                    <a:pt x="6604" y="91"/>
                    <a:pt x="6450" y="104"/>
                    <a:pt x="6290" y="126"/>
                  </a:cubicBezTo>
                  <a:cubicBezTo>
                    <a:pt x="6270" y="126"/>
                    <a:pt x="6248" y="126"/>
                    <a:pt x="6221" y="132"/>
                  </a:cubicBezTo>
                  <a:cubicBezTo>
                    <a:pt x="5349" y="211"/>
                    <a:pt x="4472" y="246"/>
                    <a:pt x="3599" y="246"/>
                  </a:cubicBezTo>
                  <a:cubicBezTo>
                    <a:pt x="3322" y="246"/>
                    <a:pt x="3045" y="243"/>
                    <a:pt x="2769" y="236"/>
                  </a:cubicBezTo>
                  <a:cubicBezTo>
                    <a:pt x="2080" y="222"/>
                    <a:pt x="1398" y="174"/>
                    <a:pt x="717" y="84"/>
                  </a:cubicBezTo>
                  <a:cubicBezTo>
                    <a:pt x="480" y="55"/>
                    <a:pt x="236" y="34"/>
                    <a:pt x="0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6"/>
            <p:cNvSpPr/>
            <p:nvPr/>
          </p:nvSpPr>
          <p:spPr>
            <a:xfrm>
              <a:off x="8206664" y="4291100"/>
              <a:ext cx="222129" cy="247639"/>
            </a:xfrm>
            <a:custGeom>
              <a:avLst/>
              <a:gdLst/>
              <a:ahLst/>
              <a:cxnLst/>
              <a:rect l="l" t="t" r="r" b="b"/>
              <a:pathLst>
                <a:path w="2979" h="3321" extrusionOk="0">
                  <a:moveTo>
                    <a:pt x="2561" y="1"/>
                  </a:moveTo>
                  <a:cubicBezTo>
                    <a:pt x="1706" y="16"/>
                    <a:pt x="849" y="29"/>
                    <a:pt x="1" y="57"/>
                  </a:cubicBezTo>
                  <a:cubicBezTo>
                    <a:pt x="335" y="1824"/>
                    <a:pt x="585" y="3321"/>
                    <a:pt x="585" y="3321"/>
                  </a:cubicBezTo>
                  <a:lnTo>
                    <a:pt x="2979" y="3321"/>
                  </a:lnTo>
                  <a:cubicBezTo>
                    <a:pt x="2903" y="2604"/>
                    <a:pt x="2750" y="1378"/>
                    <a:pt x="2561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6"/>
            <p:cNvSpPr/>
            <p:nvPr/>
          </p:nvSpPr>
          <p:spPr>
            <a:xfrm>
              <a:off x="7861123" y="4299974"/>
              <a:ext cx="206023" cy="238765"/>
            </a:xfrm>
            <a:custGeom>
              <a:avLst/>
              <a:gdLst/>
              <a:ahLst/>
              <a:cxnLst/>
              <a:rect l="l" t="t" r="r" b="b"/>
              <a:pathLst>
                <a:path w="2763" h="3202" extrusionOk="0">
                  <a:moveTo>
                    <a:pt x="2673" y="0"/>
                  </a:moveTo>
                  <a:cubicBezTo>
                    <a:pt x="2165" y="15"/>
                    <a:pt x="1664" y="29"/>
                    <a:pt x="1156" y="35"/>
                  </a:cubicBezTo>
                  <a:cubicBezTo>
                    <a:pt x="774" y="35"/>
                    <a:pt x="383" y="35"/>
                    <a:pt x="1" y="29"/>
                  </a:cubicBezTo>
                  <a:lnTo>
                    <a:pt x="1" y="29"/>
                  </a:lnTo>
                  <a:cubicBezTo>
                    <a:pt x="189" y="1699"/>
                    <a:pt x="348" y="3202"/>
                    <a:pt x="348" y="3202"/>
                  </a:cubicBezTo>
                  <a:lnTo>
                    <a:pt x="2763" y="3202"/>
                  </a:lnTo>
                  <a:cubicBezTo>
                    <a:pt x="2756" y="2569"/>
                    <a:pt x="2721" y="1351"/>
                    <a:pt x="2673" y="0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6"/>
            <p:cNvSpPr/>
            <p:nvPr/>
          </p:nvSpPr>
          <p:spPr>
            <a:xfrm>
              <a:off x="7784916" y="3113700"/>
              <a:ext cx="575418" cy="642474"/>
            </a:xfrm>
            <a:custGeom>
              <a:avLst/>
              <a:gdLst/>
              <a:ahLst/>
              <a:cxnLst/>
              <a:rect l="l" t="t" r="r" b="b"/>
              <a:pathLst>
                <a:path w="7717" h="8616" extrusionOk="0">
                  <a:moveTo>
                    <a:pt x="4662" y="1"/>
                  </a:moveTo>
                  <a:cubicBezTo>
                    <a:pt x="3573" y="1"/>
                    <a:pt x="2187" y="327"/>
                    <a:pt x="1495" y="602"/>
                  </a:cubicBezTo>
                  <a:cubicBezTo>
                    <a:pt x="1273" y="692"/>
                    <a:pt x="1120" y="775"/>
                    <a:pt x="1078" y="837"/>
                  </a:cubicBezTo>
                  <a:cubicBezTo>
                    <a:pt x="968" y="991"/>
                    <a:pt x="856" y="1283"/>
                    <a:pt x="752" y="1679"/>
                  </a:cubicBezTo>
                  <a:cubicBezTo>
                    <a:pt x="675" y="1965"/>
                    <a:pt x="605" y="2305"/>
                    <a:pt x="528" y="2681"/>
                  </a:cubicBezTo>
                  <a:cubicBezTo>
                    <a:pt x="467" y="3030"/>
                    <a:pt x="403" y="3419"/>
                    <a:pt x="348" y="3823"/>
                  </a:cubicBezTo>
                  <a:cubicBezTo>
                    <a:pt x="285" y="4219"/>
                    <a:pt x="236" y="4630"/>
                    <a:pt x="194" y="5054"/>
                  </a:cubicBezTo>
                  <a:cubicBezTo>
                    <a:pt x="153" y="5437"/>
                    <a:pt x="118" y="5821"/>
                    <a:pt x="91" y="6210"/>
                  </a:cubicBezTo>
                  <a:cubicBezTo>
                    <a:pt x="62" y="6557"/>
                    <a:pt x="42" y="6906"/>
                    <a:pt x="27" y="7247"/>
                  </a:cubicBezTo>
                  <a:cubicBezTo>
                    <a:pt x="14" y="7581"/>
                    <a:pt x="7" y="7900"/>
                    <a:pt x="1" y="8214"/>
                  </a:cubicBezTo>
                  <a:cubicBezTo>
                    <a:pt x="1463" y="8523"/>
                    <a:pt x="2995" y="8616"/>
                    <a:pt x="4309" y="8616"/>
                  </a:cubicBezTo>
                  <a:cubicBezTo>
                    <a:pt x="6040" y="8616"/>
                    <a:pt x="7393" y="8455"/>
                    <a:pt x="7709" y="8416"/>
                  </a:cubicBezTo>
                  <a:cubicBezTo>
                    <a:pt x="7716" y="8137"/>
                    <a:pt x="7716" y="7790"/>
                    <a:pt x="7709" y="7385"/>
                  </a:cubicBezTo>
                  <a:cubicBezTo>
                    <a:pt x="7703" y="7093"/>
                    <a:pt x="7696" y="6773"/>
                    <a:pt x="7683" y="6439"/>
                  </a:cubicBezTo>
                  <a:cubicBezTo>
                    <a:pt x="7668" y="6036"/>
                    <a:pt x="7654" y="5612"/>
                    <a:pt x="7633" y="5179"/>
                  </a:cubicBezTo>
                  <a:cubicBezTo>
                    <a:pt x="7619" y="4790"/>
                    <a:pt x="7599" y="4401"/>
                    <a:pt x="7584" y="4010"/>
                  </a:cubicBezTo>
                  <a:cubicBezTo>
                    <a:pt x="7564" y="3573"/>
                    <a:pt x="7536" y="3149"/>
                    <a:pt x="7516" y="2758"/>
                  </a:cubicBezTo>
                  <a:cubicBezTo>
                    <a:pt x="7494" y="2410"/>
                    <a:pt x="7474" y="2090"/>
                    <a:pt x="7452" y="1813"/>
                  </a:cubicBezTo>
                  <a:cubicBezTo>
                    <a:pt x="7410" y="1200"/>
                    <a:pt x="7369" y="775"/>
                    <a:pt x="7340" y="699"/>
                  </a:cubicBezTo>
                  <a:cubicBezTo>
                    <a:pt x="7327" y="657"/>
                    <a:pt x="7299" y="615"/>
                    <a:pt x="7265" y="580"/>
                  </a:cubicBezTo>
                  <a:cubicBezTo>
                    <a:pt x="6980" y="281"/>
                    <a:pt x="6068" y="31"/>
                    <a:pt x="4787" y="2"/>
                  </a:cubicBezTo>
                  <a:cubicBezTo>
                    <a:pt x="4746" y="1"/>
                    <a:pt x="4704" y="1"/>
                    <a:pt x="4662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6"/>
            <p:cNvSpPr/>
            <p:nvPr/>
          </p:nvSpPr>
          <p:spPr>
            <a:xfrm>
              <a:off x="7784916" y="3654007"/>
              <a:ext cx="575418" cy="102157"/>
            </a:xfrm>
            <a:custGeom>
              <a:avLst/>
              <a:gdLst/>
              <a:ahLst/>
              <a:cxnLst/>
              <a:rect l="l" t="t" r="r" b="b"/>
              <a:pathLst>
                <a:path w="7717" h="1370" extrusionOk="0">
                  <a:moveTo>
                    <a:pt x="27" y="1"/>
                  </a:moveTo>
                  <a:cubicBezTo>
                    <a:pt x="14" y="335"/>
                    <a:pt x="7" y="654"/>
                    <a:pt x="1" y="968"/>
                  </a:cubicBezTo>
                  <a:cubicBezTo>
                    <a:pt x="1463" y="1277"/>
                    <a:pt x="2995" y="1370"/>
                    <a:pt x="4309" y="1370"/>
                  </a:cubicBezTo>
                  <a:cubicBezTo>
                    <a:pt x="6040" y="1370"/>
                    <a:pt x="7393" y="1209"/>
                    <a:pt x="7709" y="1170"/>
                  </a:cubicBezTo>
                  <a:cubicBezTo>
                    <a:pt x="7716" y="891"/>
                    <a:pt x="7716" y="544"/>
                    <a:pt x="7709" y="139"/>
                  </a:cubicBezTo>
                  <a:cubicBezTo>
                    <a:pt x="7404" y="188"/>
                    <a:pt x="7098" y="230"/>
                    <a:pt x="6798" y="265"/>
                  </a:cubicBezTo>
                  <a:cubicBezTo>
                    <a:pt x="5921" y="370"/>
                    <a:pt x="5044" y="412"/>
                    <a:pt x="4167" y="412"/>
                  </a:cubicBezTo>
                  <a:cubicBezTo>
                    <a:pt x="2790" y="397"/>
                    <a:pt x="1405" y="265"/>
                    <a:pt x="27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6"/>
            <p:cNvSpPr/>
            <p:nvPr/>
          </p:nvSpPr>
          <p:spPr>
            <a:xfrm>
              <a:off x="7791627" y="3490557"/>
              <a:ext cx="566172" cy="120203"/>
            </a:xfrm>
            <a:custGeom>
              <a:avLst/>
              <a:gdLst/>
              <a:ahLst/>
              <a:cxnLst/>
              <a:rect l="l" t="t" r="r" b="b"/>
              <a:pathLst>
                <a:path w="7593" h="1612" extrusionOk="0">
                  <a:moveTo>
                    <a:pt x="104" y="0"/>
                  </a:moveTo>
                  <a:cubicBezTo>
                    <a:pt x="63" y="383"/>
                    <a:pt x="28" y="767"/>
                    <a:pt x="1" y="1156"/>
                  </a:cubicBezTo>
                  <a:cubicBezTo>
                    <a:pt x="348" y="1226"/>
                    <a:pt x="704" y="1294"/>
                    <a:pt x="1051" y="1351"/>
                  </a:cubicBezTo>
                  <a:cubicBezTo>
                    <a:pt x="2186" y="1523"/>
                    <a:pt x="3320" y="1612"/>
                    <a:pt x="4453" y="1612"/>
                  </a:cubicBezTo>
                  <a:cubicBezTo>
                    <a:pt x="5099" y="1612"/>
                    <a:pt x="5744" y="1583"/>
                    <a:pt x="6389" y="1525"/>
                  </a:cubicBezTo>
                  <a:cubicBezTo>
                    <a:pt x="6791" y="1490"/>
                    <a:pt x="7189" y="1441"/>
                    <a:pt x="7593" y="1385"/>
                  </a:cubicBezTo>
                  <a:cubicBezTo>
                    <a:pt x="7578" y="982"/>
                    <a:pt x="7564" y="558"/>
                    <a:pt x="7543" y="125"/>
                  </a:cubicBezTo>
                  <a:cubicBezTo>
                    <a:pt x="7265" y="167"/>
                    <a:pt x="6986" y="209"/>
                    <a:pt x="6708" y="237"/>
                  </a:cubicBezTo>
                  <a:cubicBezTo>
                    <a:pt x="5831" y="341"/>
                    <a:pt x="4954" y="383"/>
                    <a:pt x="4077" y="383"/>
                  </a:cubicBezTo>
                  <a:cubicBezTo>
                    <a:pt x="2750" y="376"/>
                    <a:pt x="1427" y="244"/>
                    <a:pt x="104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6"/>
            <p:cNvSpPr/>
            <p:nvPr/>
          </p:nvSpPr>
          <p:spPr>
            <a:xfrm>
              <a:off x="7810865" y="3313537"/>
              <a:ext cx="539627" cy="115356"/>
            </a:xfrm>
            <a:custGeom>
              <a:avLst/>
              <a:gdLst/>
              <a:ahLst/>
              <a:cxnLst/>
              <a:rect l="l" t="t" r="r" b="b"/>
              <a:pathLst>
                <a:path w="7237" h="1547" extrusionOk="0">
                  <a:moveTo>
                    <a:pt x="180" y="1"/>
                  </a:moveTo>
                  <a:cubicBezTo>
                    <a:pt x="119" y="350"/>
                    <a:pt x="55" y="739"/>
                    <a:pt x="0" y="1143"/>
                  </a:cubicBezTo>
                  <a:cubicBezTo>
                    <a:pt x="264" y="1192"/>
                    <a:pt x="529" y="1240"/>
                    <a:pt x="793" y="1282"/>
                  </a:cubicBezTo>
                  <a:cubicBezTo>
                    <a:pt x="1928" y="1459"/>
                    <a:pt x="3062" y="1546"/>
                    <a:pt x="4194" y="1546"/>
                  </a:cubicBezTo>
                  <a:cubicBezTo>
                    <a:pt x="4840" y="1546"/>
                    <a:pt x="5486" y="1518"/>
                    <a:pt x="6131" y="1462"/>
                  </a:cubicBezTo>
                  <a:cubicBezTo>
                    <a:pt x="6500" y="1429"/>
                    <a:pt x="6867" y="1387"/>
                    <a:pt x="7236" y="1330"/>
                  </a:cubicBezTo>
                  <a:cubicBezTo>
                    <a:pt x="7216" y="893"/>
                    <a:pt x="7188" y="469"/>
                    <a:pt x="7168" y="78"/>
                  </a:cubicBezTo>
                  <a:cubicBezTo>
                    <a:pt x="6924" y="113"/>
                    <a:pt x="6687" y="148"/>
                    <a:pt x="6450" y="176"/>
                  </a:cubicBezTo>
                  <a:cubicBezTo>
                    <a:pt x="5626" y="267"/>
                    <a:pt x="4803" y="316"/>
                    <a:pt x="3979" y="316"/>
                  </a:cubicBezTo>
                  <a:cubicBezTo>
                    <a:pt x="3926" y="316"/>
                    <a:pt x="3873" y="315"/>
                    <a:pt x="3819" y="315"/>
                  </a:cubicBezTo>
                  <a:cubicBezTo>
                    <a:pt x="2609" y="308"/>
                    <a:pt x="1391" y="203"/>
                    <a:pt x="18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6"/>
            <p:cNvSpPr/>
            <p:nvPr/>
          </p:nvSpPr>
          <p:spPr>
            <a:xfrm>
              <a:off x="7840990" y="3156948"/>
              <a:ext cx="499660" cy="106632"/>
            </a:xfrm>
            <a:custGeom>
              <a:avLst/>
              <a:gdLst/>
              <a:ahLst/>
              <a:cxnLst/>
              <a:rect l="l" t="t" r="r" b="b"/>
              <a:pathLst>
                <a:path w="6701" h="1430" extrusionOk="0">
                  <a:moveTo>
                    <a:pt x="6513" y="0"/>
                  </a:moveTo>
                  <a:cubicBezTo>
                    <a:pt x="6353" y="22"/>
                    <a:pt x="6199" y="35"/>
                    <a:pt x="6046" y="55"/>
                  </a:cubicBezTo>
                  <a:cubicBezTo>
                    <a:pt x="5169" y="154"/>
                    <a:pt x="4292" y="202"/>
                    <a:pt x="3415" y="202"/>
                  </a:cubicBezTo>
                  <a:cubicBezTo>
                    <a:pt x="2525" y="195"/>
                    <a:pt x="1635" y="132"/>
                    <a:pt x="743" y="22"/>
                  </a:cubicBezTo>
                  <a:cubicBezTo>
                    <a:pt x="521" y="112"/>
                    <a:pt x="368" y="195"/>
                    <a:pt x="326" y="257"/>
                  </a:cubicBezTo>
                  <a:cubicBezTo>
                    <a:pt x="216" y="411"/>
                    <a:pt x="104" y="703"/>
                    <a:pt x="0" y="1099"/>
                  </a:cubicBezTo>
                  <a:cubicBezTo>
                    <a:pt x="132" y="1121"/>
                    <a:pt x="264" y="1141"/>
                    <a:pt x="389" y="1162"/>
                  </a:cubicBezTo>
                  <a:cubicBezTo>
                    <a:pt x="1525" y="1340"/>
                    <a:pt x="2661" y="1430"/>
                    <a:pt x="3795" y="1430"/>
                  </a:cubicBezTo>
                  <a:cubicBezTo>
                    <a:pt x="4439" y="1430"/>
                    <a:pt x="5083" y="1401"/>
                    <a:pt x="5727" y="1343"/>
                  </a:cubicBezTo>
                  <a:cubicBezTo>
                    <a:pt x="6054" y="1316"/>
                    <a:pt x="6373" y="1274"/>
                    <a:pt x="6700" y="1233"/>
                  </a:cubicBezTo>
                  <a:cubicBezTo>
                    <a:pt x="6658" y="620"/>
                    <a:pt x="6617" y="195"/>
                    <a:pt x="6588" y="119"/>
                  </a:cubicBezTo>
                  <a:cubicBezTo>
                    <a:pt x="6575" y="77"/>
                    <a:pt x="6547" y="35"/>
                    <a:pt x="651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6"/>
            <p:cNvSpPr/>
            <p:nvPr/>
          </p:nvSpPr>
          <p:spPr>
            <a:xfrm>
              <a:off x="7946800" y="3032870"/>
              <a:ext cx="221085" cy="143468"/>
            </a:xfrm>
            <a:custGeom>
              <a:avLst/>
              <a:gdLst/>
              <a:ahLst/>
              <a:cxnLst/>
              <a:rect l="l" t="t" r="r" b="b"/>
              <a:pathLst>
                <a:path w="2965" h="1924" extrusionOk="0">
                  <a:moveTo>
                    <a:pt x="2574" y="1"/>
                  </a:moveTo>
                  <a:lnTo>
                    <a:pt x="1" y="559"/>
                  </a:lnTo>
                  <a:lnTo>
                    <a:pt x="320" y="1719"/>
                  </a:lnTo>
                  <a:cubicBezTo>
                    <a:pt x="320" y="1719"/>
                    <a:pt x="447" y="1924"/>
                    <a:pt x="962" y="1924"/>
                  </a:cubicBezTo>
                  <a:cubicBezTo>
                    <a:pt x="1170" y="1924"/>
                    <a:pt x="1443" y="1890"/>
                    <a:pt x="1796" y="1796"/>
                  </a:cubicBezTo>
                  <a:cubicBezTo>
                    <a:pt x="2965" y="1484"/>
                    <a:pt x="2853" y="919"/>
                    <a:pt x="2853" y="919"/>
                  </a:cubicBezTo>
                  <a:lnTo>
                    <a:pt x="2574" y="1"/>
                  </a:ln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6"/>
            <p:cNvSpPr/>
            <p:nvPr/>
          </p:nvSpPr>
          <p:spPr>
            <a:xfrm>
              <a:off x="7769332" y="4528743"/>
              <a:ext cx="324358" cy="102232"/>
            </a:xfrm>
            <a:custGeom>
              <a:avLst/>
              <a:gdLst/>
              <a:ahLst/>
              <a:cxnLst/>
              <a:rect l="l" t="t" r="r" b="b"/>
              <a:pathLst>
                <a:path w="4350" h="1371" extrusionOk="0">
                  <a:moveTo>
                    <a:pt x="2084" y="0"/>
                  </a:moveTo>
                  <a:cubicBezTo>
                    <a:pt x="1783" y="0"/>
                    <a:pt x="1562" y="5"/>
                    <a:pt x="1537" y="15"/>
                  </a:cubicBezTo>
                  <a:cubicBezTo>
                    <a:pt x="1537" y="15"/>
                    <a:pt x="1329" y="37"/>
                    <a:pt x="702" y="446"/>
                  </a:cubicBezTo>
                  <a:cubicBezTo>
                    <a:pt x="320" y="696"/>
                    <a:pt x="126" y="927"/>
                    <a:pt x="34" y="1101"/>
                  </a:cubicBezTo>
                  <a:cubicBezTo>
                    <a:pt x="1" y="1177"/>
                    <a:pt x="56" y="1274"/>
                    <a:pt x="146" y="1281"/>
                  </a:cubicBezTo>
                  <a:cubicBezTo>
                    <a:pt x="637" y="1307"/>
                    <a:pt x="2042" y="1370"/>
                    <a:pt x="3066" y="1370"/>
                  </a:cubicBezTo>
                  <a:cubicBezTo>
                    <a:pt x="3697" y="1370"/>
                    <a:pt x="4184" y="1346"/>
                    <a:pt x="4224" y="1274"/>
                  </a:cubicBezTo>
                  <a:cubicBezTo>
                    <a:pt x="4350" y="1059"/>
                    <a:pt x="4119" y="78"/>
                    <a:pt x="4009" y="43"/>
                  </a:cubicBezTo>
                  <a:cubicBezTo>
                    <a:pt x="3930" y="23"/>
                    <a:pt x="2788" y="0"/>
                    <a:pt x="2084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6"/>
            <p:cNvSpPr/>
            <p:nvPr/>
          </p:nvSpPr>
          <p:spPr>
            <a:xfrm>
              <a:off x="7769332" y="4552604"/>
              <a:ext cx="114681" cy="75910"/>
            </a:xfrm>
            <a:custGeom>
              <a:avLst/>
              <a:gdLst/>
              <a:ahLst/>
              <a:cxnLst/>
              <a:rect l="l" t="t" r="r" b="b"/>
              <a:pathLst>
                <a:path w="1538" h="1018" extrusionOk="0">
                  <a:moveTo>
                    <a:pt x="898" y="1"/>
                  </a:moveTo>
                  <a:cubicBezTo>
                    <a:pt x="843" y="36"/>
                    <a:pt x="772" y="77"/>
                    <a:pt x="702" y="126"/>
                  </a:cubicBezTo>
                  <a:cubicBezTo>
                    <a:pt x="320" y="376"/>
                    <a:pt x="126" y="607"/>
                    <a:pt x="34" y="781"/>
                  </a:cubicBezTo>
                  <a:cubicBezTo>
                    <a:pt x="1" y="857"/>
                    <a:pt x="56" y="954"/>
                    <a:pt x="146" y="961"/>
                  </a:cubicBezTo>
                  <a:cubicBezTo>
                    <a:pt x="410" y="976"/>
                    <a:pt x="946" y="996"/>
                    <a:pt x="1537" y="1018"/>
                  </a:cubicBezTo>
                  <a:cubicBezTo>
                    <a:pt x="1531" y="989"/>
                    <a:pt x="1517" y="961"/>
                    <a:pt x="1511" y="934"/>
                  </a:cubicBezTo>
                  <a:cubicBezTo>
                    <a:pt x="1385" y="578"/>
                    <a:pt x="1170" y="259"/>
                    <a:pt x="898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6"/>
            <p:cNvSpPr/>
            <p:nvPr/>
          </p:nvSpPr>
          <p:spPr>
            <a:xfrm>
              <a:off x="8133589" y="4528743"/>
              <a:ext cx="324358" cy="102232"/>
            </a:xfrm>
            <a:custGeom>
              <a:avLst/>
              <a:gdLst/>
              <a:ahLst/>
              <a:cxnLst/>
              <a:rect l="l" t="t" r="r" b="b"/>
              <a:pathLst>
                <a:path w="4350" h="1371" extrusionOk="0">
                  <a:moveTo>
                    <a:pt x="2087" y="0"/>
                  </a:moveTo>
                  <a:cubicBezTo>
                    <a:pt x="1786" y="0"/>
                    <a:pt x="1565" y="5"/>
                    <a:pt x="1537" y="15"/>
                  </a:cubicBezTo>
                  <a:cubicBezTo>
                    <a:pt x="1537" y="15"/>
                    <a:pt x="1337" y="37"/>
                    <a:pt x="710" y="446"/>
                  </a:cubicBezTo>
                  <a:cubicBezTo>
                    <a:pt x="326" y="696"/>
                    <a:pt x="126" y="927"/>
                    <a:pt x="42" y="1101"/>
                  </a:cubicBezTo>
                  <a:cubicBezTo>
                    <a:pt x="1" y="1177"/>
                    <a:pt x="56" y="1274"/>
                    <a:pt x="153" y="1281"/>
                  </a:cubicBezTo>
                  <a:cubicBezTo>
                    <a:pt x="639" y="1307"/>
                    <a:pt x="2042" y="1370"/>
                    <a:pt x="3068" y="1370"/>
                  </a:cubicBezTo>
                  <a:cubicBezTo>
                    <a:pt x="3700" y="1370"/>
                    <a:pt x="4188" y="1346"/>
                    <a:pt x="4231" y="1274"/>
                  </a:cubicBezTo>
                  <a:cubicBezTo>
                    <a:pt x="4349" y="1059"/>
                    <a:pt x="4119" y="78"/>
                    <a:pt x="4009" y="43"/>
                  </a:cubicBezTo>
                  <a:cubicBezTo>
                    <a:pt x="3930" y="23"/>
                    <a:pt x="2792" y="0"/>
                    <a:pt x="2087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6"/>
            <p:cNvSpPr/>
            <p:nvPr/>
          </p:nvSpPr>
          <p:spPr>
            <a:xfrm>
              <a:off x="8133589" y="4546415"/>
              <a:ext cx="128699" cy="82621"/>
            </a:xfrm>
            <a:custGeom>
              <a:avLst/>
              <a:gdLst/>
              <a:ahLst/>
              <a:cxnLst/>
              <a:rect l="l" t="t" r="r" b="b"/>
              <a:pathLst>
                <a:path w="1726" h="1108" extrusionOk="0">
                  <a:moveTo>
                    <a:pt x="1051" y="0"/>
                  </a:moveTo>
                  <a:cubicBezTo>
                    <a:pt x="953" y="50"/>
                    <a:pt x="842" y="119"/>
                    <a:pt x="710" y="209"/>
                  </a:cubicBezTo>
                  <a:cubicBezTo>
                    <a:pt x="326" y="459"/>
                    <a:pt x="126" y="690"/>
                    <a:pt x="42" y="864"/>
                  </a:cubicBezTo>
                  <a:cubicBezTo>
                    <a:pt x="1" y="940"/>
                    <a:pt x="56" y="1037"/>
                    <a:pt x="153" y="1044"/>
                  </a:cubicBezTo>
                  <a:cubicBezTo>
                    <a:pt x="438" y="1059"/>
                    <a:pt x="1058" y="1086"/>
                    <a:pt x="1726" y="1107"/>
                  </a:cubicBezTo>
                  <a:cubicBezTo>
                    <a:pt x="1684" y="960"/>
                    <a:pt x="1629" y="815"/>
                    <a:pt x="1559" y="676"/>
                  </a:cubicBezTo>
                  <a:cubicBezTo>
                    <a:pt x="1434" y="433"/>
                    <a:pt x="1260" y="189"/>
                    <a:pt x="1051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6"/>
            <p:cNvSpPr/>
            <p:nvPr/>
          </p:nvSpPr>
          <p:spPr>
            <a:xfrm>
              <a:off x="8223292" y="3129732"/>
              <a:ext cx="364921" cy="425035"/>
            </a:xfrm>
            <a:custGeom>
              <a:avLst/>
              <a:gdLst/>
              <a:ahLst/>
              <a:cxnLst/>
              <a:rect l="l" t="t" r="r" b="b"/>
              <a:pathLst>
                <a:path w="4894" h="5700" extrusionOk="0">
                  <a:moveTo>
                    <a:pt x="611" y="1"/>
                  </a:moveTo>
                  <a:cubicBezTo>
                    <a:pt x="466" y="1"/>
                    <a:pt x="328" y="37"/>
                    <a:pt x="202" y="121"/>
                  </a:cubicBezTo>
                  <a:cubicBezTo>
                    <a:pt x="15" y="247"/>
                    <a:pt x="0" y="532"/>
                    <a:pt x="8" y="734"/>
                  </a:cubicBezTo>
                  <a:cubicBezTo>
                    <a:pt x="42" y="1222"/>
                    <a:pt x="266" y="1701"/>
                    <a:pt x="488" y="2132"/>
                  </a:cubicBezTo>
                  <a:cubicBezTo>
                    <a:pt x="843" y="2800"/>
                    <a:pt x="1288" y="3420"/>
                    <a:pt x="1789" y="3984"/>
                  </a:cubicBezTo>
                  <a:cubicBezTo>
                    <a:pt x="2276" y="4533"/>
                    <a:pt x="2847" y="5131"/>
                    <a:pt x="3487" y="5507"/>
                  </a:cubicBezTo>
                  <a:cubicBezTo>
                    <a:pt x="3529" y="5535"/>
                    <a:pt x="3577" y="5549"/>
                    <a:pt x="3619" y="5571"/>
                  </a:cubicBezTo>
                  <a:cubicBezTo>
                    <a:pt x="3772" y="5641"/>
                    <a:pt x="3976" y="5700"/>
                    <a:pt x="4170" y="5700"/>
                  </a:cubicBezTo>
                  <a:cubicBezTo>
                    <a:pt x="4339" y="5700"/>
                    <a:pt x="4501" y="5655"/>
                    <a:pt x="4614" y="5535"/>
                  </a:cubicBezTo>
                  <a:cubicBezTo>
                    <a:pt x="4893" y="5243"/>
                    <a:pt x="4760" y="4784"/>
                    <a:pt x="4614" y="4463"/>
                  </a:cubicBezTo>
                  <a:cubicBezTo>
                    <a:pt x="4168" y="3455"/>
                    <a:pt x="3487" y="2529"/>
                    <a:pt x="2797" y="1681"/>
                  </a:cubicBezTo>
                  <a:cubicBezTo>
                    <a:pt x="2569" y="1396"/>
                    <a:pt x="2325" y="1117"/>
                    <a:pt x="2081" y="846"/>
                  </a:cubicBezTo>
                  <a:cubicBezTo>
                    <a:pt x="1773" y="510"/>
                    <a:pt x="1153" y="1"/>
                    <a:pt x="611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6"/>
            <p:cNvSpPr/>
            <p:nvPr/>
          </p:nvSpPr>
          <p:spPr>
            <a:xfrm>
              <a:off x="8148055" y="3109599"/>
              <a:ext cx="241889" cy="550830"/>
            </a:xfrm>
            <a:custGeom>
              <a:avLst/>
              <a:gdLst/>
              <a:ahLst/>
              <a:cxnLst/>
              <a:rect l="l" t="t" r="r" b="b"/>
              <a:pathLst>
                <a:path w="3244" h="7387" extrusionOk="0">
                  <a:moveTo>
                    <a:pt x="623" y="0"/>
                  </a:moveTo>
                  <a:cubicBezTo>
                    <a:pt x="606" y="0"/>
                    <a:pt x="589" y="13"/>
                    <a:pt x="578" y="31"/>
                  </a:cubicBezTo>
                  <a:cubicBezTo>
                    <a:pt x="0" y="1178"/>
                    <a:pt x="0" y="2681"/>
                    <a:pt x="369" y="4010"/>
                  </a:cubicBezTo>
                  <a:cubicBezTo>
                    <a:pt x="745" y="5375"/>
                    <a:pt x="1644" y="6605"/>
                    <a:pt x="2798" y="7337"/>
                  </a:cubicBezTo>
                  <a:cubicBezTo>
                    <a:pt x="2846" y="7370"/>
                    <a:pt x="2901" y="7386"/>
                    <a:pt x="2955" y="7386"/>
                  </a:cubicBezTo>
                  <a:cubicBezTo>
                    <a:pt x="3047" y="7386"/>
                    <a:pt x="3134" y="7338"/>
                    <a:pt x="3173" y="7245"/>
                  </a:cubicBezTo>
                  <a:cubicBezTo>
                    <a:pt x="3244" y="7071"/>
                    <a:pt x="3125" y="6849"/>
                    <a:pt x="3000" y="6689"/>
                  </a:cubicBezTo>
                  <a:cubicBezTo>
                    <a:pt x="2666" y="6251"/>
                    <a:pt x="1782" y="5082"/>
                    <a:pt x="1400" y="3634"/>
                  </a:cubicBezTo>
                  <a:cubicBezTo>
                    <a:pt x="1017" y="2187"/>
                    <a:pt x="1385" y="1018"/>
                    <a:pt x="1657" y="343"/>
                  </a:cubicBezTo>
                  <a:cubicBezTo>
                    <a:pt x="1670" y="301"/>
                    <a:pt x="1664" y="259"/>
                    <a:pt x="1622" y="239"/>
                  </a:cubicBezTo>
                  <a:cubicBezTo>
                    <a:pt x="1371" y="127"/>
                    <a:pt x="892" y="31"/>
                    <a:pt x="633" y="2"/>
                  </a:cubicBezTo>
                  <a:cubicBezTo>
                    <a:pt x="630" y="1"/>
                    <a:pt x="626" y="0"/>
                    <a:pt x="623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6"/>
            <p:cNvSpPr/>
            <p:nvPr/>
          </p:nvSpPr>
          <p:spPr>
            <a:xfrm>
              <a:off x="8130979" y="3197139"/>
              <a:ext cx="234581" cy="230190"/>
            </a:xfrm>
            <a:custGeom>
              <a:avLst/>
              <a:gdLst/>
              <a:ahLst/>
              <a:cxnLst/>
              <a:rect l="l" t="t" r="r" b="b"/>
              <a:pathLst>
                <a:path w="3146" h="3087" extrusionOk="0">
                  <a:moveTo>
                    <a:pt x="499" y="0"/>
                  </a:moveTo>
                  <a:cubicBezTo>
                    <a:pt x="362" y="0"/>
                    <a:pt x="241" y="50"/>
                    <a:pt x="168" y="184"/>
                  </a:cubicBezTo>
                  <a:cubicBezTo>
                    <a:pt x="133" y="241"/>
                    <a:pt x="104" y="303"/>
                    <a:pt x="84" y="380"/>
                  </a:cubicBezTo>
                  <a:cubicBezTo>
                    <a:pt x="62" y="463"/>
                    <a:pt x="62" y="547"/>
                    <a:pt x="69" y="630"/>
                  </a:cubicBezTo>
                  <a:cubicBezTo>
                    <a:pt x="91" y="755"/>
                    <a:pt x="119" y="874"/>
                    <a:pt x="84" y="999"/>
                  </a:cubicBezTo>
                  <a:cubicBezTo>
                    <a:pt x="49" y="1103"/>
                    <a:pt x="1" y="1180"/>
                    <a:pt x="49" y="1285"/>
                  </a:cubicBezTo>
                  <a:cubicBezTo>
                    <a:pt x="91" y="1375"/>
                    <a:pt x="139" y="1458"/>
                    <a:pt x="139" y="1555"/>
                  </a:cubicBezTo>
                  <a:cubicBezTo>
                    <a:pt x="139" y="1681"/>
                    <a:pt x="84" y="1779"/>
                    <a:pt x="111" y="1911"/>
                  </a:cubicBezTo>
                  <a:cubicBezTo>
                    <a:pt x="119" y="1931"/>
                    <a:pt x="126" y="1953"/>
                    <a:pt x="133" y="1973"/>
                  </a:cubicBezTo>
                  <a:cubicBezTo>
                    <a:pt x="139" y="1979"/>
                    <a:pt x="139" y="1979"/>
                    <a:pt x="146" y="1988"/>
                  </a:cubicBezTo>
                  <a:cubicBezTo>
                    <a:pt x="174" y="2001"/>
                    <a:pt x="203" y="2021"/>
                    <a:pt x="229" y="2043"/>
                  </a:cubicBezTo>
                  <a:cubicBezTo>
                    <a:pt x="487" y="2217"/>
                    <a:pt x="807" y="2280"/>
                    <a:pt x="1093" y="2390"/>
                  </a:cubicBezTo>
                  <a:cubicBezTo>
                    <a:pt x="1539" y="2572"/>
                    <a:pt x="1934" y="2823"/>
                    <a:pt x="2332" y="3087"/>
                  </a:cubicBezTo>
                  <a:lnTo>
                    <a:pt x="3145" y="1555"/>
                  </a:lnTo>
                  <a:cubicBezTo>
                    <a:pt x="2236" y="1174"/>
                    <a:pt x="2233" y="116"/>
                    <a:pt x="1593" y="116"/>
                  </a:cubicBezTo>
                  <a:cubicBezTo>
                    <a:pt x="1591" y="116"/>
                    <a:pt x="1589" y="116"/>
                    <a:pt x="1587" y="116"/>
                  </a:cubicBezTo>
                  <a:cubicBezTo>
                    <a:pt x="1527" y="368"/>
                    <a:pt x="1525" y="441"/>
                    <a:pt x="1499" y="441"/>
                  </a:cubicBezTo>
                  <a:cubicBezTo>
                    <a:pt x="1487" y="441"/>
                    <a:pt x="1468" y="424"/>
                    <a:pt x="1433" y="401"/>
                  </a:cubicBezTo>
                  <a:cubicBezTo>
                    <a:pt x="1363" y="355"/>
                    <a:pt x="868" y="0"/>
                    <a:pt x="499" y="0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6"/>
            <p:cNvSpPr/>
            <p:nvPr/>
          </p:nvSpPr>
          <p:spPr>
            <a:xfrm>
              <a:off x="8236864" y="3260670"/>
              <a:ext cx="359030" cy="302819"/>
            </a:xfrm>
            <a:custGeom>
              <a:avLst/>
              <a:gdLst/>
              <a:ahLst/>
              <a:cxnLst/>
              <a:rect l="l" t="t" r="r" b="b"/>
              <a:pathLst>
                <a:path w="4815" h="4061" extrusionOk="0">
                  <a:moveTo>
                    <a:pt x="1121" y="0"/>
                  </a:moveTo>
                  <a:cubicBezTo>
                    <a:pt x="1071" y="154"/>
                    <a:pt x="69" y="1740"/>
                    <a:pt x="0" y="1872"/>
                  </a:cubicBezTo>
                  <a:cubicBezTo>
                    <a:pt x="299" y="2151"/>
                    <a:pt x="1294" y="2923"/>
                    <a:pt x="1622" y="3153"/>
                  </a:cubicBezTo>
                  <a:cubicBezTo>
                    <a:pt x="1802" y="3278"/>
                    <a:pt x="1989" y="3390"/>
                    <a:pt x="2184" y="3501"/>
                  </a:cubicBezTo>
                  <a:cubicBezTo>
                    <a:pt x="2580" y="3717"/>
                    <a:pt x="3315" y="4061"/>
                    <a:pt x="3901" y="4061"/>
                  </a:cubicBezTo>
                  <a:cubicBezTo>
                    <a:pt x="4182" y="4061"/>
                    <a:pt x="4428" y="3982"/>
                    <a:pt x="4586" y="3773"/>
                  </a:cubicBezTo>
                  <a:cubicBezTo>
                    <a:pt x="4815" y="3474"/>
                    <a:pt x="4578" y="2555"/>
                    <a:pt x="2741" y="1219"/>
                  </a:cubicBezTo>
                  <a:cubicBezTo>
                    <a:pt x="2380" y="954"/>
                    <a:pt x="1538" y="182"/>
                    <a:pt x="11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6"/>
            <p:cNvSpPr/>
            <p:nvPr/>
          </p:nvSpPr>
          <p:spPr>
            <a:xfrm>
              <a:off x="8236864" y="3400258"/>
              <a:ext cx="117216" cy="92986"/>
            </a:xfrm>
            <a:custGeom>
              <a:avLst/>
              <a:gdLst/>
              <a:ahLst/>
              <a:cxnLst/>
              <a:rect l="l" t="t" r="r" b="b"/>
              <a:pathLst>
                <a:path w="1572" h="1247" extrusionOk="0">
                  <a:moveTo>
                    <a:pt x="0" y="0"/>
                  </a:moveTo>
                  <a:cubicBezTo>
                    <a:pt x="110" y="126"/>
                    <a:pt x="236" y="237"/>
                    <a:pt x="361" y="349"/>
                  </a:cubicBezTo>
                  <a:cubicBezTo>
                    <a:pt x="486" y="460"/>
                    <a:pt x="620" y="565"/>
                    <a:pt x="752" y="668"/>
                  </a:cubicBezTo>
                  <a:cubicBezTo>
                    <a:pt x="877" y="774"/>
                    <a:pt x="1015" y="870"/>
                    <a:pt x="1147" y="967"/>
                  </a:cubicBezTo>
                  <a:cubicBezTo>
                    <a:pt x="1288" y="1066"/>
                    <a:pt x="1426" y="1163"/>
                    <a:pt x="1572" y="1246"/>
                  </a:cubicBezTo>
                  <a:cubicBezTo>
                    <a:pt x="1446" y="1134"/>
                    <a:pt x="1314" y="1031"/>
                    <a:pt x="1189" y="919"/>
                  </a:cubicBezTo>
                  <a:cubicBezTo>
                    <a:pt x="1057" y="815"/>
                    <a:pt x="925" y="710"/>
                    <a:pt x="793" y="607"/>
                  </a:cubicBezTo>
                  <a:cubicBezTo>
                    <a:pt x="668" y="501"/>
                    <a:pt x="536" y="404"/>
                    <a:pt x="403" y="2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C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6"/>
            <p:cNvSpPr/>
            <p:nvPr/>
          </p:nvSpPr>
          <p:spPr>
            <a:xfrm>
              <a:off x="7736075" y="2371319"/>
              <a:ext cx="655352" cy="735981"/>
            </a:xfrm>
            <a:custGeom>
              <a:avLst/>
              <a:gdLst/>
              <a:ahLst/>
              <a:cxnLst/>
              <a:rect l="l" t="t" r="r" b="b"/>
              <a:pathLst>
                <a:path w="8789" h="9870" extrusionOk="0">
                  <a:moveTo>
                    <a:pt x="3799" y="1"/>
                  </a:moveTo>
                  <a:cubicBezTo>
                    <a:pt x="1534" y="1"/>
                    <a:pt x="278" y="1782"/>
                    <a:pt x="63" y="4691"/>
                  </a:cubicBezTo>
                  <a:cubicBezTo>
                    <a:pt x="29" y="5172"/>
                    <a:pt x="1" y="5638"/>
                    <a:pt x="8" y="6082"/>
                  </a:cubicBezTo>
                  <a:cubicBezTo>
                    <a:pt x="29" y="7106"/>
                    <a:pt x="210" y="7996"/>
                    <a:pt x="801" y="8657"/>
                  </a:cubicBezTo>
                  <a:cubicBezTo>
                    <a:pt x="1302" y="9228"/>
                    <a:pt x="2102" y="9631"/>
                    <a:pt x="3369" y="9806"/>
                  </a:cubicBezTo>
                  <a:cubicBezTo>
                    <a:pt x="3480" y="9820"/>
                    <a:pt x="3605" y="9833"/>
                    <a:pt x="3730" y="9848"/>
                  </a:cubicBezTo>
                  <a:cubicBezTo>
                    <a:pt x="3877" y="9863"/>
                    <a:pt x="4022" y="9870"/>
                    <a:pt x="4166" y="9870"/>
                  </a:cubicBezTo>
                  <a:cubicBezTo>
                    <a:pt x="5663" y="9870"/>
                    <a:pt x="7001" y="9093"/>
                    <a:pt x="7795" y="7844"/>
                  </a:cubicBezTo>
                  <a:cubicBezTo>
                    <a:pt x="8204" y="7209"/>
                    <a:pt x="8470" y="6445"/>
                    <a:pt x="8546" y="5603"/>
                  </a:cubicBezTo>
                  <a:cubicBezTo>
                    <a:pt x="8789" y="2841"/>
                    <a:pt x="6890" y="301"/>
                    <a:pt x="4301" y="28"/>
                  </a:cubicBezTo>
                  <a:cubicBezTo>
                    <a:pt x="4129" y="10"/>
                    <a:pt x="3961" y="1"/>
                    <a:pt x="3799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6"/>
            <p:cNvSpPr/>
            <p:nvPr/>
          </p:nvSpPr>
          <p:spPr>
            <a:xfrm>
              <a:off x="8062005" y="2598074"/>
              <a:ext cx="447" cy="671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5" y="0"/>
                  </a:moveTo>
                  <a:cubicBezTo>
                    <a:pt x="5" y="0"/>
                    <a:pt x="3" y="2"/>
                    <a:pt x="0" y="8"/>
                  </a:cubicBezTo>
                  <a:cubicBezTo>
                    <a:pt x="4" y="5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F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6"/>
            <p:cNvSpPr/>
            <p:nvPr/>
          </p:nvSpPr>
          <p:spPr>
            <a:xfrm>
              <a:off x="7735106" y="2262750"/>
              <a:ext cx="814101" cy="566937"/>
            </a:xfrm>
            <a:custGeom>
              <a:avLst/>
              <a:gdLst/>
              <a:ahLst/>
              <a:cxnLst/>
              <a:rect l="l" t="t" r="r" b="b"/>
              <a:pathLst>
                <a:path w="10918" h="7603" extrusionOk="0">
                  <a:moveTo>
                    <a:pt x="5212" y="1"/>
                  </a:moveTo>
                  <a:cubicBezTo>
                    <a:pt x="4784" y="1"/>
                    <a:pt x="4357" y="43"/>
                    <a:pt x="3939" y="128"/>
                  </a:cubicBezTo>
                  <a:cubicBezTo>
                    <a:pt x="3277" y="254"/>
                    <a:pt x="2644" y="491"/>
                    <a:pt x="2060" y="825"/>
                  </a:cubicBezTo>
                  <a:cubicBezTo>
                    <a:pt x="1851" y="942"/>
                    <a:pt x="1649" y="1082"/>
                    <a:pt x="1447" y="1227"/>
                  </a:cubicBezTo>
                  <a:cubicBezTo>
                    <a:pt x="1238" y="1388"/>
                    <a:pt x="1036" y="1568"/>
                    <a:pt x="849" y="1757"/>
                  </a:cubicBezTo>
                  <a:cubicBezTo>
                    <a:pt x="515" y="2104"/>
                    <a:pt x="216" y="2501"/>
                    <a:pt x="91" y="2967"/>
                  </a:cubicBezTo>
                  <a:cubicBezTo>
                    <a:pt x="1" y="3295"/>
                    <a:pt x="7" y="3774"/>
                    <a:pt x="201" y="4101"/>
                  </a:cubicBezTo>
                  <a:cubicBezTo>
                    <a:pt x="528" y="4071"/>
                    <a:pt x="857" y="4058"/>
                    <a:pt x="1187" y="4058"/>
                  </a:cubicBezTo>
                  <a:cubicBezTo>
                    <a:pt x="1778" y="4058"/>
                    <a:pt x="2370" y="4102"/>
                    <a:pt x="2950" y="4178"/>
                  </a:cubicBezTo>
                  <a:cubicBezTo>
                    <a:pt x="3082" y="4191"/>
                    <a:pt x="3207" y="4213"/>
                    <a:pt x="3341" y="4233"/>
                  </a:cubicBezTo>
                  <a:cubicBezTo>
                    <a:pt x="3341" y="4150"/>
                    <a:pt x="3332" y="4066"/>
                    <a:pt x="3326" y="3998"/>
                  </a:cubicBezTo>
                  <a:cubicBezTo>
                    <a:pt x="3306" y="3684"/>
                    <a:pt x="3347" y="3363"/>
                    <a:pt x="3438" y="3064"/>
                  </a:cubicBezTo>
                  <a:lnTo>
                    <a:pt x="3438" y="3064"/>
                  </a:lnTo>
                  <a:cubicBezTo>
                    <a:pt x="3409" y="3266"/>
                    <a:pt x="3402" y="3475"/>
                    <a:pt x="3424" y="3684"/>
                  </a:cubicBezTo>
                  <a:cubicBezTo>
                    <a:pt x="3451" y="3872"/>
                    <a:pt x="3493" y="4060"/>
                    <a:pt x="3569" y="4240"/>
                  </a:cubicBezTo>
                  <a:cubicBezTo>
                    <a:pt x="3572" y="4246"/>
                    <a:pt x="3578" y="4248"/>
                    <a:pt x="3584" y="4248"/>
                  </a:cubicBezTo>
                  <a:cubicBezTo>
                    <a:pt x="3593" y="4248"/>
                    <a:pt x="3602" y="4242"/>
                    <a:pt x="3598" y="4233"/>
                  </a:cubicBezTo>
                  <a:cubicBezTo>
                    <a:pt x="3473" y="3831"/>
                    <a:pt x="3438" y="3392"/>
                    <a:pt x="3514" y="2974"/>
                  </a:cubicBezTo>
                  <a:cubicBezTo>
                    <a:pt x="3534" y="2862"/>
                    <a:pt x="3563" y="2752"/>
                    <a:pt x="3598" y="2640"/>
                  </a:cubicBezTo>
                  <a:cubicBezTo>
                    <a:pt x="3618" y="2598"/>
                    <a:pt x="3646" y="2550"/>
                    <a:pt x="3666" y="2508"/>
                  </a:cubicBezTo>
                  <a:lnTo>
                    <a:pt x="3666" y="2508"/>
                  </a:lnTo>
                  <a:cubicBezTo>
                    <a:pt x="3563" y="2877"/>
                    <a:pt x="3473" y="3816"/>
                    <a:pt x="3723" y="4310"/>
                  </a:cubicBezTo>
                  <a:cubicBezTo>
                    <a:pt x="3952" y="4358"/>
                    <a:pt x="4176" y="4422"/>
                    <a:pt x="4398" y="4484"/>
                  </a:cubicBezTo>
                  <a:cubicBezTo>
                    <a:pt x="4475" y="4332"/>
                    <a:pt x="4460" y="4213"/>
                    <a:pt x="4404" y="4053"/>
                  </a:cubicBezTo>
                  <a:cubicBezTo>
                    <a:pt x="4259" y="3635"/>
                    <a:pt x="4189" y="3231"/>
                    <a:pt x="4266" y="2787"/>
                  </a:cubicBezTo>
                  <a:cubicBezTo>
                    <a:pt x="4301" y="2570"/>
                    <a:pt x="4363" y="2369"/>
                    <a:pt x="4453" y="2167"/>
                  </a:cubicBezTo>
                  <a:cubicBezTo>
                    <a:pt x="4460" y="2146"/>
                    <a:pt x="4475" y="2132"/>
                    <a:pt x="4481" y="2111"/>
                  </a:cubicBezTo>
                  <a:lnTo>
                    <a:pt x="4481" y="2111"/>
                  </a:lnTo>
                  <a:cubicBezTo>
                    <a:pt x="4460" y="2251"/>
                    <a:pt x="4426" y="2383"/>
                    <a:pt x="4411" y="2521"/>
                  </a:cubicBezTo>
                  <a:cubicBezTo>
                    <a:pt x="4384" y="2703"/>
                    <a:pt x="4376" y="2884"/>
                    <a:pt x="4376" y="3064"/>
                  </a:cubicBezTo>
                  <a:cubicBezTo>
                    <a:pt x="4376" y="3398"/>
                    <a:pt x="4433" y="3754"/>
                    <a:pt x="4571" y="4060"/>
                  </a:cubicBezTo>
                  <a:cubicBezTo>
                    <a:pt x="4752" y="4464"/>
                    <a:pt x="4982" y="4672"/>
                    <a:pt x="5281" y="4818"/>
                  </a:cubicBezTo>
                  <a:cubicBezTo>
                    <a:pt x="5358" y="4846"/>
                    <a:pt x="5428" y="4881"/>
                    <a:pt x="5503" y="4916"/>
                  </a:cubicBezTo>
                  <a:cubicBezTo>
                    <a:pt x="5609" y="4958"/>
                    <a:pt x="5727" y="4991"/>
                    <a:pt x="5846" y="5033"/>
                  </a:cubicBezTo>
                  <a:cubicBezTo>
                    <a:pt x="6347" y="5209"/>
                    <a:pt x="6861" y="5639"/>
                    <a:pt x="7035" y="6160"/>
                  </a:cubicBezTo>
                  <a:cubicBezTo>
                    <a:pt x="7132" y="6446"/>
                    <a:pt x="7035" y="6760"/>
                    <a:pt x="7021" y="7052"/>
                  </a:cubicBezTo>
                  <a:cubicBezTo>
                    <a:pt x="7006" y="7323"/>
                    <a:pt x="6965" y="7588"/>
                    <a:pt x="7272" y="7602"/>
                  </a:cubicBezTo>
                  <a:cubicBezTo>
                    <a:pt x="7277" y="7602"/>
                    <a:pt x="7282" y="7602"/>
                    <a:pt x="7286" y="7602"/>
                  </a:cubicBezTo>
                  <a:cubicBezTo>
                    <a:pt x="7572" y="7602"/>
                    <a:pt x="7747" y="7037"/>
                    <a:pt x="8255" y="7037"/>
                  </a:cubicBezTo>
                  <a:cubicBezTo>
                    <a:pt x="8263" y="7037"/>
                    <a:pt x="8272" y="7037"/>
                    <a:pt x="8281" y="7037"/>
                  </a:cubicBezTo>
                  <a:cubicBezTo>
                    <a:pt x="8755" y="7051"/>
                    <a:pt x="8826" y="7510"/>
                    <a:pt x="9076" y="7510"/>
                  </a:cubicBezTo>
                  <a:cubicBezTo>
                    <a:pt x="9105" y="7510"/>
                    <a:pt x="9136" y="7503"/>
                    <a:pt x="9171" y="7490"/>
                  </a:cubicBezTo>
                  <a:cubicBezTo>
                    <a:pt x="9366" y="7413"/>
                    <a:pt x="9526" y="7171"/>
                    <a:pt x="9658" y="7017"/>
                  </a:cubicBezTo>
                  <a:cubicBezTo>
                    <a:pt x="10597" y="5967"/>
                    <a:pt x="10917" y="4422"/>
                    <a:pt x="10388" y="3079"/>
                  </a:cubicBezTo>
                  <a:cubicBezTo>
                    <a:pt x="10326" y="2932"/>
                    <a:pt x="10263" y="2794"/>
                    <a:pt x="10188" y="2662"/>
                  </a:cubicBezTo>
                  <a:cubicBezTo>
                    <a:pt x="9922" y="2174"/>
                    <a:pt x="9553" y="1757"/>
                    <a:pt x="9144" y="1401"/>
                  </a:cubicBezTo>
                  <a:cubicBezTo>
                    <a:pt x="8962" y="1249"/>
                    <a:pt x="8775" y="1102"/>
                    <a:pt x="8579" y="977"/>
                  </a:cubicBezTo>
                  <a:cubicBezTo>
                    <a:pt x="7583" y="327"/>
                    <a:pt x="6397" y="1"/>
                    <a:pt x="5212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6"/>
            <p:cNvSpPr/>
            <p:nvPr/>
          </p:nvSpPr>
          <p:spPr>
            <a:xfrm>
              <a:off x="8305838" y="2766072"/>
              <a:ext cx="191483" cy="194919"/>
            </a:xfrm>
            <a:custGeom>
              <a:avLst/>
              <a:gdLst/>
              <a:ahLst/>
              <a:cxnLst/>
              <a:rect l="l" t="t" r="r" b="b"/>
              <a:pathLst>
                <a:path w="2568" h="2614" extrusionOk="0">
                  <a:moveTo>
                    <a:pt x="1577" y="1"/>
                  </a:moveTo>
                  <a:cubicBezTo>
                    <a:pt x="1227" y="1"/>
                    <a:pt x="862" y="130"/>
                    <a:pt x="627" y="287"/>
                  </a:cubicBezTo>
                  <a:cubicBezTo>
                    <a:pt x="216" y="559"/>
                    <a:pt x="70" y="1157"/>
                    <a:pt x="20" y="1652"/>
                  </a:cubicBezTo>
                  <a:cubicBezTo>
                    <a:pt x="0" y="1882"/>
                    <a:pt x="20" y="2139"/>
                    <a:pt x="174" y="2326"/>
                  </a:cubicBezTo>
                  <a:cubicBezTo>
                    <a:pt x="349" y="2540"/>
                    <a:pt x="596" y="2614"/>
                    <a:pt x="847" y="2614"/>
                  </a:cubicBezTo>
                  <a:cubicBezTo>
                    <a:pt x="1096" y="2614"/>
                    <a:pt x="1348" y="2541"/>
                    <a:pt x="1538" y="2458"/>
                  </a:cubicBezTo>
                  <a:cubicBezTo>
                    <a:pt x="1998" y="2249"/>
                    <a:pt x="2352" y="1847"/>
                    <a:pt x="2484" y="1339"/>
                  </a:cubicBezTo>
                  <a:cubicBezTo>
                    <a:pt x="2547" y="1102"/>
                    <a:pt x="2567" y="845"/>
                    <a:pt x="2477" y="601"/>
                  </a:cubicBezTo>
                  <a:cubicBezTo>
                    <a:pt x="2400" y="371"/>
                    <a:pt x="2268" y="225"/>
                    <a:pt x="2108" y="129"/>
                  </a:cubicBezTo>
                  <a:cubicBezTo>
                    <a:pt x="1950" y="38"/>
                    <a:pt x="1766" y="1"/>
                    <a:pt x="1577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6"/>
            <p:cNvSpPr/>
            <p:nvPr/>
          </p:nvSpPr>
          <p:spPr>
            <a:xfrm>
              <a:off x="7932707" y="2634686"/>
              <a:ext cx="87688" cy="56820"/>
            </a:xfrm>
            <a:custGeom>
              <a:avLst/>
              <a:gdLst/>
              <a:ahLst/>
              <a:cxnLst/>
              <a:rect l="l" t="t" r="r" b="b"/>
              <a:pathLst>
                <a:path w="1176" h="762" extrusionOk="0">
                  <a:moveTo>
                    <a:pt x="201" y="0"/>
                  </a:moveTo>
                  <a:cubicBezTo>
                    <a:pt x="147" y="0"/>
                    <a:pt x="94" y="8"/>
                    <a:pt x="56" y="32"/>
                  </a:cubicBezTo>
                  <a:cubicBezTo>
                    <a:pt x="8" y="60"/>
                    <a:pt x="1" y="150"/>
                    <a:pt x="84" y="185"/>
                  </a:cubicBezTo>
                  <a:cubicBezTo>
                    <a:pt x="181" y="227"/>
                    <a:pt x="265" y="221"/>
                    <a:pt x="348" y="234"/>
                  </a:cubicBezTo>
                  <a:cubicBezTo>
                    <a:pt x="425" y="241"/>
                    <a:pt x="502" y="254"/>
                    <a:pt x="565" y="276"/>
                  </a:cubicBezTo>
                  <a:cubicBezTo>
                    <a:pt x="829" y="346"/>
                    <a:pt x="1010" y="519"/>
                    <a:pt x="1108" y="706"/>
                  </a:cubicBezTo>
                  <a:cubicBezTo>
                    <a:pt x="1115" y="728"/>
                    <a:pt x="1122" y="742"/>
                    <a:pt x="1135" y="755"/>
                  </a:cubicBezTo>
                  <a:cubicBezTo>
                    <a:pt x="1142" y="760"/>
                    <a:pt x="1149" y="762"/>
                    <a:pt x="1154" y="762"/>
                  </a:cubicBezTo>
                  <a:cubicBezTo>
                    <a:pt x="1172" y="762"/>
                    <a:pt x="1175" y="734"/>
                    <a:pt x="1170" y="706"/>
                  </a:cubicBezTo>
                  <a:cubicBezTo>
                    <a:pt x="1170" y="693"/>
                    <a:pt x="1170" y="680"/>
                    <a:pt x="1163" y="658"/>
                  </a:cubicBezTo>
                  <a:cubicBezTo>
                    <a:pt x="1142" y="498"/>
                    <a:pt x="1038" y="359"/>
                    <a:pt x="919" y="262"/>
                  </a:cubicBezTo>
                  <a:cubicBezTo>
                    <a:pt x="836" y="179"/>
                    <a:pt x="724" y="115"/>
                    <a:pt x="599" y="67"/>
                  </a:cubicBezTo>
                  <a:cubicBezTo>
                    <a:pt x="524" y="45"/>
                    <a:pt x="440" y="25"/>
                    <a:pt x="357" y="12"/>
                  </a:cubicBezTo>
                  <a:cubicBezTo>
                    <a:pt x="311" y="8"/>
                    <a:pt x="255" y="0"/>
                    <a:pt x="201" y="0"/>
                  </a:cubicBezTo>
                  <a:close/>
                </a:path>
              </a:pathLst>
            </a:custGeom>
            <a:solidFill>
              <a:srgbClr val="FF5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6"/>
            <p:cNvSpPr/>
            <p:nvPr/>
          </p:nvSpPr>
          <p:spPr>
            <a:xfrm>
              <a:off x="7918166" y="2619475"/>
              <a:ext cx="117887" cy="87095"/>
            </a:xfrm>
            <a:custGeom>
              <a:avLst/>
              <a:gdLst/>
              <a:ahLst/>
              <a:cxnLst/>
              <a:rect l="l" t="t" r="r" b="b"/>
              <a:pathLst>
                <a:path w="1581" h="1168" extrusionOk="0">
                  <a:moveTo>
                    <a:pt x="401" y="0"/>
                  </a:moveTo>
                  <a:cubicBezTo>
                    <a:pt x="318" y="0"/>
                    <a:pt x="228" y="14"/>
                    <a:pt x="148" y="62"/>
                  </a:cubicBezTo>
                  <a:cubicBezTo>
                    <a:pt x="57" y="117"/>
                    <a:pt x="1" y="222"/>
                    <a:pt x="9" y="326"/>
                  </a:cubicBezTo>
                  <a:cubicBezTo>
                    <a:pt x="22" y="438"/>
                    <a:pt x="92" y="535"/>
                    <a:pt x="203" y="583"/>
                  </a:cubicBezTo>
                  <a:cubicBezTo>
                    <a:pt x="301" y="618"/>
                    <a:pt x="391" y="625"/>
                    <a:pt x="468" y="633"/>
                  </a:cubicBezTo>
                  <a:cubicBezTo>
                    <a:pt x="482" y="633"/>
                    <a:pt x="502" y="640"/>
                    <a:pt x="517" y="640"/>
                  </a:cubicBezTo>
                  <a:cubicBezTo>
                    <a:pt x="585" y="647"/>
                    <a:pt x="649" y="660"/>
                    <a:pt x="704" y="675"/>
                  </a:cubicBezTo>
                  <a:cubicBezTo>
                    <a:pt x="954" y="743"/>
                    <a:pt x="1073" y="910"/>
                    <a:pt x="1121" y="1009"/>
                  </a:cubicBezTo>
                  <a:cubicBezTo>
                    <a:pt x="1136" y="1036"/>
                    <a:pt x="1163" y="1084"/>
                    <a:pt x="1220" y="1126"/>
                  </a:cubicBezTo>
                  <a:cubicBezTo>
                    <a:pt x="1261" y="1154"/>
                    <a:pt x="1310" y="1168"/>
                    <a:pt x="1352" y="1168"/>
                  </a:cubicBezTo>
                  <a:cubicBezTo>
                    <a:pt x="1387" y="1168"/>
                    <a:pt x="1428" y="1154"/>
                    <a:pt x="1455" y="1141"/>
                  </a:cubicBezTo>
                  <a:cubicBezTo>
                    <a:pt x="1504" y="1113"/>
                    <a:pt x="1580" y="1051"/>
                    <a:pt x="1567" y="904"/>
                  </a:cubicBezTo>
                  <a:cubicBezTo>
                    <a:pt x="1567" y="875"/>
                    <a:pt x="1567" y="855"/>
                    <a:pt x="1560" y="834"/>
                  </a:cubicBezTo>
                  <a:cubicBezTo>
                    <a:pt x="1532" y="640"/>
                    <a:pt x="1428" y="466"/>
                    <a:pt x="1253" y="313"/>
                  </a:cubicBezTo>
                  <a:cubicBezTo>
                    <a:pt x="1143" y="216"/>
                    <a:pt x="1003" y="132"/>
                    <a:pt x="857" y="82"/>
                  </a:cubicBezTo>
                  <a:cubicBezTo>
                    <a:pt x="767" y="49"/>
                    <a:pt x="669" y="27"/>
                    <a:pt x="572" y="14"/>
                  </a:cubicBezTo>
                  <a:lnTo>
                    <a:pt x="565" y="14"/>
                  </a:lnTo>
                  <a:cubicBezTo>
                    <a:pt x="518" y="7"/>
                    <a:pt x="461" y="0"/>
                    <a:pt x="401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6"/>
            <p:cNvSpPr/>
            <p:nvPr/>
          </p:nvSpPr>
          <p:spPr>
            <a:xfrm>
              <a:off x="7778727" y="2628647"/>
              <a:ext cx="66885" cy="47127"/>
            </a:xfrm>
            <a:custGeom>
              <a:avLst/>
              <a:gdLst/>
              <a:ahLst/>
              <a:cxnLst/>
              <a:rect l="l" t="t" r="r" b="b"/>
              <a:pathLst>
                <a:path w="897" h="632" extrusionOk="0">
                  <a:moveTo>
                    <a:pt x="646" y="1"/>
                  </a:moveTo>
                  <a:cubicBezTo>
                    <a:pt x="585" y="1"/>
                    <a:pt x="521" y="9"/>
                    <a:pt x="466" y="29"/>
                  </a:cubicBezTo>
                  <a:cubicBezTo>
                    <a:pt x="368" y="51"/>
                    <a:pt x="284" y="106"/>
                    <a:pt x="216" y="168"/>
                  </a:cubicBezTo>
                  <a:cubicBezTo>
                    <a:pt x="125" y="251"/>
                    <a:pt x="34" y="377"/>
                    <a:pt x="7" y="530"/>
                  </a:cubicBezTo>
                  <a:cubicBezTo>
                    <a:pt x="7" y="544"/>
                    <a:pt x="0" y="565"/>
                    <a:pt x="0" y="579"/>
                  </a:cubicBezTo>
                  <a:cubicBezTo>
                    <a:pt x="0" y="607"/>
                    <a:pt x="0" y="631"/>
                    <a:pt x="11" y="631"/>
                  </a:cubicBezTo>
                  <a:cubicBezTo>
                    <a:pt x="13" y="631"/>
                    <a:pt x="16" y="630"/>
                    <a:pt x="20" y="627"/>
                  </a:cubicBezTo>
                  <a:cubicBezTo>
                    <a:pt x="34" y="620"/>
                    <a:pt x="42" y="600"/>
                    <a:pt x="49" y="585"/>
                  </a:cubicBezTo>
                  <a:cubicBezTo>
                    <a:pt x="132" y="412"/>
                    <a:pt x="277" y="273"/>
                    <a:pt x="473" y="231"/>
                  </a:cubicBezTo>
                  <a:cubicBezTo>
                    <a:pt x="512" y="227"/>
                    <a:pt x="547" y="222"/>
                    <a:pt x="587" y="222"/>
                  </a:cubicBezTo>
                  <a:cubicBezTo>
                    <a:pt x="604" y="222"/>
                    <a:pt x="621" y="223"/>
                    <a:pt x="640" y="225"/>
                  </a:cubicBezTo>
                  <a:cubicBezTo>
                    <a:pt x="671" y="225"/>
                    <a:pt x="708" y="229"/>
                    <a:pt x="746" y="229"/>
                  </a:cubicBezTo>
                  <a:cubicBezTo>
                    <a:pt x="775" y="229"/>
                    <a:pt x="805" y="227"/>
                    <a:pt x="835" y="218"/>
                  </a:cubicBezTo>
                  <a:cubicBezTo>
                    <a:pt x="897" y="190"/>
                    <a:pt x="897" y="99"/>
                    <a:pt x="862" y="64"/>
                  </a:cubicBezTo>
                  <a:cubicBezTo>
                    <a:pt x="807" y="1"/>
                    <a:pt x="717" y="1"/>
                    <a:pt x="646" y="1"/>
                  </a:cubicBezTo>
                  <a:close/>
                </a:path>
              </a:pathLst>
            </a:custGeom>
            <a:solidFill>
              <a:srgbClr val="FF5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6"/>
            <p:cNvSpPr/>
            <p:nvPr/>
          </p:nvSpPr>
          <p:spPr>
            <a:xfrm>
              <a:off x="7762546" y="2613733"/>
              <a:ext cx="98649" cy="77252"/>
            </a:xfrm>
            <a:custGeom>
              <a:avLst/>
              <a:gdLst/>
              <a:ahLst/>
              <a:cxnLst/>
              <a:rect l="l" t="t" r="r" b="b"/>
              <a:pathLst>
                <a:path w="1323" h="1036" extrusionOk="0">
                  <a:moveTo>
                    <a:pt x="870" y="1"/>
                  </a:moveTo>
                  <a:cubicBezTo>
                    <a:pt x="787" y="1"/>
                    <a:pt x="710" y="7"/>
                    <a:pt x="626" y="27"/>
                  </a:cubicBezTo>
                  <a:cubicBezTo>
                    <a:pt x="501" y="62"/>
                    <a:pt x="391" y="132"/>
                    <a:pt x="292" y="216"/>
                  </a:cubicBezTo>
                  <a:cubicBezTo>
                    <a:pt x="154" y="348"/>
                    <a:pt x="57" y="515"/>
                    <a:pt x="22" y="695"/>
                  </a:cubicBezTo>
                  <a:cubicBezTo>
                    <a:pt x="22" y="717"/>
                    <a:pt x="15" y="737"/>
                    <a:pt x="15" y="759"/>
                  </a:cubicBezTo>
                  <a:cubicBezTo>
                    <a:pt x="0" y="897"/>
                    <a:pt x="63" y="974"/>
                    <a:pt x="119" y="1003"/>
                  </a:cubicBezTo>
                  <a:cubicBezTo>
                    <a:pt x="154" y="1023"/>
                    <a:pt x="189" y="1036"/>
                    <a:pt x="230" y="1036"/>
                  </a:cubicBezTo>
                  <a:cubicBezTo>
                    <a:pt x="272" y="1036"/>
                    <a:pt x="314" y="1023"/>
                    <a:pt x="356" y="994"/>
                  </a:cubicBezTo>
                  <a:cubicBezTo>
                    <a:pt x="411" y="961"/>
                    <a:pt x="433" y="904"/>
                    <a:pt x="446" y="877"/>
                  </a:cubicBezTo>
                  <a:cubicBezTo>
                    <a:pt x="488" y="800"/>
                    <a:pt x="571" y="660"/>
                    <a:pt x="732" y="633"/>
                  </a:cubicBezTo>
                  <a:cubicBezTo>
                    <a:pt x="767" y="627"/>
                    <a:pt x="808" y="627"/>
                    <a:pt x="850" y="627"/>
                  </a:cubicBezTo>
                  <a:lnTo>
                    <a:pt x="885" y="627"/>
                  </a:lnTo>
                  <a:cubicBezTo>
                    <a:pt x="907" y="629"/>
                    <a:pt x="934" y="632"/>
                    <a:pt x="964" y="632"/>
                  </a:cubicBezTo>
                  <a:cubicBezTo>
                    <a:pt x="1008" y="632"/>
                    <a:pt x="1060" y="626"/>
                    <a:pt x="1114" y="605"/>
                  </a:cubicBezTo>
                  <a:cubicBezTo>
                    <a:pt x="1211" y="577"/>
                    <a:pt x="1274" y="502"/>
                    <a:pt x="1303" y="403"/>
                  </a:cubicBezTo>
                  <a:cubicBezTo>
                    <a:pt x="1323" y="299"/>
                    <a:pt x="1294" y="194"/>
                    <a:pt x="1233" y="126"/>
                  </a:cubicBezTo>
                  <a:cubicBezTo>
                    <a:pt x="1114" y="7"/>
                    <a:pt x="960" y="1"/>
                    <a:pt x="870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6"/>
            <p:cNvSpPr/>
            <p:nvPr/>
          </p:nvSpPr>
          <p:spPr>
            <a:xfrm>
              <a:off x="7830998" y="2728267"/>
              <a:ext cx="119006" cy="92091"/>
            </a:xfrm>
            <a:custGeom>
              <a:avLst/>
              <a:gdLst/>
              <a:ahLst/>
              <a:cxnLst/>
              <a:rect l="l" t="t" r="r" b="b"/>
              <a:pathLst>
                <a:path w="1596" h="1235" extrusionOk="0">
                  <a:moveTo>
                    <a:pt x="784" y="1"/>
                  </a:moveTo>
                  <a:cubicBezTo>
                    <a:pt x="728" y="1"/>
                    <a:pt x="671" y="29"/>
                    <a:pt x="635" y="84"/>
                  </a:cubicBezTo>
                  <a:cubicBezTo>
                    <a:pt x="383" y="451"/>
                    <a:pt x="0" y="1235"/>
                    <a:pt x="691" y="1235"/>
                  </a:cubicBezTo>
                  <a:cubicBezTo>
                    <a:pt x="708" y="1235"/>
                    <a:pt x="726" y="1234"/>
                    <a:pt x="745" y="1233"/>
                  </a:cubicBezTo>
                  <a:cubicBezTo>
                    <a:pt x="1595" y="1185"/>
                    <a:pt x="1170" y="495"/>
                    <a:pt x="941" y="99"/>
                  </a:cubicBezTo>
                  <a:cubicBezTo>
                    <a:pt x="908" y="34"/>
                    <a:pt x="846" y="1"/>
                    <a:pt x="784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6"/>
            <p:cNvSpPr/>
            <p:nvPr/>
          </p:nvSpPr>
          <p:spPr>
            <a:xfrm>
              <a:off x="7953511" y="2737588"/>
              <a:ext cx="63380" cy="57044"/>
            </a:xfrm>
            <a:custGeom>
              <a:avLst/>
              <a:gdLst/>
              <a:ahLst/>
              <a:cxnLst/>
              <a:rect l="l" t="t" r="r" b="b"/>
              <a:pathLst>
                <a:path w="850" h="765" extrusionOk="0">
                  <a:moveTo>
                    <a:pt x="427" y="1"/>
                  </a:moveTo>
                  <a:cubicBezTo>
                    <a:pt x="334" y="1"/>
                    <a:pt x="241" y="36"/>
                    <a:pt x="168" y="106"/>
                  </a:cubicBezTo>
                  <a:cubicBezTo>
                    <a:pt x="8" y="245"/>
                    <a:pt x="1" y="489"/>
                    <a:pt x="146" y="642"/>
                  </a:cubicBezTo>
                  <a:cubicBezTo>
                    <a:pt x="220" y="723"/>
                    <a:pt x="323" y="765"/>
                    <a:pt x="426" y="765"/>
                  </a:cubicBezTo>
                  <a:cubicBezTo>
                    <a:pt x="518" y="765"/>
                    <a:pt x="610" y="732"/>
                    <a:pt x="682" y="662"/>
                  </a:cubicBezTo>
                  <a:cubicBezTo>
                    <a:pt x="843" y="517"/>
                    <a:pt x="849" y="280"/>
                    <a:pt x="704" y="120"/>
                  </a:cubicBezTo>
                  <a:cubicBezTo>
                    <a:pt x="628" y="41"/>
                    <a:pt x="527" y="1"/>
                    <a:pt x="427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6"/>
            <p:cNvSpPr/>
            <p:nvPr/>
          </p:nvSpPr>
          <p:spPr>
            <a:xfrm>
              <a:off x="7767244" y="2728342"/>
              <a:ext cx="63306" cy="57193"/>
            </a:xfrm>
            <a:custGeom>
              <a:avLst/>
              <a:gdLst/>
              <a:ahLst/>
              <a:cxnLst/>
              <a:rect l="l" t="t" r="r" b="b"/>
              <a:pathLst>
                <a:path w="849" h="767" extrusionOk="0">
                  <a:moveTo>
                    <a:pt x="427" y="0"/>
                  </a:moveTo>
                  <a:cubicBezTo>
                    <a:pt x="334" y="0"/>
                    <a:pt x="241" y="35"/>
                    <a:pt x="167" y="105"/>
                  </a:cubicBezTo>
                  <a:cubicBezTo>
                    <a:pt x="14" y="244"/>
                    <a:pt x="0" y="488"/>
                    <a:pt x="146" y="641"/>
                  </a:cubicBezTo>
                  <a:cubicBezTo>
                    <a:pt x="222" y="725"/>
                    <a:pt x="324" y="767"/>
                    <a:pt x="426" y="767"/>
                  </a:cubicBezTo>
                  <a:cubicBezTo>
                    <a:pt x="519" y="767"/>
                    <a:pt x="613" y="732"/>
                    <a:pt x="689" y="661"/>
                  </a:cubicBezTo>
                  <a:cubicBezTo>
                    <a:pt x="842" y="516"/>
                    <a:pt x="849" y="279"/>
                    <a:pt x="704" y="125"/>
                  </a:cubicBezTo>
                  <a:cubicBezTo>
                    <a:pt x="630" y="42"/>
                    <a:pt x="529" y="0"/>
                    <a:pt x="42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6"/>
            <p:cNvSpPr/>
            <p:nvPr/>
          </p:nvSpPr>
          <p:spPr>
            <a:xfrm>
              <a:off x="7785438" y="2861666"/>
              <a:ext cx="232717" cy="99846"/>
            </a:xfrm>
            <a:custGeom>
              <a:avLst/>
              <a:gdLst/>
              <a:ahLst/>
              <a:cxnLst/>
              <a:rect l="l" t="t" r="r" b="b"/>
              <a:pathLst>
                <a:path w="3121" h="1339" extrusionOk="0">
                  <a:moveTo>
                    <a:pt x="360" y="1"/>
                  </a:moveTo>
                  <a:cubicBezTo>
                    <a:pt x="306" y="1"/>
                    <a:pt x="268" y="12"/>
                    <a:pt x="244" y="42"/>
                  </a:cubicBezTo>
                  <a:cubicBezTo>
                    <a:pt x="0" y="350"/>
                    <a:pt x="508" y="1211"/>
                    <a:pt x="1440" y="1330"/>
                  </a:cubicBezTo>
                  <a:cubicBezTo>
                    <a:pt x="1487" y="1336"/>
                    <a:pt x="1533" y="1339"/>
                    <a:pt x="1579" y="1339"/>
                  </a:cubicBezTo>
                  <a:cubicBezTo>
                    <a:pt x="2447" y="1339"/>
                    <a:pt x="3120" y="318"/>
                    <a:pt x="2783" y="132"/>
                  </a:cubicBezTo>
                  <a:cubicBezTo>
                    <a:pt x="2683" y="79"/>
                    <a:pt x="2585" y="60"/>
                    <a:pt x="2479" y="60"/>
                  </a:cubicBezTo>
                  <a:cubicBezTo>
                    <a:pt x="2232" y="60"/>
                    <a:pt x="1946" y="162"/>
                    <a:pt x="1515" y="162"/>
                  </a:cubicBezTo>
                  <a:cubicBezTo>
                    <a:pt x="1486" y="162"/>
                    <a:pt x="1457" y="162"/>
                    <a:pt x="1427" y="161"/>
                  </a:cubicBezTo>
                  <a:cubicBezTo>
                    <a:pt x="904" y="139"/>
                    <a:pt x="544" y="1"/>
                    <a:pt x="360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1" name="Google Shape;2311;p56"/>
          <p:cNvGrpSpPr/>
          <p:nvPr/>
        </p:nvGrpSpPr>
        <p:grpSpPr>
          <a:xfrm>
            <a:off x="3256120" y="3286304"/>
            <a:ext cx="661076" cy="661076"/>
            <a:chOff x="2333550" y="1208100"/>
            <a:chExt cx="260800" cy="260800"/>
          </a:xfrm>
        </p:grpSpPr>
        <p:sp>
          <p:nvSpPr>
            <p:cNvPr id="2312" name="Google Shape;2312;p56"/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6"/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6"/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6"/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6"/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6"/>
            <p:cNvSpPr/>
            <p:nvPr/>
          </p:nvSpPr>
          <p:spPr>
            <a:xfrm>
              <a:off x="2449775" y="1286925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6"/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6"/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6"/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6"/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6"/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6"/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6"/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êu đề 2">
            <a:extLst>
              <a:ext uri="{FF2B5EF4-FFF2-40B4-BE49-F238E27FC236}">
                <a16:creationId xmlns:a16="http://schemas.microsoft.com/office/drawing/2014/main" id="{212821CB-5132-985F-8F7C-258C589B2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100" y="349300"/>
            <a:ext cx="6380400" cy="1634384"/>
          </a:xfrm>
        </p:spPr>
        <p:txBody>
          <a:bodyPr/>
          <a:lstStyle/>
          <a:p>
            <a:r>
              <a:rPr lang="en-US" sz="10000" dirty="0">
                <a:solidFill>
                  <a:schemeClr val="accent5">
                    <a:lumMod val="50000"/>
                  </a:schemeClr>
                </a:solidFill>
              </a:rPr>
              <a:t>KHÁM PHÁ</a:t>
            </a: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48"/>
          <p:cNvSpPr/>
          <p:nvPr/>
        </p:nvSpPr>
        <p:spPr>
          <a:xfrm>
            <a:off x="212462" y="106009"/>
            <a:ext cx="1115025" cy="1053275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1" name="Google Shape;1851;p48"/>
          <p:cNvSpPr txBox="1">
            <a:spLocks noGrp="1"/>
          </p:cNvSpPr>
          <p:nvPr>
            <p:ph type="title" idx="2"/>
          </p:nvPr>
        </p:nvSpPr>
        <p:spPr>
          <a:xfrm>
            <a:off x="272724" y="211746"/>
            <a:ext cx="99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1853" name="Google Shape;1853;p48"/>
          <p:cNvSpPr txBox="1">
            <a:spLocks noGrp="1"/>
          </p:cNvSpPr>
          <p:nvPr>
            <p:ph type="title"/>
          </p:nvPr>
        </p:nvSpPr>
        <p:spPr>
          <a:xfrm>
            <a:off x="1387749" y="94296"/>
            <a:ext cx="4944916" cy="19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Quan </a:t>
            </a:r>
            <a:r>
              <a:rPr lang="en-US" sz="4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4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4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4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4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40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4000" dirty="0">
              <a:solidFill>
                <a:schemeClr val="accent5"/>
              </a:solidFill>
            </a:endParaRPr>
          </a:p>
        </p:txBody>
      </p:sp>
      <p:grpSp>
        <p:nvGrpSpPr>
          <p:cNvPr id="1854" name="Google Shape;1854;p48"/>
          <p:cNvGrpSpPr/>
          <p:nvPr/>
        </p:nvGrpSpPr>
        <p:grpSpPr>
          <a:xfrm>
            <a:off x="6584934" y="2469052"/>
            <a:ext cx="1986687" cy="2252929"/>
            <a:chOff x="3429850" y="238000"/>
            <a:chExt cx="703850" cy="798175"/>
          </a:xfrm>
        </p:grpSpPr>
        <p:sp>
          <p:nvSpPr>
            <p:cNvPr id="1855" name="Google Shape;1855;p48"/>
            <p:cNvSpPr/>
            <p:nvPr/>
          </p:nvSpPr>
          <p:spPr>
            <a:xfrm>
              <a:off x="3454375" y="269350"/>
              <a:ext cx="679325" cy="766825"/>
            </a:xfrm>
            <a:custGeom>
              <a:avLst/>
              <a:gdLst/>
              <a:ahLst/>
              <a:cxnLst/>
              <a:rect l="l" t="t" r="r" b="b"/>
              <a:pathLst>
                <a:path w="27173" h="30673" extrusionOk="0">
                  <a:moveTo>
                    <a:pt x="11548" y="0"/>
                  </a:moveTo>
                  <a:cubicBezTo>
                    <a:pt x="11457" y="0"/>
                    <a:pt x="11366" y="20"/>
                    <a:pt x="11279" y="67"/>
                  </a:cubicBezTo>
                  <a:cubicBezTo>
                    <a:pt x="11036" y="199"/>
                    <a:pt x="10932" y="505"/>
                    <a:pt x="10967" y="783"/>
                  </a:cubicBezTo>
                  <a:cubicBezTo>
                    <a:pt x="10994" y="1054"/>
                    <a:pt x="11127" y="1304"/>
                    <a:pt x="11266" y="1548"/>
                  </a:cubicBezTo>
                  <a:cubicBezTo>
                    <a:pt x="12031" y="2919"/>
                    <a:pt x="12873" y="4262"/>
                    <a:pt x="13312" y="5772"/>
                  </a:cubicBezTo>
                  <a:cubicBezTo>
                    <a:pt x="13527" y="6503"/>
                    <a:pt x="13639" y="7303"/>
                    <a:pt x="13409" y="8033"/>
                  </a:cubicBezTo>
                  <a:cubicBezTo>
                    <a:pt x="13215" y="8639"/>
                    <a:pt x="12804" y="9147"/>
                    <a:pt x="12352" y="9593"/>
                  </a:cubicBezTo>
                  <a:cubicBezTo>
                    <a:pt x="12136" y="9808"/>
                    <a:pt x="11899" y="10017"/>
                    <a:pt x="11607" y="10100"/>
                  </a:cubicBezTo>
                  <a:cubicBezTo>
                    <a:pt x="11522" y="10123"/>
                    <a:pt x="11437" y="10133"/>
                    <a:pt x="11352" y="10133"/>
                  </a:cubicBezTo>
                  <a:cubicBezTo>
                    <a:pt x="10890" y="10133"/>
                    <a:pt x="10443" y="9824"/>
                    <a:pt x="10090" y="9494"/>
                  </a:cubicBezTo>
                  <a:cubicBezTo>
                    <a:pt x="9290" y="8743"/>
                    <a:pt x="8691" y="7818"/>
                    <a:pt x="8016" y="6947"/>
                  </a:cubicBezTo>
                  <a:cubicBezTo>
                    <a:pt x="7342" y="6086"/>
                    <a:pt x="6555" y="5257"/>
                    <a:pt x="5546" y="4833"/>
                  </a:cubicBezTo>
                  <a:cubicBezTo>
                    <a:pt x="5205" y="4690"/>
                    <a:pt x="4870" y="4630"/>
                    <a:pt x="4538" y="4630"/>
                  </a:cubicBezTo>
                  <a:cubicBezTo>
                    <a:pt x="3888" y="4630"/>
                    <a:pt x="3247" y="4858"/>
                    <a:pt x="2575" y="5139"/>
                  </a:cubicBezTo>
                  <a:cubicBezTo>
                    <a:pt x="1962" y="5396"/>
                    <a:pt x="1615" y="6057"/>
                    <a:pt x="1433" y="6697"/>
                  </a:cubicBezTo>
                  <a:cubicBezTo>
                    <a:pt x="1204" y="7499"/>
                    <a:pt x="1163" y="8360"/>
                    <a:pt x="1391" y="9169"/>
                  </a:cubicBezTo>
                  <a:cubicBezTo>
                    <a:pt x="1622" y="9968"/>
                    <a:pt x="2143" y="10698"/>
                    <a:pt x="2874" y="11096"/>
                  </a:cubicBezTo>
                  <a:cubicBezTo>
                    <a:pt x="3208" y="11283"/>
                    <a:pt x="3577" y="11395"/>
                    <a:pt x="3931" y="11533"/>
                  </a:cubicBezTo>
                  <a:cubicBezTo>
                    <a:pt x="4683" y="11819"/>
                    <a:pt x="5379" y="12223"/>
                    <a:pt x="6076" y="12625"/>
                  </a:cubicBezTo>
                  <a:cubicBezTo>
                    <a:pt x="6144" y="12667"/>
                    <a:pt x="6221" y="12717"/>
                    <a:pt x="6228" y="12801"/>
                  </a:cubicBezTo>
                  <a:cubicBezTo>
                    <a:pt x="6234" y="12856"/>
                    <a:pt x="6208" y="12904"/>
                    <a:pt x="6173" y="12946"/>
                  </a:cubicBezTo>
                  <a:cubicBezTo>
                    <a:pt x="5964" y="13225"/>
                    <a:pt x="5588" y="13309"/>
                    <a:pt x="5241" y="13370"/>
                  </a:cubicBezTo>
                  <a:cubicBezTo>
                    <a:pt x="4540" y="13509"/>
                    <a:pt x="3822" y="13643"/>
                    <a:pt x="3110" y="13643"/>
                  </a:cubicBezTo>
                  <a:cubicBezTo>
                    <a:pt x="2817" y="13643"/>
                    <a:pt x="2524" y="13620"/>
                    <a:pt x="2235" y="13566"/>
                  </a:cubicBezTo>
                  <a:cubicBezTo>
                    <a:pt x="1731" y="13472"/>
                    <a:pt x="1229" y="13277"/>
                    <a:pt x="734" y="13277"/>
                  </a:cubicBezTo>
                  <a:cubicBezTo>
                    <a:pt x="605" y="13277"/>
                    <a:pt x="476" y="13290"/>
                    <a:pt x="348" y="13322"/>
                  </a:cubicBezTo>
                  <a:cubicBezTo>
                    <a:pt x="286" y="13335"/>
                    <a:pt x="222" y="13357"/>
                    <a:pt x="181" y="13399"/>
                  </a:cubicBezTo>
                  <a:cubicBezTo>
                    <a:pt x="112" y="13454"/>
                    <a:pt x="90" y="13544"/>
                    <a:pt x="77" y="13627"/>
                  </a:cubicBezTo>
                  <a:cubicBezTo>
                    <a:pt x="0" y="14220"/>
                    <a:pt x="466" y="14616"/>
                    <a:pt x="905" y="14922"/>
                  </a:cubicBezTo>
                  <a:cubicBezTo>
                    <a:pt x="1994" y="15692"/>
                    <a:pt x="3327" y="16096"/>
                    <a:pt x="4658" y="16096"/>
                  </a:cubicBezTo>
                  <a:cubicBezTo>
                    <a:pt x="5334" y="16096"/>
                    <a:pt x="6010" y="15992"/>
                    <a:pt x="6652" y="15778"/>
                  </a:cubicBezTo>
                  <a:cubicBezTo>
                    <a:pt x="7028" y="15660"/>
                    <a:pt x="7390" y="15500"/>
                    <a:pt x="7766" y="15381"/>
                  </a:cubicBezTo>
                  <a:cubicBezTo>
                    <a:pt x="8364" y="15207"/>
                    <a:pt x="8990" y="15139"/>
                    <a:pt x="9609" y="15124"/>
                  </a:cubicBezTo>
                  <a:cubicBezTo>
                    <a:pt x="9649" y="15123"/>
                    <a:pt x="9689" y="15122"/>
                    <a:pt x="9729" y="15122"/>
                  </a:cubicBezTo>
                  <a:cubicBezTo>
                    <a:pt x="10863" y="15122"/>
                    <a:pt x="11850" y="15494"/>
                    <a:pt x="12637" y="16328"/>
                  </a:cubicBezTo>
                  <a:cubicBezTo>
                    <a:pt x="13075" y="16787"/>
                    <a:pt x="13409" y="17330"/>
                    <a:pt x="13791" y="17838"/>
                  </a:cubicBezTo>
                  <a:cubicBezTo>
                    <a:pt x="14202" y="18380"/>
                    <a:pt x="14676" y="18888"/>
                    <a:pt x="14995" y="19494"/>
                  </a:cubicBezTo>
                  <a:cubicBezTo>
                    <a:pt x="15267" y="20002"/>
                    <a:pt x="15428" y="20558"/>
                    <a:pt x="15580" y="21116"/>
                  </a:cubicBezTo>
                  <a:cubicBezTo>
                    <a:pt x="15663" y="21386"/>
                    <a:pt x="15740" y="21672"/>
                    <a:pt x="15740" y="21958"/>
                  </a:cubicBezTo>
                  <a:cubicBezTo>
                    <a:pt x="15747" y="22243"/>
                    <a:pt x="15678" y="22529"/>
                    <a:pt x="15601" y="22806"/>
                  </a:cubicBezTo>
                  <a:cubicBezTo>
                    <a:pt x="15419" y="23531"/>
                    <a:pt x="15184" y="24260"/>
                    <a:pt x="15107" y="25005"/>
                  </a:cubicBezTo>
                  <a:cubicBezTo>
                    <a:pt x="15059" y="25465"/>
                    <a:pt x="14912" y="25895"/>
                    <a:pt x="14912" y="26361"/>
                  </a:cubicBezTo>
                  <a:cubicBezTo>
                    <a:pt x="14905" y="26779"/>
                    <a:pt x="14968" y="27196"/>
                    <a:pt x="15085" y="27600"/>
                  </a:cubicBezTo>
                  <a:cubicBezTo>
                    <a:pt x="15323" y="28407"/>
                    <a:pt x="15795" y="29167"/>
                    <a:pt x="16485" y="29668"/>
                  </a:cubicBezTo>
                  <a:cubicBezTo>
                    <a:pt x="17048" y="30077"/>
                    <a:pt x="17667" y="30440"/>
                    <a:pt x="18342" y="30628"/>
                  </a:cubicBezTo>
                  <a:cubicBezTo>
                    <a:pt x="18444" y="30654"/>
                    <a:pt x="18557" y="30672"/>
                    <a:pt x="18665" y="30672"/>
                  </a:cubicBezTo>
                  <a:cubicBezTo>
                    <a:pt x="18844" y="30672"/>
                    <a:pt x="19013" y="30622"/>
                    <a:pt x="19108" y="30475"/>
                  </a:cubicBezTo>
                  <a:cubicBezTo>
                    <a:pt x="19227" y="30279"/>
                    <a:pt x="19135" y="30022"/>
                    <a:pt x="19045" y="29813"/>
                  </a:cubicBezTo>
                  <a:cubicBezTo>
                    <a:pt x="18926" y="29528"/>
                    <a:pt x="18801" y="29250"/>
                    <a:pt x="18643" y="28985"/>
                  </a:cubicBezTo>
                  <a:cubicBezTo>
                    <a:pt x="18300" y="28415"/>
                    <a:pt x="17786" y="27963"/>
                    <a:pt x="17480" y="27372"/>
                  </a:cubicBezTo>
                  <a:cubicBezTo>
                    <a:pt x="17243" y="26932"/>
                    <a:pt x="17340" y="26620"/>
                    <a:pt x="17474" y="26174"/>
                  </a:cubicBezTo>
                  <a:cubicBezTo>
                    <a:pt x="17661" y="25555"/>
                    <a:pt x="17654" y="24880"/>
                    <a:pt x="17709" y="24240"/>
                  </a:cubicBezTo>
                  <a:cubicBezTo>
                    <a:pt x="17766" y="23509"/>
                    <a:pt x="17828" y="22786"/>
                    <a:pt x="17891" y="22061"/>
                  </a:cubicBezTo>
                  <a:cubicBezTo>
                    <a:pt x="17953" y="21331"/>
                    <a:pt x="18016" y="20586"/>
                    <a:pt x="18322" y="19918"/>
                  </a:cubicBezTo>
                  <a:cubicBezTo>
                    <a:pt x="18627" y="19257"/>
                    <a:pt x="19227" y="18673"/>
                    <a:pt x="19950" y="18604"/>
                  </a:cubicBezTo>
                  <a:cubicBezTo>
                    <a:pt x="19993" y="18600"/>
                    <a:pt x="20037" y="18598"/>
                    <a:pt x="20081" y="18598"/>
                  </a:cubicBezTo>
                  <a:cubicBezTo>
                    <a:pt x="20262" y="18598"/>
                    <a:pt x="20443" y="18638"/>
                    <a:pt x="20583" y="18749"/>
                  </a:cubicBezTo>
                  <a:cubicBezTo>
                    <a:pt x="20673" y="18820"/>
                    <a:pt x="20737" y="18910"/>
                    <a:pt x="20798" y="19000"/>
                  </a:cubicBezTo>
                  <a:cubicBezTo>
                    <a:pt x="21258" y="19751"/>
                    <a:pt x="21279" y="20683"/>
                    <a:pt x="21598" y="21498"/>
                  </a:cubicBezTo>
                  <a:cubicBezTo>
                    <a:pt x="21822" y="22054"/>
                    <a:pt x="22183" y="22555"/>
                    <a:pt x="22642" y="22938"/>
                  </a:cubicBezTo>
                  <a:cubicBezTo>
                    <a:pt x="23283" y="23461"/>
                    <a:pt x="24077" y="23746"/>
                    <a:pt x="24848" y="24017"/>
                  </a:cubicBezTo>
                  <a:cubicBezTo>
                    <a:pt x="25197" y="24142"/>
                    <a:pt x="25558" y="24205"/>
                    <a:pt x="25927" y="24205"/>
                  </a:cubicBezTo>
                  <a:cubicBezTo>
                    <a:pt x="27173" y="24184"/>
                    <a:pt x="27103" y="23850"/>
                    <a:pt x="27048" y="23481"/>
                  </a:cubicBezTo>
                  <a:cubicBezTo>
                    <a:pt x="26957" y="22883"/>
                    <a:pt x="26261" y="22931"/>
                    <a:pt x="26004" y="22751"/>
                  </a:cubicBezTo>
                  <a:cubicBezTo>
                    <a:pt x="25099" y="22125"/>
                    <a:pt x="24257" y="21366"/>
                    <a:pt x="23708" y="20413"/>
                  </a:cubicBezTo>
                  <a:cubicBezTo>
                    <a:pt x="23136" y="19411"/>
                    <a:pt x="22914" y="18255"/>
                    <a:pt x="22545" y="17163"/>
                  </a:cubicBezTo>
                  <a:cubicBezTo>
                    <a:pt x="22183" y="16071"/>
                    <a:pt x="21607" y="14963"/>
                    <a:pt x="20596" y="14414"/>
                  </a:cubicBezTo>
                  <a:cubicBezTo>
                    <a:pt x="19887" y="14025"/>
                    <a:pt x="19234" y="13559"/>
                    <a:pt x="18566" y="13106"/>
                  </a:cubicBezTo>
                  <a:cubicBezTo>
                    <a:pt x="18091" y="12792"/>
                    <a:pt x="17632" y="12467"/>
                    <a:pt x="17131" y="12201"/>
                  </a:cubicBezTo>
                  <a:cubicBezTo>
                    <a:pt x="16847" y="12056"/>
                    <a:pt x="16533" y="11937"/>
                    <a:pt x="16296" y="11722"/>
                  </a:cubicBezTo>
                  <a:cubicBezTo>
                    <a:pt x="15525" y="11006"/>
                    <a:pt x="15615" y="9815"/>
                    <a:pt x="15727" y="8876"/>
                  </a:cubicBezTo>
                  <a:cubicBezTo>
                    <a:pt x="15768" y="8492"/>
                    <a:pt x="15810" y="8116"/>
                    <a:pt x="15837" y="7734"/>
                  </a:cubicBezTo>
                  <a:cubicBezTo>
                    <a:pt x="15929" y="6635"/>
                    <a:pt x="15962" y="5501"/>
                    <a:pt x="15573" y="4464"/>
                  </a:cubicBezTo>
                  <a:cubicBezTo>
                    <a:pt x="15252" y="3616"/>
                    <a:pt x="14668" y="2898"/>
                    <a:pt x="14035" y="2265"/>
                  </a:cubicBezTo>
                  <a:cubicBezTo>
                    <a:pt x="13450" y="1674"/>
                    <a:pt x="12964" y="1054"/>
                    <a:pt x="12393" y="456"/>
                  </a:cubicBezTo>
                  <a:cubicBezTo>
                    <a:pt x="12168" y="226"/>
                    <a:pt x="11853" y="0"/>
                    <a:pt x="11548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8"/>
            <p:cNvSpPr/>
            <p:nvPr/>
          </p:nvSpPr>
          <p:spPr>
            <a:xfrm>
              <a:off x="4026350" y="754125"/>
              <a:ext cx="97625" cy="74625"/>
            </a:xfrm>
            <a:custGeom>
              <a:avLst/>
              <a:gdLst/>
              <a:ahLst/>
              <a:cxnLst/>
              <a:rect l="l" t="t" r="r" b="b"/>
              <a:pathLst>
                <a:path w="3905" h="2985" extrusionOk="0">
                  <a:moveTo>
                    <a:pt x="1180" y="0"/>
                  </a:moveTo>
                  <a:cubicBezTo>
                    <a:pt x="872" y="0"/>
                    <a:pt x="0" y="925"/>
                    <a:pt x="0" y="925"/>
                  </a:cubicBezTo>
                  <a:cubicBezTo>
                    <a:pt x="0" y="925"/>
                    <a:pt x="77" y="1516"/>
                    <a:pt x="216" y="2030"/>
                  </a:cubicBezTo>
                  <a:cubicBezTo>
                    <a:pt x="1065" y="2589"/>
                    <a:pt x="2109" y="2985"/>
                    <a:pt x="3109" y="2985"/>
                  </a:cubicBezTo>
                  <a:cubicBezTo>
                    <a:pt x="3379" y="2985"/>
                    <a:pt x="3646" y="2956"/>
                    <a:pt x="3905" y="2894"/>
                  </a:cubicBezTo>
                  <a:cubicBezTo>
                    <a:pt x="3279" y="2094"/>
                    <a:pt x="1204" y="826"/>
                    <a:pt x="1281" y="215"/>
                  </a:cubicBezTo>
                  <a:cubicBezTo>
                    <a:pt x="1301" y="61"/>
                    <a:pt x="1259" y="0"/>
                    <a:pt x="1180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8"/>
            <p:cNvSpPr/>
            <p:nvPr/>
          </p:nvSpPr>
          <p:spPr>
            <a:xfrm>
              <a:off x="4031725" y="804875"/>
              <a:ext cx="97650" cy="39175"/>
            </a:xfrm>
            <a:custGeom>
              <a:avLst/>
              <a:gdLst/>
              <a:ahLst/>
              <a:cxnLst/>
              <a:rect l="l" t="t" r="r" b="b"/>
              <a:pathLst>
                <a:path w="3906" h="1567" extrusionOk="0">
                  <a:moveTo>
                    <a:pt x="1" y="0"/>
                  </a:moveTo>
                  <a:lnTo>
                    <a:pt x="1" y="0"/>
                  </a:lnTo>
                  <a:cubicBezTo>
                    <a:pt x="78" y="293"/>
                    <a:pt x="174" y="565"/>
                    <a:pt x="286" y="690"/>
                  </a:cubicBezTo>
                  <a:cubicBezTo>
                    <a:pt x="526" y="950"/>
                    <a:pt x="2246" y="1566"/>
                    <a:pt x="3215" y="1566"/>
                  </a:cubicBezTo>
                  <a:cubicBezTo>
                    <a:pt x="3517" y="1566"/>
                    <a:pt x="3746" y="1507"/>
                    <a:pt x="3835" y="1358"/>
                  </a:cubicBezTo>
                  <a:cubicBezTo>
                    <a:pt x="3905" y="1233"/>
                    <a:pt x="3842" y="1058"/>
                    <a:pt x="3690" y="864"/>
                  </a:cubicBezTo>
                  <a:cubicBezTo>
                    <a:pt x="3431" y="926"/>
                    <a:pt x="3164" y="955"/>
                    <a:pt x="2894" y="955"/>
                  </a:cubicBezTo>
                  <a:cubicBezTo>
                    <a:pt x="1894" y="955"/>
                    <a:pt x="850" y="559"/>
                    <a:pt x="1" y="0"/>
                  </a:cubicBezTo>
                  <a:close/>
                </a:path>
              </a:pathLst>
            </a:custGeom>
            <a:solidFill>
              <a:srgbClr val="FFE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8"/>
            <p:cNvSpPr/>
            <p:nvPr/>
          </p:nvSpPr>
          <p:spPr>
            <a:xfrm>
              <a:off x="3866975" y="927050"/>
              <a:ext cx="78325" cy="92350"/>
            </a:xfrm>
            <a:custGeom>
              <a:avLst/>
              <a:gdLst/>
              <a:ahLst/>
              <a:cxnLst/>
              <a:rect l="l" t="t" r="r" b="b"/>
              <a:pathLst>
                <a:path w="3133" h="3694" extrusionOk="0">
                  <a:moveTo>
                    <a:pt x="1535" y="0"/>
                  </a:moveTo>
                  <a:cubicBezTo>
                    <a:pt x="1147" y="0"/>
                    <a:pt x="203" y="457"/>
                    <a:pt x="203" y="457"/>
                  </a:cubicBezTo>
                  <a:cubicBezTo>
                    <a:pt x="203" y="457"/>
                    <a:pt x="64" y="1035"/>
                    <a:pt x="1" y="1565"/>
                  </a:cubicBezTo>
                  <a:cubicBezTo>
                    <a:pt x="752" y="2608"/>
                    <a:pt x="1895" y="3534"/>
                    <a:pt x="3132" y="3694"/>
                  </a:cubicBezTo>
                  <a:cubicBezTo>
                    <a:pt x="2840" y="2719"/>
                    <a:pt x="1359" y="791"/>
                    <a:pt x="1651" y="255"/>
                  </a:cubicBezTo>
                  <a:cubicBezTo>
                    <a:pt x="1752" y="68"/>
                    <a:pt x="1685" y="0"/>
                    <a:pt x="1535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8"/>
            <p:cNvSpPr/>
            <p:nvPr/>
          </p:nvSpPr>
          <p:spPr>
            <a:xfrm>
              <a:off x="3865950" y="966150"/>
              <a:ext cx="81100" cy="67725"/>
            </a:xfrm>
            <a:custGeom>
              <a:avLst/>
              <a:gdLst/>
              <a:ahLst/>
              <a:cxnLst/>
              <a:rect l="l" t="t" r="r" b="b"/>
              <a:pathLst>
                <a:path w="3244" h="2709" extrusionOk="0">
                  <a:moveTo>
                    <a:pt x="42" y="1"/>
                  </a:moveTo>
                  <a:cubicBezTo>
                    <a:pt x="9" y="300"/>
                    <a:pt x="0" y="585"/>
                    <a:pt x="64" y="744"/>
                  </a:cubicBezTo>
                  <a:cubicBezTo>
                    <a:pt x="213" y="1131"/>
                    <a:pt x="2094" y="2708"/>
                    <a:pt x="2897" y="2708"/>
                  </a:cubicBezTo>
                  <a:cubicBezTo>
                    <a:pt x="2992" y="2708"/>
                    <a:pt x="3071" y="2686"/>
                    <a:pt x="3131" y="2638"/>
                  </a:cubicBezTo>
                  <a:cubicBezTo>
                    <a:pt x="3243" y="2554"/>
                    <a:pt x="3243" y="2372"/>
                    <a:pt x="3173" y="2130"/>
                  </a:cubicBezTo>
                  <a:cubicBezTo>
                    <a:pt x="1936" y="1970"/>
                    <a:pt x="793" y="1044"/>
                    <a:pt x="42" y="1"/>
                  </a:cubicBezTo>
                  <a:close/>
                </a:path>
              </a:pathLst>
            </a:custGeom>
            <a:solidFill>
              <a:srgbClr val="FFE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8"/>
            <p:cNvSpPr/>
            <p:nvPr/>
          </p:nvSpPr>
          <p:spPr>
            <a:xfrm>
              <a:off x="3790125" y="572700"/>
              <a:ext cx="285125" cy="371100"/>
            </a:xfrm>
            <a:custGeom>
              <a:avLst/>
              <a:gdLst/>
              <a:ahLst/>
              <a:cxnLst/>
              <a:rect l="l" t="t" r="r" b="b"/>
              <a:pathLst>
                <a:path w="11405" h="14844" extrusionOk="0">
                  <a:moveTo>
                    <a:pt x="6208" y="0"/>
                  </a:moveTo>
                  <a:cubicBezTo>
                    <a:pt x="5403" y="0"/>
                    <a:pt x="4920" y="193"/>
                    <a:pt x="4920" y="193"/>
                  </a:cubicBezTo>
                  <a:lnTo>
                    <a:pt x="0" y="5752"/>
                  </a:lnTo>
                  <a:cubicBezTo>
                    <a:pt x="0" y="5752"/>
                    <a:pt x="3305" y="9935"/>
                    <a:pt x="2596" y="14722"/>
                  </a:cubicBezTo>
                  <a:cubicBezTo>
                    <a:pt x="2596" y="14722"/>
                    <a:pt x="3230" y="14843"/>
                    <a:pt x="3914" y="14843"/>
                  </a:cubicBezTo>
                  <a:cubicBezTo>
                    <a:pt x="4487" y="14843"/>
                    <a:pt x="5095" y="14758"/>
                    <a:pt x="5393" y="14444"/>
                  </a:cubicBezTo>
                  <a:cubicBezTo>
                    <a:pt x="5393" y="14444"/>
                    <a:pt x="6632" y="7951"/>
                    <a:pt x="4140" y="4633"/>
                  </a:cubicBezTo>
                  <a:cubicBezTo>
                    <a:pt x="4140" y="4633"/>
                    <a:pt x="4852" y="3775"/>
                    <a:pt x="5423" y="3775"/>
                  </a:cubicBezTo>
                  <a:cubicBezTo>
                    <a:pt x="5437" y="3775"/>
                    <a:pt x="5450" y="3775"/>
                    <a:pt x="5463" y="3776"/>
                  </a:cubicBezTo>
                  <a:cubicBezTo>
                    <a:pt x="6039" y="3818"/>
                    <a:pt x="7355" y="4563"/>
                    <a:pt x="7724" y="5919"/>
                  </a:cubicBezTo>
                  <a:cubicBezTo>
                    <a:pt x="8093" y="7283"/>
                    <a:pt x="8370" y="8369"/>
                    <a:pt x="8370" y="8369"/>
                  </a:cubicBezTo>
                  <a:cubicBezTo>
                    <a:pt x="8370" y="8369"/>
                    <a:pt x="8652" y="8430"/>
                    <a:pt x="9047" y="8430"/>
                  </a:cubicBezTo>
                  <a:cubicBezTo>
                    <a:pt x="9819" y="8430"/>
                    <a:pt x="11023" y="8196"/>
                    <a:pt x="11405" y="6811"/>
                  </a:cubicBezTo>
                  <a:cubicBezTo>
                    <a:pt x="11405" y="6811"/>
                    <a:pt x="10326" y="1195"/>
                    <a:pt x="8322" y="416"/>
                  </a:cubicBezTo>
                  <a:cubicBezTo>
                    <a:pt x="7496" y="95"/>
                    <a:pt x="6773" y="0"/>
                    <a:pt x="6208" y="0"/>
                  </a:cubicBezTo>
                  <a:close/>
                </a:path>
              </a:pathLst>
            </a:custGeom>
            <a:solidFill>
              <a:srgbClr val="A9A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8"/>
            <p:cNvSpPr/>
            <p:nvPr/>
          </p:nvSpPr>
          <p:spPr>
            <a:xfrm>
              <a:off x="3857600" y="632650"/>
              <a:ext cx="53800" cy="45775"/>
            </a:xfrm>
            <a:custGeom>
              <a:avLst/>
              <a:gdLst/>
              <a:ahLst/>
              <a:cxnLst/>
              <a:rect l="l" t="t" r="r" b="b"/>
              <a:pathLst>
                <a:path w="2152" h="1831" extrusionOk="0">
                  <a:moveTo>
                    <a:pt x="266" y="1"/>
                  </a:moveTo>
                  <a:lnTo>
                    <a:pt x="0" y="300"/>
                  </a:lnTo>
                  <a:cubicBezTo>
                    <a:pt x="411" y="550"/>
                    <a:pt x="815" y="807"/>
                    <a:pt x="1184" y="1150"/>
                  </a:cubicBezTo>
                  <a:cubicBezTo>
                    <a:pt x="1413" y="1372"/>
                    <a:pt x="1637" y="1594"/>
                    <a:pt x="1837" y="1831"/>
                  </a:cubicBezTo>
                  <a:cubicBezTo>
                    <a:pt x="1936" y="1747"/>
                    <a:pt x="2039" y="1664"/>
                    <a:pt x="2151" y="1587"/>
                  </a:cubicBezTo>
                  <a:cubicBezTo>
                    <a:pt x="1936" y="1337"/>
                    <a:pt x="1705" y="1093"/>
                    <a:pt x="1455" y="864"/>
                  </a:cubicBezTo>
                  <a:cubicBezTo>
                    <a:pt x="1086" y="523"/>
                    <a:pt x="683" y="258"/>
                    <a:pt x="266" y="1"/>
                  </a:cubicBezTo>
                  <a:close/>
                </a:path>
              </a:pathLst>
            </a:custGeom>
            <a:solidFill>
              <a:srgbClr val="8B8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8"/>
            <p:cNvSpPr/>
            <p:nvPr/>
          </p:nvSpPr>
          <p:spPr>
            <a:xfrm>
              <a:off x="3429850" y="562950"/>
              <a:ext cx="70625" cy="55825"/>
            </a:xfrm>
            <a:custGeom>
              <a:avLst/>
              <a:gdLst/>
              <a:ahLst/>
              <a:cxnLst/>
              <a:rect l="l" t="t" r="r" b="b"/>
              <a:pathLst>
                <a:path w="2825" h="2233" extrusionOk="0">
                  <a:moveTo>
                    <a:pt x="707" y="1"/>
                  </a:moveTo>
                  <a:cubicBezTo>
                    <a:pt x="670" y="1"/>
                    <a:pt x="637" y="11"/>
                    <a:pt x="619" y="40"/>
                  </a:cubicBezTo>
                  <a:cubicBezTo>
                    <a:pt x="592" y="88"/>
                    <a:pt x="612" y="152"/>
                    <a:pt x="641" y="200"/>
                  </a:cubicBezTo>
                  <a:cubicBezTo>
                    <a:pt x="779" y="437"/>
                    <a:pt x="981" y="681"/>
                    <a:pt x="1197" y="848"/>
                  </a:cubicBezTo>
                  <a:cubicBezTo>
                    <a:pt x="911" y="743"/>
                    <a:pt x="627" y="639"/>
                    <a:pt x="335" y="563"/>
                  </a:cubicBezTo>
                  <a:cubicBezTo>
                    <a:pt x="300" y="547"/>
                    <a:pt x="258" y="541"/>
                    <a:pt x="216" y="541"/>
                  </a:cubicBezTo>
                  <a:cubicBezTo>
                    <a:pt x="168" y="547"/>
                    <a:pt x="126" y="569"/>
                    <a:pt x="111" y="604"/>
                  </a:cubicBezTo>
                  <a:cubicBezTo>
                    <a:pt x="76" y="673"/>
                    <a:pt x="133" y="743"/>
                    <a:pt x="181" y="798"/>
                  </a:cubicBezTo>
                  <a:cubicBezTo>
                    <a:pt x="383" y="1015"/>
                    <a:pt x="647" y="1215"/>
                    <a:pt x="919" y="1341"/>
                  </a:cubicBezTo>
                  <a:cubicBezTo>
                    <a:pt x="788" y="1301"/>
                    <a:pt x="651" y="1283"/>
                    <a:pt x="514" y="1283"/>
                  </a:cubicBezTo>
                  <a:cubicBezTo>
                    <a:pt x="389" y="1283"/>
                    <a:pt x="265" y="1298"/>
                    <a:pt x="146" y="1327"/>
                  </a:cubicBezTo>
                  <a:cubicBezTo>
                    <a:pt x="111" y="1341"/>
                    <a:pt x="69" y="1356"/>
                    <a:pt x="43" y="1382"/>
                  </a:cubicBezTo>
                  <a:cubicBezTo>
                    <a:pt x="1" y="1433"/>
                    <a:pt x="8" y="1516"/>
                    <a:pt x="49" y="1571"/>
                  </a:cubicBezTo>
                  <a:cubicBezTo>
                    <a:pt x="91" y="1626"/>
                    <a:pt x="153" y="1655"/>
                    <a:pt x="216" y="1683"/>
                  </a:cubicBezTo>
                  <a:cubicBezTo>
                    <a:pt x="878" y="1989"/>
                    <a:pt x="1629" y="2037"/>
                    <a:pt x="2331" y="2233"/>
                  </a:cubicBezTo>
                  <a:cubicBezTo>
                    <a:pt x="2353" y="2210"/>
                    <a:pt x="2361" y="2200"/>
                    <a:pt x="2376" y="2200"/>
                  </a:cubicBezTo>
                  <a:cubicBezTo>
                    <a:pt x="2385" y="2200"/>
                    <a:pt x="2396" y="2203"/>
                    <a:pt x="2414" y="2211"/>
                  </a:cubicBezTo>
                  <a:cubicBezTo>
                    <a:pt x="2533" y="2072"/>
                    <a:pt x="2589" y="1899"/>
                    <a:pt x="2638" y="1725"/>
                  </a:cubicBezTo>
                  <a:lnTo>
                    <a:pt x="2825" y="1077"/>
                  </a:lnTo>
                  <a:cubicBezTo>
                    <a:pt x="2526" y="910"/>
                    <a:pt x="2227" y="736"/>
                    <a:pt x="1935" y="569"/>
                  </a:cubicBezTo>
                  <a:cubicBezTo>
                    <a:pt x="1629" y="396"/>
                    <a:pt x="1280" y="180"/>
                    <a:pt x="808" y="20"/>
                  </a:cubicBezTo>
                  <a:cubicBezTo>
                    <a:pt x="777" y="9"/>
                    <a:pt x="741" y="1"/>
                    <a:pt x="707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8"/>
            <p:cNvSpPr/>
            <p:nvPr/>
          </p:nvSpPr>
          <p:spPr>
            <a:xfrm>
              <a:off x="3728000" y="238000"/>
              <a:ext cx="62475" cy="70400"/>
            </a:xfrm>
            <a:custGeom>
              <a:avLst/>
              <a:gdLst/>
              <a:ahLst/>
              <a:cxnLst/>
              <a:rect l="l" t="t" r="r" b="b"/>
              <a:pathLst>
                <a:path w="2499" h="2816" extrusionOk="0">
                  <a:moveTo>
                    <a:pt x="1421" y="0"/>
                  </a:moveTo>
                  <a:cubicBezTo>
                    <a:pt x="1412" y="0"/>
                    <a:pt x="1402" y="2"/>
                    <a:pt x="1393" y="5"/>
                  </a:cubicBezTo>
                  <a:cubicBezTo>
                    <a:pt x="1336" y="18"/>
                    <a:pt x="1323" y="89"/>
                    <a:pt x="1316" y="144"/>
                  </a:cubicBezTo>
                  <a:cubicBezTo>
                    <a:pt x="1275" y="416"/>
                    <a:pt x="1288" y="728"/>
                    <a:pt x="1351" y="994"/>
                  </a:cubicBezTo>
                  <a:cubicBezTo>
                    <a:pt x="1198" y="736"/>
                    <a:pt x="1038" y="478"/>
                    <a:pt x="850" y="242"/>
                  </a:cubicBezTo>
                  <a:cubicBezTo>
                    <a:pt x="829" y="207"/>
                    <a:pt x="800" y="172"/>
                    <a:pt x="767" y="152"/>
                  </a:cubicBezTo>
                  <a:cubicBezTo>
                    <a:pt x="746" y="135"/>
                    <a:pt x="719" y="125"/>
                    <a:pt x="692" y="125"/>
                  </a:cubicBezTo>
                  <a:cubicBezTo>
                    <a:pt x="675" y="125"/>
                    <a:pt x="658" y="129"/>
                    <a:pt x="642" y="137"/>
                  </a:cubicBezTo>
                  <a:cubicBezTo>
                    <a:pt x="578" y="172"/>
                    <a:pt x="572" y="256"/>
                    <a:pt x="585" y="332"/>
                  </a:cubicBezTo>
                  <a:cubicBezTo>
                    <a:pt x="613" y="625"/>
                    <a:pt x="697" y="952"/>
                    <a:pt x="835" y="1209"/>
                  </a:cubicBezTo>
                  <a:cubicBezTo>
                    <a:pt x="683" y="1000"/>
                    <a:pt x="475" y="833"/>
                    <a:pt x="231" y="728"/>
                  </a:cubicBezTo>
                  <a:cubicBezTo>
                    <a:pt x="202" y="717"/>
                    <a:pt x="169" y="706"/>
                    <a:pt x="139" y="706"/>
                  </a:cubicBezTo>
                  <a:cubicBezTo>
                    <a:pt x="132" y="706"/>
                    <a:pt x="125" y="707"/>
                    <a:pt x="119" y="708"/>
                  </a:cubicBezTo>
                  <a:cubicBezTo>
                    <a:pt x="49" y="721"/>
                    <a:pt x="7" y="792"/>
                    <a:pt x="7" y="862"/>
                  </a:cubicBezTo>
                  <a:cubicBezTo>
                    <a:pt x="0" y="930"/>
                    <a:pt x="36" y="994"/>
                    <a:pt x="64" y="1049"/>
                  </a:cubicBezTo>
                  <a:cubicBezTo>
                    <a:pt x="405" y="1697"/>
                    <a:pt x="967" y="2198"/>
                    <a:pt x="1407" y="2782"/>
                  </a:cubicBezTo>
                  <a:cubicBezTo>
                    <a:pt x="1422" y="2780"/>
                    <a:pt x="1433" y="2778"/>
                    <a:pt x="1441" y="2778"/>
                  </a:cubicBezTo>
                  <a:cubicBezTo>
                    <a:pt x="1461" y="2778"/>
                    <a:pt x="1470" y="2787"/>
                    <a:pt x="1490" y="2816"/>
                  </a:cubicBezTo>
                  <a:cubicBezTo>
                    <a:pt x="1664" y="2782"/>
                    <a:pt x="1817" y="2670"/>
                    <a:pt x="1956" y="2565"/>
                  </a:cubicBezTo>
                  <a:cubicBezTo>
                    <a:pt x="2136" y="2433"/>
                    <a:pt x="2318" y="2301"/>
                    <a:pt x="2499" y="2169"/>
                  </a:cubicBezTo>
                  <a:cubicBezTo>
                    <a:pt x="2367" y="1855"/>
                    <a:pt x="2242" y="1536"/>
                    <a:pt x="2110" y="1222"/>
                  </a:cubicBezTo>
                  <a:cubicBezTo>
                    <a:pt x="1949" y="833"/>
                    <a:pt x="1789" y="444"/>
                    <a:pt x="1552" y="95"/>
                  </a:cubicBezTo>
                  <a:cubicBezTo>
                    <a:pt x="1523" y="48"/>
                    <a:pt x="1473" y="0"/>
                    <a:pt x="1421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8"/>
            <p:cNvSpPr/>
            <p:nvPr/>
          </p:nvSpPr>
          <p:spPr>
            <a:xfrm>
              <a:off x="3747500" y="279475"/>
              <a:ext cx="129450" cy="215425"/>
            </a:xfrm>
            <a:custGeom>
              <a:avLst/>
              <a:gdLst/>
              <a:ahLst/>
              <a:cxnLst/>
              <a:rect l="l" t="t" r="r" b="b"/>
              <a:pathLst>
                <a:path w="5178" h="8617" extrusionOk="0">
                  <a:moveTo>
                    <a:pt x="1569" y="0"/>
                  </a:moveTo>
                  <a:cubicBezTo>
                    <a:pt x="785" y="0"/>
                    <a:pt x="0" y="768"/>
                    <a:pt x="0" y="768"/>
                  </a:cubicBezTo>
                  <a:cubicBezTo>
                    <a:pt x="2358" y="3481"/>
                    <a:pt x="62" y="7246"/>
                    <a:pt x="62" y="7246"/>
                  </a:cubicBezTo>
                  <a:lnTo>
                    <a:pt x="2435" y="8617"/>
                  </a:lnTo>
                  <a:cubicBezTo>
                    <a:pt x="5177" y="4477"/>
                    <a:pt x="1712" y="9"/>
                    <a:pt x="1712" y="9"/>
                  </a:cubicBezTo>
                  <a:cubicBezTo>
                    <a:pt x="1665" y="3"/>
                    <a:pt x="1617" y="0"/>
                    <a:pt x="1569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8"/>
            <p:cNvSpPr/>
            <p:nvPr/>
          </p:nvSpPr>
          <p:spPr>
            <a:xfrm>
              <a:off x="3753050" y="446325"/>
              <a:ext cx="70125" cy="27375"/>
            </a:xfrm>
            <a:custGeom>
              <a:avLst/>
              <a:gdLst/>
              <a:ahLst/>
              <a:cxnLst/>
              <a:rect l="l" t="t" r="r" b="b"/>
              <a:pathLst>
                <a:path w="2805" h="1095" extrusionOk="0">
                  <a:moveTo>
                    <a:pt x="265" y="1"/>
                  </a:moveTo>
                  <a:cubicBezTo>
                    <a:pt x="218" y="1"/>
                    <a:pt x="174" y="1"/>
                    <a:pt x="132" y="2"/>
                  </a:cubicBezTo>
                  <a:cubicBezTo>
                    <a:pt x="84" y="106"/>
                    <a:pt x="42" y="196"/>
                    <a:pt x="0" y="273"/>
                  </a:cubicBezTo>
                  <a:cubicBezTo>
                    <a:pt x="75" y="269"/>
                    <a:pt x="159" y="267"/>
                    <a:pt x="253" y="267"/>
                  </a:cubicBezTo>
                  <a:cubicBezTo>
                    <a:pt x="938" y="267"/>
                    <a:pt x="2074" y="390"/>
                    <a:pt x="2687" y="1094"/>
                  </a:cubicBezTo>
                  <a:cubicBezTo>
                    <a:pt x="2729" y="1004"/>
                    <a:pt x="2771" y="921"/>
                    <a:pt x="2804" y="829"/>
                  </a:cubicBezTo>
                  <a:cubicBezTo>
                    <a:pt x="2113" y="123"/>
                    <a:pt x="967" y="1"/>
                    <a:pt x="265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8"/>
            <p:cNvSpPr/>
            <p:nvPr/>
          </p:nvSpPr>
          <p:spPr>
            <a:xfrm>
              <a:off x="3767000" y="411700"/>
              <a:ext cx="65225" cy="32400"/>
            </a:xfrm>
            <a:custGeom>
              <a:avLst/>
              <a:gdLst/>
              <a:ahLst/>
              <a:cxnLst/>
              <a:rect l="l" t="t" r="r" b="b"/>
              <a:pathLst>
                <a:path w="2609" h="1296" extrusionOk="0">
                  <a:moveTo>
                    <a:pt x="69" y="1"/>
                  </a:moveTo>
                  <a:cubicBezTo>
                    <a:pt x="49" y="93"/>
                    <a:pt x="27" y="176"/>
                    <a:pt x="0" y="266"/>
                  </a:cubicBezTo>
                  <a:cubicBezTo>
                    <a:pt x="626" y="302"/>
                    <a:pt x="1927" y="475"/>
                    <a:pt x="2539" y="1295"/>
                  </a:cubicBezTo>
                  <a:cubicBezTo>
                    <a:pt x="2567" y="1185"/>
                    <a:pt x="2589" y="1073"/>
                    <a:pt x="2609" y="970"/>
                  </a:cubicBezTo>
                  <a:cubicBezTo>
                    <a:pt x="1912" y="225"/>
                    <a:pt x="717" y="43"/>
                    <a:pt x="69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8"/>
            <p:cNvSpPr/>
            <p:nvPr/>
          </p:nvSpPr>
          <p:spPr>
            <a:xfrm>
              <a:off x="3772375" y="383750"/>
              <a:ext cx="61950" cy="12875"/>
            </a:xfrm>
            <a:custGeom>
              <a:avLst/>
              <a:gdLst/>
              <a:ahLst/>
              <a:cxnLst/>
              <a:rect l="l" t="t" r="r" b="b"/>
              <a:pathLst>
                <a:path w="2478" h="515" extrusionOk="0">
                  <a:moveTo>
                    <a:pt x="1271" y="1"/>
                  </a:moveTo>
                  <a:cubicBezTo>
                    <a:pt x="792" y="1"/>
                    <a:pt x="344" y="80"/>
                    <a:pt x="36" y="152"/>
                  </a:cubicBezTo>
                  <a:cubicBezTo>
                    <a:pt x="21" y="242"/>
                    <a:pt x="14" y="341"/>
                    <a:pt x="1" y="431"/>
                  </a:cubicBezTo>
                  <a:cubicBezTo>
                    <a:pt x="294" y="359"/>
                    <a:pt x="759" y="270"/>
                    <a:pt x="1255" y="270"/>
                  </a:cubicBezTo>
                  <a:cubicBezTo>
                    <a:pt x="1668" y="270"/>
                    <a:pt x="2102" y="331"/>
                    <a:pt x="2477" y="514"/>
                  </a:cubicBezTo>
                  <a:cubicBezTo>
                    <a:pt x="2471" y="409"/>
                    <a:pt x="2464" y="312"/>
                    <a:pt x="2457" y="209"/>
                  </a:cubicBezTo>
                  <a:cubicBezTo>
                    <a:pt x="2080" y="54"/>
                    <a:pt x="1665" y="1"/>
                    <a:pt x="1271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8"/>
            <p:cNvSpPr/>
            <p:nvPr/>
          </p:nvSpPr>
          <p:spPr>
            <a:xfrm>
              <a:off x="3773925" y="351650"/>
              <a:ext cx="54125" cy="21675"/>
            </a:xfrm>
            <a:custGeom>
              <a:avLst/>
              <a:gdLst/>
              <a:ahLst/>
              <a:cxnLst/>
              <a:rect l="l" t="t" r="r" b="b"/>
              <a:pathLst>
                <a:path w="2165" h="867" extrusionOk="0">
                  <a:moveTo>
                    <a:pt x="1874" y="0"/>
                  </a:moveTo>
                  <a:cubicBezTo>
                    <a:pt x="1179" y="0"/>
                    <a:pt x="487" y="294"/>
                    <a:pt x="0" y="559"/>
                  </a:cubicBezTo>
                  <a:cubicBezTo>
                    <a:pt x="7" y="664"/>
                    <a:pt x="7" y="768"/>
                    <a:pt x="7" y="867"/>
                  </a:cubicBezTo>
                  <a:cubicBezTo>
                    <a:pt x="472" y="597"/>
                    <a:pt x="1178" y="269"/>
                    <a:pt x="1876" y="269"/>
                  </a:cubicBezTo>
                  <a:cubicBezTo>
                    <a:pt x="1973" y="269"/>
                    <a:pt x="2069" y="275"/>
                    <a:pt x="2165" y="289"/>
                  </a:cubicBezTo>
                  <a:cubicBezTo>
                    <a:pt x="2136" y="190"/>
                    <a:pt x="2116" y="100"/>
                    <a:pt x="2088" y="10"/>
                  </a:cubicBezTo>
                  <a:cubicBezTo>
                    <a:pt x="2017" y="3"/>
                    <a:pt x="1946" y="0"/>
                    <a:pt x="1874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8"/>
            <p:cNvSpPr/>
            <p:nvPr/>
          </p:nvSpPr>
          <p:spPr>
            <a:xfrm>
              <a:off x="3769925" y="318650"/>
              <a:ext cx="46150" cy="29075"/>
            </a:xfrm>
            <a:custGeom>
              <a:avLst/>
              <a:gdLst/>
              <a:ahLst/>
              <a:cxnLst/>
              <a:rect l="l" t="t" r="r" b="b"/>
              <a:pathLst>
                <a:path w="1846" h="1163" extrusionOk="0">
                  <a:moveTo>
                    <a:pt x="1734" y="0"/>
                  </a:moveTo>
                  <a:cubicBezTo>
                    <a:pt x="1052" y="132"/>
                    <a:pt x="426" y="543"/>
                    <a:pt x="0" y="877"/>
                  </a:cubicBezTo>
                  <a:cubicBezTo>
                    <a:pt x="29" y="976"/>
                    <a:pt x="50" y="1066"/>
                    <a:pt x="70" y="1163"/>
                  </a:cubicBezTo>
                  <a:cubicBezTo>
                    <a:pt x="481" y="829"/>
                    <a:pt x="1142" y="376"/>
                    <a:pt x="1845" y="251"/>
                  </a:cubicBezTo>
                  <a:cubicBezTo>
                    <a:pt x="1810" y="167"/>
                    <a:pt x="1769" y="84"/>
                    <a:pt x="1734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8"/>
            <p:cNvSpPr/>
            <p:nvPr/>
          </p:nvSpPr>
          <p:spPr>
            <a:xfrm>
              <a:off x="3759475" y="291350"/>
              <a:ext cx="42325" cy="30300"/>
            </a:xfrm>
            <a:custGeom>
              <a:avLst/>
              <a:gdLst/>
              <a:ahLst/>
              <a:cxnLst/>
              <a:rect l="l" t="t" r="r" b="b"/>
              <a:pathLst>
                <a:path w="1693" h="1212" extrusionOk="0">
                  <a:moveTo>
                    <a:pt x="1545" y="0"/>
                  </a:moveTo>
                  <a:cubicBezTo>
                    <a:pt x="934" y="174"/>
                    <a:pt x="391" y="585"/>
                    <a:pt x="1" y="961"/>
                  </a:cubicBezTo>
                  <a:cubicBezTo>
                    <a:pt x="51" y="1044"/>
                    <a:pt x="92" y="1128"/>
                    <a:pt x="134" y="1211"/>
                  </a:cubicBezTo>
                  <a:cubicBezTo>
                    <a:pt x="517" y="829"/>
                    <a:pt x="1079" y="389"/>
                    <a:pt x="1692" y="237"/>
                  </a:cubicBezTo>
                  <a:cubicBezTo>
                    <a:pt x="1644" y="147"/>
                    <a:pt x="1595" y="70"/>
                    <a:pt x="1545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8"/>
            <p:cNvSpPr/>
            <p:nvPr/>
          </p:nvSpPr>
          <p:spPr>
            <a:xfrm>
              <a:off x="3475250" y="558050"/>
              <a:ext cx="220950" cy="92200"/>
            </a:xfrm>
            <a:custGeom>
              <a:avLst/>
              <a:gdLst/>
              <a:ahLst/>
              <a:cxnLst/>
              <a:rect l="l" t="t" r="r" b="b"/>
              <a:pathLst>
                <a:path w="8838" h="3688" extrusionOk="0">
                  <a:moveTo>
                    <a:pt x="7210" y="0"/>
                  </a:moveTo>
                  <a:cubicBezTo>
                    <a:pt x="7210" y="0"/>
                    <a:pt x="5369" y="1428"/>
                    <a:pt x="3229" y="1428"/>
                  </a:cubicBezTo>
                  <a:cubicBezTo>
                    <a:pt x="2423" y="1428"/>
                    <a:pt x="1574" y="1226"/>
                    <a:pt x="765" y="668"/>
                  </a:cubicBezTo>
                  <a:cubicBezTo>
                    <a:pt x="765" y="668"/>
                    <a:pt x="0" y="1642"/>
                    <a:pt x="202" y="2449"/>
                  </a:cubicBezTo>
                  <a:cubicBezTo>
                    <a:pt x="202" y="2449"/>
                    <a:pt x="2235" y="3688"/>
                    <a:pt x="4702" y="3688"/>
                  </a:cubicBezTo>
                  <a:cubicBezTo>
                    <a:pt x="6038" y="3688"/>
                    <a:pt x="7501" y="3325"/>
                    <a:pt x="8838" y="2205"/>
                  </a:cubicBezTo>
                  <a:lnTo>
                    <a:pt x="7210" y="0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8"/>
            <p:cNvSpPr/>
            <p:nvPr/>
          </p:nvSpPr>
          <p:spPr>
            <a:xfrm>
              <a:off x="3636850" y="566175"/>
              <a:ext cx="36025" cy="67050"/>
            </a:xfrm>
            <a:custGeom>
              <a:avLst/>
              <a:gdLst/>
              <a:ahLst/>
              <a:cxnLst/>
              <a:rect l="l" t="t" r="r" b="b"/>
              <a:pathLst>
                <a:path w="1441" h="2682" extrusionOk="0">
                  <a:moveTo>
                    <a:pt x="258" y="1"/>
                  </a:moveTo>
                  <a:cubicBezTo>
                    <a:pt x="175" y="51"/>
                    <a:pt x="91" y="106"/>
                    <a:pt x="1" y="155"/>
                  </a:cubicBezTo>
                  <a:cubicBezTo>
                    <a:pt x="56" y="928"/>
                    <a:pt x="300" y="2110"/>
                    <a:pt x="1170" y="2681"/>
                  </a:cubicBezTo>
                  <a:cubicBezTo>
                    <a:pt x="1260" y="2631"/>
                    <a:pt x="1350" y="2583"/>
                    <a:pt x="1440" y="2534"/>
                  </a:cubicBezTo>
                  <a:cubicBezTo>
                    <a:pt x="515" y="2033"/>
                    <a:pt x="300" y="752"/>
                    <a:pt x="258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8"/>
            <p:cNvSpPr/>
            <p:nvPr/>
          </p:nvSpPr>
          <p:spPr>
            <a:xfrm>
              <a:off x="3611100" y="579750"/>
              <a:ext cx="33975" cy="64575"/>
            </a:xfrm>
            <a:custGeom>
              <a:avLst/>
              <a:gdLst/>
              <a:ahLst/>
              <a:cxnLst/>
              <a:rect l="l" t="t" r="r" b="b"/>
              <a:pathLst>
                <a:path w="1359" h="2583" extrusionOk="0">
                  <a:moveTo>
                    <a:pt x="258" y="1"/>
                  </a:moveTo>
                  <a:cubicBezTo>
                    <a:pt x="174" y="36"/>
                    <a:pt x="84" y="71"/>
                    <a:pt x="0" y="106"/>
                  </a:cubicBezTo>
                  <a:cubicBezTo>
                    <a:pt x="71" y="726"/>
                    <a:pt x="293" y="1908"/>
                    <a:pt x="1051" y="2583"/>
                  </a:cubicBezTo>
                  <a:cubicBezTo>
                    <a:pt x="1149" y="2556"/>
                    <a:pt x="1253" y="2527"/>
                    <a:pt x="1358" y="2492"/>
                  </a:cubicBezTo>
                  <a:cubicBezTo>
                    <a:pt x="537" y="1879"/>
                    <a:pt x="314" y="585"/>
                    <a:pt x="258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8"/>
            <p:cNvSpPr/>
            <p:nvPr/>
          </p:nvSpPr>
          <p:spPr>
            <a:xfrm>
              <a:off x="3562575" y="592825"/>
              <a:ext cx="20200" cy="57100"/>
            </a:xfrm>
            <a:custGeom>
              <a:avLst/>
              <a:gdLst/>
              <a:ahLst/>
              <a:cxnLst/>
              <a:rect l="l" t="t" r="r" b="b"/>
              <a:pathLst>
                <a:path w="808" h="2284" extrusionOk="0">
                  <a:moveTo>
                    <a:pt x="307" y="0"/>
                  </a:moveTo>
                  <a:cubicBezTo>
                    <a:pt x="216" y="14"/>
                    <a:pt x="126" y="20"/>
                    <a:pt x="36" y="29"/>
                  </a:cubicBezTo>
                  <a:cubicBezTo>
                    <a:pt x="1" y="647"/>
                    <a:pt x="36" y="1565"/>
                    <a:pt x="467" y="2262"/>
                  </a:cubicBezTo>
                  <a:cubicBezTo>
                    <a:pt x="579" y="2268"/>
                    <a:pt x="689" y="2283"/>
                    <a:pt x="808" y="2283"/>
                  </a:cubicBezTo>
                  <a:cubicBezTo>
                    <a:pt x="300" y="1629"/>
                    <a:pt x="265" y="640"/>
                    <a:pt x="307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8"/>
            <p:cNvSpPr/>
            <p:nvPr/>
          </p:nvSpPr>
          <p:spPr>
            <a:xfrm>
              <a:off x="3586600" y="588325"/>
              <a:ext cx="26275" cy="61600"/>
            </a:xfrm>
            <a:custGeom>
              <a:avLst/>
              <a:gdLst/>
              <a:ahLst/>
              <a:cxnLst/>
              <a:rect l="l" t="t" r="r" b="b"/>
              <a:pathLst>
                <a:path w="1051" h="2464" extrusionOk="0">
                  <a:moveTo>
                    <a:pt x="271" y="0"/>
                  </a:moveTo>
                  <a:cubicBezTo>
                    <a:pt x="181" y="27"/>
                    <a:pt x="90" y="49"/>
                    <a:pt x="0" y="69"/>
                  </a:cubicBezTo>
                  <a:cubicBezTo>
                    <a:pt x="0" y="737"/>
                    <a:pt x="119" y="1774"/>
                    <a:pt x="717" y="2463"/>
                  </a:cubicBezTo>
                  <a:cubicBezTo>
                    <a:pt x="828" y="2455"/>
                    <a:pt x="939" y="2442"/>
                    <a:pt x="1051" y="2428"/>
                  </a:cubicBezTo>
                  <a:cubicBezTo>
                    <a:pt x="369" y="1809"/>
                    <a:pt x="264" y="675"/>
                    <a:pt x="271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8"/>
            <p:cNvSpPr/>
            <p:nvPr/>
          </p:nvSpPr>
          <p:spPr>
            <a:xfrm>
              <a:off x="3538200" y="593150"/>
              <a:ext cx="14300" cy="52775"/>
            </a:xfrm>
            <a:custGeom>
              <a:avLst/>
              <a:gdLst/>
              <a:ahLst/>
              <a:cxnLst/>
              <a:rect l="l" t="t" r="r" b="b"/>
              <a:pathLst>
                <a:path w="572" h="2111" extrusionOk="0">
                  <a:moveTo>
                    <a:pt x="293" y="1"/>
                  </a:moveTo>
                  <a:cubicBezTo>
                    <a:pt x="126" y="585"/>
                    <a:pt x="1" y="1359"/>
                    <a:pt x="218" y="2040"/>
                  </a:cubicBezTo>
                  <a:cubicBezTo>
                    <a:pt x="321" y="2068"/>
                    <a:pt x="426" y="2088"/>
                    <a:pt x="530" y="2110"/>
                  </a:cubicBezTo>
                  <a:cubicBezTo>
                    <a:pt x="251" y="1442"/>
                    <a:pt x="391" y="620"/>
                    <a:pt x="572" y="23"/>
                  </a:cubicBezTo>
                  <a:cubicBezTo>
                    <a:pt x="482" y="16"/>
                    <a:pt x="385" y="7"/>
                    <a:pt x="293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8"/>
            <p:cNvSpPr/>
            <p:nvPr/>
          </p:nvSpPr>
          <p:spPr>
            <a:xfrm>
              <a:off x="3511600" y="588325"/>
              <a:ext cx="16725" cy="49075"/>
            </a:xfrm>
            <a:custGeom>
              <a:avLst/>
              <a:gdLst/>
              <a:ahLst/>
              <a:cxnLst/>
              <a:rect l="l" t="t" r="r" b="b"/>
              <a:pathLst>
                <a:path w="669" h="1963" extrusionOk="0">
                  <a:moveTo>
                    <a:pt x="405" y="0"/>
                  </a:moveTo>
                  <a:cubicBezTo>
                    <a:pt x="203" y="508"/>
                    <a:pt x="1" y="1196"/>
                    <a:pt x="71" y="1857"/>
                  </a:cubicBezTo>
                  <a:cubicBezTo>
                    <a:pt x="161" y="1892"/>
                    <a:pt x="258" y="1927"/>
                    <a:pt x="355" y="1962"/>
                  </a:cubicBezTo>
                  <a:cubicBezTo>
                    <a:pt x="245" y="1308"/>
                    <a:pt x="453" y="591"/>
                    <a:pt x="669" y="75"/>
                  </a:cubicBezTo>
                  <a:cubicBezTo>
                    <a:pt x="579" y="55"/>
                    <a:pt x="495" y="27"/>
                    <a:pt x="405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8"/>
            <p:cNvSpPr/>
            <p:nvPr/>
          </p:nvSpPr>
          <p:spPr>
            <a:xfrm>
              <a:off x="3487275" y="577500"/>
              <a:ext cx="17375" cy="49800"/>
            </a:xfrm>
            <a:custGeom>
              <a:avLst/>
              <a:gdLst/>
              <a:ahLst/>
              <a:cxnLst/>
              <a:rect l="l" t="t" r="r" b="b"/>
              <a:pathLst>
                <a:path w="695" h="1992" extrusionOk="0">
                  <a:moveTo>
                    <a:pt x="466" y="1"/>
                  </a:moveTo>
                  <a:cubicBezTo>
                    <a:pt x="229" y="508"/>
                    <a:pt x="0" y="1185"/>
                    <a:pt x="49" y="1853"/>
                  </a:cubicBezTo>
                  <a:cubicBezTo>
                    <a:pt x="125" y="1894"/>
                    <a:pt x="222" y="1943"/>
                    <a:pt x="334" y="1991"/>
                  </a:cubicBezTo>
                  <a:cubicBezTo>
                    <a:pt x="236" y="1343"/>
                    <a:pt x="459" y="655"/>
                    <a:pt x="695" y="141"/>
                  </a:cubicBezTo>
                  <a:cubicBezTo>
                    <a:pt x="618" y="99"/>
                    <a:pt x="543" y="49"/>
                    <a:pt x="466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3656150" y="460600"/>
              <a:ext cx="269850" cy="263600"/>
            </a:xfrm>
            <a:custGeom>
              <a:avLst/>
              <a:gdLst/>
              <a:ahLst/>
              <a:cxnLst/>
              <a:rect l="l" t="t" r="r" b="b"/>
              <a:pathLst>
                <a:path w="10794" h="10544" extrusionOk="0">
                  <a:moveTo>
                    <a:pt x="3716" y="1"/>
                  </a:moveTo>
                  <a:lnTo>
                    <a:pt x="1914" y="1921"/>
                  </a:lnTo>
                  <a:lnTo>
                    <a:pt x="0" y="3918"/>
                  </a:lnTo>
                  <a:cubicBezTo>
                    <a:pt x="167" y="4806"/>
                    <a:pt x="5079" y="10543"/>
                    <a:pt x="5316" y="10543"/>
                  </a:cubicBezTo>
                  <a:cubicBezTo>
                    <a:pt x="5316" y="10543"/>
                    <a:pt x="5317" y="10543"/>
                    <a:pt x="5318" y="10543"/>
                  </a:cubicBezTo>
                  <a:cubicBezTo>
                    <a:pt x="5428" y="10528"/>
                    <a:pt x="7252" y="9102"/>
                    <a:pt x="8664" y="7502"/>
                  </a:cubicBezTo>
                  <a:cubicBezTo>
                    <a:pt x="9917" y="6089"/>
                    <a:pt x="10794" y="4496"/>
                    <a:pt x="10688" y="4287"/>
                  </a:cubicBezTo>
                  <a:cubicBezTo>
                    <a:pt x="10466" y="3848"/>
                    <a:pt x="3716" y="1"/>
                    <a:pt x="3716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3661025" y="466350"/>
              <a:ext cx="103700" cy="108600"/>
            </a:xfrm>
            <a:custGeom>
              <a:avLst/>
              <a:gdLst/>
              <a:ahLst/>
              <a:cxnLst/>
              <a:rect l="l" t="t" r="r" b="b"/>
              <a:pathLst>
                <a:path w="4148" h="4344" extrusionOk="0">
                  <a:moveTo>
                    <a:pt x="3919" y="1"/>
                  </a:moveTo>
                  <a:cubicBezTo>
                    <a:pt x="2778" y="1511"/>
                    <a:pt x="954" y="3242"/>
                    <a:pt x="1" y="4113"/>
                  </a:cubicBezTo>
                  <a:cubicBezTo>
                    <a:pt x="43" y="4183"/>
                    <a:pt x="91" y="4260"/>
                    <a:pt x="139" y="4343"/>
                  </a:cubicBezTo>
                  <a:cubicBezTo>
                    <a:pt x="717" y="3814"/>
                    <a:pt x="1642" y="2944"/>
                    <a:pt x="2541" y="1998"/>
                  </a:cubicBezTo>
                  <a:cubicBezTo>
                    <a:pt x="3125" y="1385"/>
                    <a:pt x="3688" y="737"/>
                    <a:pt x="4147" y="133"/>
                  </a:cubicBezTo>
                  <a:cubicBezTo>
                    <a:pt x="4064" y="84"/>
                    <a:pt x="3989" y="43"/>
                    <a:pt x="3919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8"/>
            <p:cNvSpPr/>
            <p:nvPr/>
          </p:nvSpPr>
          <p:spPr>
            <a:xfrm>
              <a:off x="3678075" y="480975"/>
              <a:ext cx="112075" cy="118625"/>
            </a:xfrm>
            <a:custGeom>
              <a:avLst/>
              <a:gdLst/>
              <a:ahLst/>
              <a:cxnLst/>
              <a:rect l="l" t="t" r="r" b="b"/>
              <a:pathLst>
                <a:path w="4483" h="4745" extrusionOk="0">
                  <a:moveTo>
                    <a:pt x="4252" y="0"/>
                  </a:moveTo>
                  <a:cubicBezTo>
                    <a:pt x="2944" y="1719"/>
                    <a:pt x="793" y="3785"/>
                    <a:pt x="0" y="4530"/>
                  </a:cubicBezTo>
                  <a:cubicBezTo>
                    <a:pt x="50" y="4600"/>
                    <a:pt x="105" y="4670"/>
                    <a:pt x="160" y="4745"/>
                  </a:cubicBezTo>
                  <a:cubicBezTo>
                    <a:pt x="613" y="4321"/>
                    <a:pt x="1538" y="3431"/>
                    <a:pt x="2505" y="2415"/>
                  </a:cubicBezTo>
                  <a:cubicBezTo>
                    <a:pt x="3202" y="1677"/>
                    <a:pt x="3918" y="871"/>
                    <a:pt x="4482" y="132"/>
                  </a:cubicBezTo>
                  <a:cubicBezTo>
                    <a:pt x="4406" y="91"/>
                    <a:pt x="4329" y="42"/>
                    <a:pt x="4252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8"/>
            <p:cNvSpPr/>
            <p:nvPr/>
          </p:nvSpPr>
          <p:spPr>
            <a:xfrm>
              <a:off x="3691625" y="492450"/>
              <a:ext cx="118175" cy="124900"/>
            </a:xfrm>
            <a:custGeom>
              <a:avLst/>
              <a:gdLst/>
              <a:ahLst/>
              <a:cxnLst/>
              <a:rect l="l" t="t" r="r" b="b"/>
              <a:pathLst>
                <a:path w="4727" h="4996" extrusionOk="0">
                  <a:moveTo>
                    <a:pt x="4497" y="1"/>
                  </a:moveTo>
                  <a:cubicBezTo>
                    <a:pt x="4142" y="432"/>
                    <a:pt x="3697" y="871"/>
                    <a:pt x="3216" y="1322"/>
                  </a:cubicBezTo>
                  <a:cubicBezTo>
                    <a:pt x="2910" y="1622"/>
                    <a:pt x="2589" y="1935"/>
                    <a:pt x="2297" y="2240"/>
                  </a:cubicBezTo>
                  <a:cubicBezTo>
                    <a:pt x="1310" y="3284"/>
                    <a:pt x="427" y="4301"/>
                    <a:pt x="1" y="4787"/>
                  </a:cubicBezTo>
                  <a:cubicBezTo>
                    <a:pt x="58" y="4857"/>
                    <a:pt x="113" y="4927"/>
                    <a:pt x="168" y="4996"/>
                  </a:cubicBezTo>
                  <a:cubicBezTo>
                    <a:pt x="572" y="4530"/>
                    <a:pt x="1484" y="3493"/>
                    <a:pt x="2486" y="2422"/>
                  </a:cubicBezTo>
                  <a:cubicBezTo>
                    <a:pt x="2785" y="2115"/>
                    <a:pt x="3099" y="1809"/>
                    <a:pt x="3404" y="1517"/>
                  </a:cubicBezTo>
                  <a:cubicBezTo>
                    <a:pt x="3892" y="1044"/>
                    <a:pt x="4358" y="592"/>
                    <a:pt x="4727" y="133"/>
                  </a:cubicBezTo>
                  <a:cubicBezTo>
                    <a:pt x="4643" y="84"/>
                    <a:pt x="4567" y="42"/>
                    <a:pt x="4497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8"/>
            <p:cNvSpPr/>
            <p:nvPr/>
          </p:nvSpPr>
          <p:spPr>
            <a:xfrm>
              <a:off x="3709200" y="506200"/>
              <a:ext cx="123900" cy="133075"/>
            </a:xfrm>
            <a:custGeom>
              <a:avLst/>
              <a:gdLst/>
              <a:ahLst/>
              <a:cxnLst/>
              <a:rect l="l" t="t" r="r" b="b"/>
              <a:pathLst>
                <a:path w="4956" h="5323" extrusionOk="0">
                  <a:moveTo>
                    <a:pt x="4725" y="0"/>
                  </a:moveTo>
                  <a:cubicBezTo>
                    <a:pt x="4239" y="571"/>
                    <a:pt x="3578" y="1259"/>
                    <a:pt x="2980" y="1886"/>
                  </a:cubicBezTo>
                  <a:cubicBezTo>
                    <a:pt x="2763" y="2108"/>
                    <a:pt x="2563" y="2316"/>
                    <a:pt x="2381" y="2519"/>
                  </a:cubicBezTo>
                  <a:cubicBezTo>
                    <a:pt x="1337" y="3619"/>
                    <a:pt x="392" y="4676"/>
                    <a:pt x="1" y="5122"/>
                  </a:cubicBezTo>
                  <a:cubicBezTo>
                    <a:pt x="58" y="5184"/>
                    <a:pt x="113" y="5254"/>
                    <a:pt x="168" y="5322"/>
                  </a:cubicBezTo>
                  <a:cubicBezTo>
                    <a:pt x="544" y="4905"/>
                    <a:pt x="1504" y="3819"/>
                    <a:pt x="2569" y="2701"/>
                  </a:cubicBezTo>
                  <a:cubicBezTo>
                    <a:pt x="2756" y="2505"/>
                    <a:pt x="2959" y="2290"/>
                    <a:pt x="3167" y="2066"/>
                  </a:cubicBezTo>
                  <a:cubicBezTo>
                    <a:pt x="3787" y="1426"/>
                    <a:pt x="4462" y="723"/>
                    <a:pt x="4956" y="132"/>
                  </a:cubicBezTo>
                  <a:cubicBezTo>
                    <a:pt x="4879" y="90"/>
                    <a:pt x="4802" y="42"/>
                    <a:pt x="4725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8"/>
            <p:cNvSpPr/>
            <p:nvPr/>
          </p:nvSpPr>
          <p:spPr>
            <a:xfrm>
              <a:off x="3726275" y="519425"/>
              <a:ext cx="129250" cy="140550"/>
            </a:xfrm>
            <a:custGeom>
              <a:avLst/>
              <a:gdLst/>
              <a:ahLst/>
              <a:cxnLst/>
              <a:rect l="l" t="t" r="r" b="b"/>
              <a:pathLst>
                <a:path w="5170" h="5622" extrusionOk="0">
                  <a:moveTo>
                    <a:pt x="4941" y="1"/>
                  </a:moveTo>
                  <a:cubicBezTo>
                    <a:pt x="4426" y="689"/>
                    <a:pt x="3354" y="2101"/>
                    <a:pt x="2539" y="2965"/>
                  </a:cubicBezTo>
                  <a:cubicBezTo>
                    <a:pt x="1462" y="4105"/>
                    <a:pt x="397" y="5066"/>
                    <a:pt x="1" y="5413"/>
                  </a:cubicBezTo>
                  <a:cubicBezTo>
                    <a:pt x="56" y="5483"/>
                    <a:pt x="111" y="5553"/>
                    <a:pt x="168" y="5622"/>
                  </a:cubicBezTo>
                  <a:cubicBezTo>
                    <a:pt x="557" y="5274"/>
                    <a:pt x="1614" y="4328"/>
                    <a:pt x="2686" y="3194"/>
                  </a:cubicBezTo>
                  <a:cubicBezTo>
                    <a:pt x="2700" y="3180"/>
                    <a:pt x="2715" y="3159"/>
                    <a:pt x="2735" y="3145"/>
                  </a:cubicBezTo>
                  <a:cubicBezTo>
                    <a:pt x="3563" y="2262"/>
                    <a:pt x="4655" y="821"/>
                    <a:pt x="5170" y="139"/>
                  </a:cubicBezTo>
                  <a:cubicBezTo>
                    <a:pt x="5094" y="91"/>
                    <a:pt x="5018" y="49"/>
                    <a:pt x="4941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8"/>
            <p:cNvSpPr/>
            <p:nvPr/>
          </p:nvSpPr>
          <p:spPr>
            <a:xfrm>
              <a:off x="3745900" y="532450"/>
              <a:ext cx="131225" cy="150675"/>
            </a:xfrm>
            <a:custGeom>
              <a:avLst/>
              <a:gdLst/>
              <a:ahLst/>
              <a:cxnLst/>
              <a:rect l="l" t="t" r="r" b="b"/>
              <a:pathLst>
                <a:path w="5249" h="6027" extrusionOk="0">
                  <a:moveTo>
                    <a:pt x="5019" y="1"/>
                  </a:moveTo>
                  <a:cubicBezTo>
                    <a:pt x="4824" y="258"/>
                    <a:pt x="4602" y="557"/>
                    <a:pt x="4365" y="877"/>
                  </a:cubicBezTo>
                  <a:cubicBezTo>
                    <a:pt x="3626" y="1859"/>
                    <a:pt x="2791" y="2972"/>
                    <a:pt x="2277" y="3521"/>
                  </a:cubicBezTo>
                  <a:lnTo>
                    <a:pt x="2235" y="3571"/>
                  </a:lnTo>
                  <a:cubicBezTo>
                    <a:pt x="1330" y="4523"/>
                    <a:pt x="468" y="5366"/>
                    <a:pt x="1" y="5826"/>
                  </a:cubicBezTo>
                  <a:cubicBezTo>
                    <a:pt x="58" y="5894"/>
                    <a:pt x="113" y="5958"/>
                    <a:pt x="176" y="6026"/>
                  </a:cubicBezTo>
                  <a:cubicBezTo>
                    <a:pt x="642" y="5567"/>
                    <a:pt x="1512" y="4712"/>
                    <a:pt x="2422" y="3751"/>
                  </a:cubicBezTo>
                  <a:lnTo>
                    <a:pt x="2472" y="3703"/>
                  </a:lnTo>
                  <a:cubicBezTo>
                    <a:pt x="2994" y="3145"/>
                    <a:pt x="3835" y="2026"/>
                    <a:pt x="4573" y="1038"/>
                  </a:cubicBezTo>
                  <a:cubicBezTo>
                    <a:pt x="4824" y="704"/>
                    <a:pt x="5053" y="405"/>
                    <a:pt x="5248" y="139"/>
                  </a:cubicBezTo>
                  <a:cubicBezTo>
                    <a:pt x="5171" y="97"/>
                    <a:pt x="5094" y="49"/>
                    <a:pt x="5019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8"/>
            <p:cNvSpPr/>
            <p:nvPr/>
          </p:nvSpPr>
          <p:spPr>
            <a:xfrm>
              <a:off x="3764200" y="554700"/>
              <a:ext cx="147900" cy="149125"/>
            </a:xfrm>
            <a:custGeom>
              <a:avLst/>
              <a:gdLst/>
              <a:ahLst/>
              <a:cxnLst/>
              <a:rect l="l" t="t" r="r" b="b"/>
              <a:pathLst>
                <a:path w="5916" h="5965" extrusionOk="0">
                  <a:moveTo>
                    <a:pt x="5698" y="1"/>
                  </a:moveTo>
                  <a:cubicBezTo>
                    <a:pt x="5393" y="335"/>
                    <a:pt x="5004" y="774"/>
                    <a:pt x="4564" y="1262"/>
                  </a:cubicBezTo>
                  <a:cubicBezTo>
                    <a:pt x="3903" y="2005"/>
                    <a:pt x="3160" y="2848"/>
                    <a:pt x="2470" y="3571"/>
                  </a:cubicBezTo>
                  <a:lnTo>
                    <a:pt x="2450" y="3591"/>
                  </a:lnTo>
                  <a:cubicBezTo>
                    <a:pt x="1510" y="4587"/>
                    <a:pt x="515" y="5380"/>
                    <a:pt x="0" y="5771"/>
                  </a:cubicBezTo>
                  <a:cubicBezTo>
                    <a:pt x="55" y="5839"/>
                    <a:pt x="119" y="5903"/>
                    <a:pt x="174" y="5964"/>
                  </a:cubicBezTo>
                  <a:cubicBezTo>
                    <a:pt x="703" y="5562"/>
                    <a:pt x="1699" y="4769"/>
                    <a:pt x="2644" y="3773"/>
                  </a:cubicBezTo>
                  <a:lnTo>
                    <a:pt x="2659" y="3758"/>
                  </a:lnTo>
                  <a:cubicBezTo>
                    <a:pt x="3354" y="3022"/>
                    <a:pt x="4105" y="2180"/>
                    <a:pt x="4767" y="1435"/>
                  </a:cubicBezTo>
                  <a:cubicBezTo>
                    <a:pt x="5212" y="934"/>
                    <a:pt x="5608" y="488"/>
                    <a:pt x="5916" y="154"/>
                  </a:cubicBezTo>
                  <a:cubicBezTo>
                    <a:pt x="5852" y="106"/>
                    <a:pt x="5775" y="57"/>
                    <a:pt x="5698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8"/>
            <p:cNvSpPr/>
            <p:nvPr/>
          </p:nvSpPr>
          <p:spPr>
            <a:xfrm>
              <a:off x="3669500" y="483675"/>
              <a:ext cx="80750" cy="72250"/>
            </a:xfrm>
            <a:custGeom>
              <a:avLst/>
              <a:gdLst/>
              <a:ahLst/>
              <a:cxnLst/>
              <a:rect l="l" t="t" r="r" b="b"/>
              <a:pathLst>
                <a:path w="3230" h="2890" extrusionOk="0">
                  <a:moveTo>
                    <a:pt x="2213" y="1"/>
                  </a:moveTo>
                  <a:cubicBezTo>
                    <a:pt x="1874" y="1"/>
                    <a:pt x="1525" y="111"/>
                    <a:pt x="1312" y="317"/>
                  </a:cubicBezTo>
                  <a:cubicBezTo>
                    <a:pt x="769" y="831"/>
                    <a:pt x="594" y="1130"/>
                    <a:pt x="594" y="1130"/>
                  </a:cubicBezTo>
                  <a:cubicBezTo>
                    <a:pt x="568" y="1170"/>
                    <a:pt x="0" y="2890"/>
                    <a:pt x="913" y="2890"/>
                  </a:cubicBezTo>
                  <a:cubicBezTo>
                    <a:pt x="944" y="2890"/>
                    <a:pt x="977" y="2888"/>
                    <a:pt x="1011" y="2883"/>
                  </a:cubicBezTo>
                  <a:cubicBezTo>
                    <a:pt x="2063" y="2767"/>
                    <a:pt x="1596" y="1264"/>
                    <a:pt x="1596" y="1264"/>
                  </a:cubicBezTo>
                  <a:lnTo>
                    <a:pt x="1596" y="1264"/>
                  </a:lnTo>
                  <a:cubicBezTo>
                    <a:pt x="1596" y="1264"/>
                    <a:pt x="1700" y="1270"/>
                    <a:pt x="1854" y="1270"/>
                  </a:cubicBezTo>
                  <a:cubicBezTo>
                    <a:pt x="2288" y="1270"/>
                    <a:pt x="3121" y="1221"/>
                    <a:pt x="3162" y="846"/>
                  </a:cubicBezTo>
                  <a:cubicBezTo>
                    <a:pt x="3230" y="263"/>
                    <a:pt x="2734" y="1"/>
                    <a:pt x="2213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8"/>
            <p:cNvSpPr/>
            <p:nvPr/>
          </p:nvSpPr>
          <p:spPr>
            <a:xfrm>
              <a:off x="3685750" y="491250"/>
              <a:ext cx="37050" cy="37750"/>
            </a:xfrm>
            <a:custGeom>
              <a:avLst/>
              <a:gdLst/>
              <a:ahLst/>
              <a:cxnLst/>
              <a:rect l="l" t="t" r="r" b="b"/>
              <a:pathLst>
                <a:path w="1482" h="1510" extrusionOk="0">
                  <a:moveTo>
                    <a:pt x="1009" y="0"/>
                  </a:moveTo>
                  <a:cubicBezTo>
                    <a:pt x="752" y="431"/>
                    <a:pt x="431" y="765"/>
                    <a:pt x="0" y="1044"/>
                  </a:cubicBezTo>
                  <a:lnTo>
                    <a:pt x="438" y="1510"/>
                  </a:lnTo>
                  <a:cubicBezTo>
                    <a:pt x="438" y="1510"/>
                    <a:pt x="1176" y="1343"/>
                    <a:pt x="1482" y="508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8"/>
            <p:cNvSpPr/>
            <p:nvPr/>
          </p:nvSpPr>
          <p:spPr>
            <a:xfrm>
              <a:off x="3676175" y="476100"/>
              <a:ext cx="34825" cy="41275"/>
            </a:xfrm>
            <a:custGeom>
              <a:avLst/>
              <a:gdLst/>
              <a:ahLst/>
              <a:cxnLst/>
              <a:rect l="l" t="t" r="r" b="b"/>
              <a:pathLst>
                <a:path w="1393" h="1651" extrusionOk="0">
                  <a:moveTo>
                    <a:pt x="836" y="0"/>
                  </a:moveTo>
                  <a:lnTo>
                    <a:pt x="1" y="1239"/>
                  </a:lnTo>
                  <a:lnTo>
                    <a:pt x="383" y="1650"/>
                  </a:lnTo>
                  <a:cubicBezTo>
                    <a:pt x="814" y="1371"/>
                    <a:pt x="1135" y="1037"/>
                    <a:pt x="1392" y="606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8"/>
            <p:cNvSpPr/>
            <p:nvPr/>
          </p:nvSpPr>
          <p:spPr>
            <a:xfrm>
              <a:off x="3662400" y="336250"/>
              <a:ext cx="48925" cy="49925"/>
            </a:xfrm>
            <a:custGeom>
              <a:avLst/>
              <a:gdLst/>
              <a:ahLst/>
              <a:cxnLst/>
              <a:rect l="l" t="t" r="r" b="b"/>
              <a:pathLst>
                <a:path w="1957" h="1997" extrusionOk="0">
                  <a:moveTo>
                    <a:pt x="887" y="1"/>
                  </a:moveTo>
                  <a:cubicBezTo>
                    <a:pt x="684" y="1"/>
                    <a:pt x="496" y="85"/>
                    <a:pt x="357" y="167"/>
                  </a:cubicBezTo>
                  <a:cubicBezTo>
                    <a:pt x="36" y="347"/>
                    <a:pt x="1" y="890"/>
                    <a:pt x="286" y="1384"/>
                  </a:cubicBezTo>
                  <a:cubicBezTo>
                    <a:pt x="502" y="1761"/>
                    <a:pt x="843" y="1996"/>
                    <a:pt x="1130" y="1996"/>
                  </a:cubicBezTo>
                  <a:cubicBezTo>
                    <a:pt x="1215" y="1996"/>
                    <a:pt x="1294" y="1976"/>
                    <a:pt x="1365" y="1933"/>
                  </a:cubicBezTo>
                  <a:cubicBezTo>
                    <a:pt x="1686" y="1753"/>
                    <a:pt x="1956" y="1107"/>
                    <a:pt x="1693" y="612"/>
                  </a:cubicBezTo>
                  <a:cubicBezTo>
                    <a:pt x="1441" y="142"/>
                    <a:pt x="1150" y="1"/>
                    <a:pt x="887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8"/>
            <p:cNvSpPr/>
            <p:nvPr/>
          </p:nvSpPr>
          <p:spPr>
            <a:xfrm>
              <a:off x="3518575" y="474650"/>
              <a:ext cx="58275" cy="52650"/>
            </a:xfrm>
            <a:custGeom>
              <a:avLst/>
              <a:gdLst/>
              <a:ahLst/>
              <a:cxnLst/>
              <a:rect l="l" t="t" r="r" b="b"/>
              <a:pathLst>
                <a:path w="2331" h="2106" extrusionOk="0">
                  <a:moveTo>
                    <a:pt x="1391" y="1"/>
                  </a:moveTo>
                  <a:cubicBezTo>
                    <a:pt x="949" y="1"/>
                    <a:pt x="479" y="442"/>
                    <a:pt x="341" y="713"/>
                  </a:cubicBezTo>
                  <a:cubicBezTo>
                    <a:pt x="174" y="1047"/>
                    <a:pt x="1" y="1625"/>
                    <a:pt x="856" y="2020"/>
                  </a:cubicBezTo>
                  <a:cubicBezTo>
                    <a:pt x="983" y="2080"/>
                    <a:pt x="1119" y="2106"/>
                    <a:pt x="1252" y="2106"/>
                  </a:cubicBezTo>
                  <a:cubicBezTo>
                    <a:pt x="1652" y="2106"/>
                    <a:pt x="2038" y="1876"/>
                    <a:pt x="2163" y="1631"/>
                  </a:cubicBezTo>
                  <a:cubicBezTo>
                    <a:pt x="2330" y="1297"/>
                    <a:pt x="2163" y="315"/>
                    <a:pt x="1662" y="65"/>
                  </a:cubicBezTo>
                  <a:cubicBezTo>
                    <a:pt x="1575" y="20"/>
                    <a:pt x="1484" y="1"/>
                    <a:pt x="1391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8"/>
            <p:cNvSpPr/>
            <p:nvPr/>
          </p:nvSpPr>
          <p:spPr>
            <a:xfrm>
              <a:off x="3539450" y="347550"/>
              <a:ext cx="247200" cy="192125"/>
            </a:xfrm>
            <a:custGeom>
              <a:avLst/>
              <a:gdLst/>
              <a:ahLst/>
              <a:cxnLst/>
              <a:rect l="l" t="t" r="r" b="b"/>
              <a:pathLst>
                <a:path w="9888" h="7685" extrusionOk="0">
                  <a:moveTo>
                    <a:pt x="4050" y="0"/>
                  </a:moveTo>
                  <a:cubicBezTo>
                    <a:pt x="4050" y="0"/>
                    <a:pt x="376" y="1747"/>
                    <a:pt x="1" y="4265"/>
                  </a:cubicBezTo>
                  <a:cubicBezTo>
                    <a:pt x="1" y="4265"/>
                    <a:pt x="1103" y="7684"/>
                    <a:pt x="3275" y="7684"/>
                  </a:cubicBezTo>
                  <a:cubicBezTo>
                    <a:pt x="4035" y="7684"/>
                    <a:pt x="4927" y="7264"/>
                    <a:pt x="5949" y="6131"/>
                  </a:cubicBezTo>
                  <a:cubicBezTo>
                    <a:pt x="9887" y="1760"/>
                    <a:pt x="4050" y="0"/>
                    <a:pt x="4050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8"/>
            <p:cNvSpPr/>
            <p:nvPr/>
          </p:nvSpPr>
          <p:spPr>
            <a:xfrm>
              <a:off x="3583300" y="491325"/>
              <a:ext cx="32700" cy="27975"/>
            </a:xfrm>
            <a:custGeom>
              <a:avLst/>
              <a:gdLst/>
              <a:ahLst/>
              <a:cxnLst/>
              <a:rect l="l" t="t" r="r" b="b"/>
              <a:pathLst>
                <a:path w="1308" h="1119" extrusionOk="0">
                  <a:moveTo>
                    <a:pt x="614" y="1"/>
                  </a:moveTo>
                  <a:cubicBezTo>
                    <a:pt x="310" y="1"/>
                    <a:pt x="66" y="151"/>
                    <a:pt x="34" y="477"/>
                  </a:cubicBezTo>
                  <a:cubicBezTo>
                    <a:pt x="0" y="832"/>
                    <a:pt x="257" y="1083"/>
                    <a:pt x="598" y="1116"/>
                  </a:cubicBezTo>
                  <a:cubicBezTo>
                    <a:pt x="619" y="1118"/>
                    <a:pt x="640" y="1119"/>
                    <a:pt x="661" y="1119"/>
                  </a:cubicBezTo>
                  <a:cubicBezTo>
                    <a:pt x="976" y="1119"/>
                    <a:pt x="1246" y="920"/>
                    <a:pt x="1273" y="588"/>
                  </a:cubicBezTo>
                  <a:cubicBezTo>
                    <a:pt x="1308" y="233"/>
                    <a:pt x="1036" y="39"/>
                    <a:pt x="695" y="4"/>
                  </a:cubicBezTo>
                  <a:cubicBezTo>
                    <a:pt x="668" y="2"/>
                    <a:pt x="641" y="1"/>
                    <a:pt x="614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8"/>
            <p:cNvSpPr/>
            <p:nvPr/>
          </p:nvSpPr>
          <p:spPr>
            <a:xfrm>
              <a:off x="3679975" y="387125"/>
              <a:ext cx="30300" cy="31325"/>
            </a:xfrm>
            <a:custGeom>
              <a:avLst/>
              <a:gdLst/>
              <a:ahLst/>
              <a:cxnLst/>
              <a:rect l="l" t="t" r="r" b="b"/>
              <a:pathLst>
                <a:path w="1212" h="1253" extrusionOk="0">
                  <a:moveTo>
                    <a:pt x="584" y="1"/>
                  </a:moveTo>
                  <a:cubicBezTo>
                    <a:pt x="549" y="1"/>
                    <a:pt x="513" y="4"/>
                    <a:pt x="475" y="10"/>
                  </a:cubicBezTo>
                  <a:cubicBezTo>
                    <a:pt x="120" y="74"/>
                    <a:pt x="1" y="386"/>
                    <a:pt x="64" y="727"/>
                  </a:cubicBezTo>
                  <a:cubicBezTo>
                    <a:pt x="114" y="1026"/>
                    <a:pt x="291" y="1252"/>
                    <a:pt x="583" y="1252"/>
                  </a:cubicBezTo>
                  <a:cubicBezTo>
                    <a:pt x="618" y="1252"/>
                    <a:pt x="653" y="1249"/>
                    <a:pt x="691" y="1243"/>
                  </a:cubicBezTo>
                  <a:cubicBezTo>
                    <a:pt x="1038" y="1179"/>
                    <a:pt x="1212" y="874"/>
                    <a:pt x="1157" y="533"/>
                  </a:cubicBezTo>
                  <a:cubicBezTo>
                    <a:pt x="1100" y="227"/>
                    <a:pt x="883" y="1"/>
                    <a:pt x="584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8"/>
            <p:cNvSpPr/>
            <p:nvPr/>
          </p:nvSpPr>
          <p:spPr>
            <a:xfrm>
              <a:off x="3484475" y="289800"/>
              <a:ext cx="192225" cy="211800"/>
            </a:xfrm>
            <a:custGeom>
              <a:avLst/>
              <a:gdLst/>
              <a:ahLst/>
              <a:cxnLst/>
              <a:rect l="l" t="t" r="r" b="b"/>
              <a:pathLst>
                <a:path w="7689" h="8472" extrusionOk="0">
                  <a:moveTo>
                    <a:pt x="5015" y="0"/>
                  </a:moveTo>
                  <a:cubicBezTo>
                    <a:pt x="4828" y="0"/>
                    <a:pt x="4673" y="143"/>
                    <a:pt x="4551" y="284"/>
                  </a:cubicBezTo>
                  <a:cubicBezTo>
                    <a:pt x="4321" y="550"/>
                    <a:pt x="4162" y="856"/>
                    <a:pt x="4070" y="1190"/>
                  </a:cubicBezTo>
                  <a:cubicBezTo>
                    <a:pt x="4092" y="952"/>
                    <a:pt x="3980" y="717"/>
                    <a:pt x="3793" y="570"/>
                  </a:cubicBezTo>
                  <a:cubicBezTo>
                    <a:pt x="3729" y="515"/>
                    <a:pt x="3646" y="473"/>
                    <a:pt x="3562" y="473"/>
                  </a:cubicBezTo>
                  <a:cubicBezTo>
                    <a:pt x="3559" y="473"/>
                    <a:pt x="3555" y="473"/>
                    <a:pt x="3551" y="473"/>
                  </a:cubicBezTo>
                  <a:cubicBezTo>
                    <a:pt x="3396" y="473"/>
                    <a:pt x="3268" y="601"/>
                    <a:pt x="3173" y="724"/>
                  </a:cubicBezTo>
                  <a:cubicBezTo>
                    <a:pt x="2923" y="1058"/>
                    <a:pt x="2756" y="1440"/>
                    <a:pt x="2833" y="1844"/>
                  </a:cubicBezTo>
                  <a:cubicBezTo>
                    <a:pt x="2641" y="1763"/>
                    <a:pt x="2432" y="1687"/>
                    <a:pt x="2229" y="1687"/>
                  </a:cubicBezTo>
                  <a:cubicBezTo>
                    <a:pt x="2151" y="1687"/>
                    <a:pt x="2073" y="1699"/>
                    <a:pt x="1998" y="1726"/>
                  </a:cubicBezTo>
                  <a:cubicBezTo>
                    <a:pt x="1754" y="1816"/>
                    <a:pt x="1593" y="2060"/>
                    <a:pt x="1532" y="2310"/>
                  </a:cubicBezTo>
                  <a:cubicBezTo>
                    <a:pt x="1490" y="2512"/>
                    <a:pt x="1538" y="2769"/>
                    <a:pt x="1690" y="2908"/>
                  </a:cubicBezTo>
                  <a:cubicBezTo>
                    <a:pt x="1542" y="2900"/>
                    <a:pt x="1393" y="2890"/>
                    <a:pt x="1246" y="2890"/>
                  </a:cubicBezTo>
                  <a:cubicBezTo>
                    <a:pt x="1132" y="2890"/>
                    <a:pt x="1018" y="2896"/>
                    <a:pt x="905" y="2915"/>
                  </a:cubicBezTo>
                  <a:cubicBezTo>
                    <a:pt x="647" y="2956"/>
                    <a:pt x="389" y="3062"/>
                    <a:pt x="209" y="3249"/>
                  </a:cubicBezTo>
                  <a:cubicBezTo>
                    <a:pt x="97" y="3367"/>
                    <a:pt x="14" y="3528"/>
                    <a:pt x="14" y="3688"/>
                  </a:cubicBezTo>
                  <a:cubicBezTo>
                    <a:pt x="14" y="3883"/>
                    <a:pt x="126" y="4064"/>
                    <a:pt x="271" y="4182"/>
                  </a:cubicBezTo>
                  <a:cubicBezTo>
                    <a:pt x="424" y="4307"/>
                    <a:pt x="613" y="4411"/>
                    <a:pt x="794" y="4488"/>
                  </a:cubicBezTo>
                  <a:cubicBezTo>
                    <a:pt x="348" y="4593"/>
                    <a:pt x="7" y="5024"/>
                    <a:pt x="0" y="5476"/>
                  </a:cubicBezTo>
                  <a:cubicBezTo>
                    <a:pt x="0" y="5538"/>
                    <a:pt x="0" y="5602"/>
                    <a:pt x="29" y="5657"/>
                  </a:cubicBezTo>
                  <a:cubicBezTo>
                    <a:pt x="55" y="5705"/>
                    <a:pt x="97" y="5747"/>
                    <a:pt x="146" y="5789"/>
                  </a:cubicBezTo>
                  <a:cubicBezTo>
                    <a:pt x="354" y="5947"/>
                    <a:pt x="645" y="6033"/>
                    <a:pt x="919" y="6033"/>
                  </a:cubicBezTo>
                  <a:cubicBezTo>
                    <a:pt x="995" y="6033"/>
                    <a:pt x="1070" y="6026"/>
                    <a:pt x="1141" y="6013"/>
                  </a:cubicBezTo>
                  <a:lnTo>
                    <a:pt x="1141" y="6013"/>
                  </a:lnTo>
                  <a:cubicBezTo>
                    <a:pt x="787" y="6694"/>
                    <a:pt x="912" y="7599"/>
                    <a:pt x="1448" y="8155"/>
                  </a:cubicBezTo>
                  <a:cubicBezTo>
                    <a:pt x="1621" y="8328"/>
                    <a:pt x="1858" y="8472"/>
                    <a:pt x="2092" y="8472"/>
                  </a:cubicBezTo>
                  <a:cubicBezTo>
                    <a:pt x="2159" y="8472"/>
                    <a:pt x="2225" y="8460"/>
                    <a:pt x="2290" y="8434"/>
                  </a:cubicBezTo>
                  <a:cubicBezTo>
                    <a:pt x="2525" y="8336"/>
                    <a:pt x="2659" y="8065"/>
                    <a:pt x="2672" y="7808"/>
                  </a:cubicBezTo>
                  <a:cubicBezTo>
                    <a:pt x="2692" y="7549"/>
                    <a:pt x="2624" y="7292"/>
                    <a:pt x="2575" y="7035"/>
                  </a:cubicBezTo>
                  <a:cubicBezTo>
                    <a:pt x="2525" y="6777"/>
                    <a:pt x="2499" y="6505"/>
                    <a:pt x="2609" y="6270"/>
                  </a:cubicBezTo>
                  <a:cubicBezTo>
                    <a:pt x="2624" y="6228"/>
                    <a:pt x="2651" y="6186"/>
                    <a:pt x="2686" y="6164"/>
                  </a:cubicBezTo>
                  <a:cubicBezTo>
                    <a:pt x="2749" y="6123"/>
                    <a:pt x="2833" y="6138"/>
                    <a:pt x="2909" y="6129"/>
                  </a:cubicBezTo>
                  <a:cubicBezTo>
                    <a:pt x="3152" y="6116"/>
                    <a:pt x="3299" y="5859"/>
                    <a:pt x="3354" y="5628"/>
                  </a:cubicBezTo>
                  <a:cubicBezTo>
                    <a:pt x="3382" y="5503"/>
                    <a:pt x="3424" y="5371"/>
                    <a:pt x="3431" y="5239"/>
                  </a:cubicBezTo>
                  <a:cubicBezTo>
                    <a:pt x="3437" y="5164"/>
                    <a:pt x="3437" y="5017"/>
                    <a:pt x="3548" y="5017"/>
                  </a:cubicBezTo>
                  <a:cubicBezTo>
                    <a:pt x="3551" y="5017"/>
                    <a:pt x="3553" y="5017"/>
                    <a:pt x="3556" y="5017"/>
                  </a:cubicBezTo>
                  <a:cubicBezTo>
                    <a:pt x="3591" y="5017"/>
                    <a:pt x="3626" y="5044"/>
                    <a:pt x="3653" y="5059"/>
                  </a:cubicBezTo>
                  <a:cubicBezTo>
                    <a:pt x="3691" y="5077"/>
                    <a:pt x="3732" y="5085"/>
                    <a:pt x="3772" y="5085"/>
                  </a:cubicBezTo>
                  <a:cubicBezTo>
                    <a:pt x="3885" y="5085"/>
                    <a:pt x="3999" y="5021"/>
                    <a:pt x="4070" y="4934"/>
                  </a:cubicBezTo>
                  <a:cubicBezTo>
                    <a:pt x="4169" y="4808"/>
                    <a:pt x="4210" y="4648"/>
                    <a:pt x="4245" y="4494"/>
                  </a:cubicBezTo>
                  <a:cubicBezTo>
                    <a:pt x="4287" y="4343"/>
                    <a:pt x="4336" y="4182"/>
                    <a:pt x="4454" y="4077"/>
                  </a:cubicBezTo>
                  <a:cubicBezTo>
                    <a:pt x="4474" y="4057"/>
                    <a:pt x="4496" y="4035"/>
                    <a:pt x="4523" y="4035"/>
                  </a:cubicBezTo>
                  <a:cubicBezTo>
                    <a:pt x="4529" y="4033"/>
                    <a:pt x="4536" y="4032"/>
                    <a:pt x="4543" y="4032"/>
                  </a:cubicBezTo>
                  <a:cubicBezTo>
                    <a:pt x="4560" y="4032"/>
                    <a:pt x="4577" y="4037"/>
                    <a:pt x="4593" y="4042"/>
                  </a:cubicBezTo>
                  <a:cubicBezTo>
                    <a:pt x="4697" y="4074"/>
                    <a:pt x="4799" y="4149"/>
                    <a:pt x="4908" y="4149"/>
                  </a:cubicBezTo>
                  <a:cubicBezTo>
                    <a:pt x="4916" y="4149"/>
                    <a:pt x="4925" y="4148"/>
                    <a:pt x="4934" y="4147"/>
                  </a:cubicBezTo>
                  <a:cubicBezTo>
                    <a:pt x="4982" y="4140"/>
                    <a:pt x="5030" y="4119"/>
                    <a:pt x="5065" y="4084"/>
                  </a:cubicBezTo>
                  <a:cubicBezTo>
                    <a:pt x="5212" y="3967"/>
                    <a:pt x="5254" y="3771"/>
                    <a:pt x="5323" y="3604"/>
                  </a:cubicBezTo>
                  <a:cubicBezTo>
                    <a:pt x="5386" y="3431"/>
                    <a:pt x="5511" y="3242"/>
                    <a:pt x="5692" y="3235"/>
                  </a:cubicBezTo>
                  <a:cubicBezTo>
                    <a:pt x="5699" y="3235"/>
                    <a:pt x="5707" y="3234"/>
                    <a:pt x="5715" y="3234"/>
                  </a:cubicBezTo>
                  <a:cubicBezTo>
                    <a:pt x="5798" y="3234"/>
                    <a:pt x="5881" y="3264"/>
                    <a:pt x="5964" y="3270"/>
                  </a:cubicBezTo>
                  <a:cubicBezTo>
                    <a:pt x="5970" y="3271"/>
                    <a:pt x="5976" y="3271"/>
                    <a:pt x="5981" y="3271"/>
                  </a:cubicBezTo>
                  <a:cubicBezTo>
                    <a:pt x="6095" y="3271"/>
                    <a:pt x="6211" y="3210"/>
                    <a:pt x="6270" y="3110"/>
                  </a:cubicBezTo>
                  <a:cubicBezTo>
                    <a:pt x="6366" y="2965"/>
                    <a:pt x="6395" y="2824"/>
                    <a:pt x="6590" y="2783"/>
                  </a:cubicBezTo>
                  <a:cubicBezTo>
                    <a:pt x="6622" y="2776"/>
                    <a:pt x="6653" y="2772"/>
                    <a:pt x="6681" y="2772"/>
                  </a:cubicBezTo>
                  <a:cubicBezTo>
                    <a:pt x="6795" y="2772"/>
                    <a:pt x="6885" y="2825"/>
                    <a:pt x="6979" y="2908"/>
                  </a:cubicBezTo>
                  <a:cubicBezTo>
                    <a:pt x="7076" y="2990"/>
                    <a:pt x="7192" y="3034"/>
                    <a:pt x="7300" y="3034"/>
                  </a:cubicBezTo>
                  <a:cubicBezTo>
                    <a:pt x="7467" y="3034"/>
                    <a:pt x="7617" y="2932"/>
                    <a:pt x="7654" y="2714"/>
                  </a:cubicBezTo>
                  <a:cubicBezTo>
                    <a:pt x="7689" y="2554"/>
                    <a:pt x="7641" y="2387"/>
                    <a:pt x="7585" y="2233"/>
                  </a:cubicBezTo>
                  <a:cubicBezTo>
                    <a:pt x="7487" y="1948"/>
                    <a:pt x="7335" y="1662"/>
                    <a:pt x="7076" y="1503"/>
                  </a:cubicBezTo>
                  <a:cubicBezTo>
                    <a:pt x="6966" y="1433"/>
                    <a:pt x="6841" y="1392"/>
                    <a:pt x="6715" y="1363"/>
                  </a:cubicBezTo>
                  <a:cubicBezTo>
                    <a:pt x="6639" y="1343"/>
                    <a:pt x="6485" y="1336"/>
                    <a:pt x="6450" y="1245"/>
                  </a:cubicBezTo>
                  <a:lnTo>
                    <a:pt x="6450" y="1238"/>
                  </a:lnTo>
                  <a:cubicBezTo>
                    <a:pt x="6430" y="1148"/>
                    <a:pt x="6533" y="987"/>
                    <a:pt x="6555" y="897"/>
                  </a:cubicBezTo>
                  <a:cubicBezTo>
                    <a:pt x="6590" y="779"/>
                    <a:pt x="6604" y="653"/>
                    <a:pt x="6604" y="528"/>
                  </a:cubicBezTo>
                  <a:cubicBezTo>
                    <a:pt x="6597" y="438"/>
                    <a:pt x="6575" y="334"/>
                    <a:pt x="6500" y="278"/>
                  </a:cubicBezTo>
                  <a:cubicBezTo>
                    <a:pt x="6472" y="258"/>
                    <a:pt x="6430" y="243"/>
                    <a:pt x="6395" y="236"/>
                  </a:cubicBezTo>
                  <a:cubicBezTo>
                    <a:pt x="6363" y="229"/>
                    <a:pt x="6331" y="226"/>
                    <a:pt x="6298" y="226"/>
                  </a:cubicBezTo>
                  <a:cubicBezTo>
                    <a:pt x="6208" y="226"/>
                    <a:pt x="6115" y="251"/>
                    <a:pt x="6032" y="293"/>
                  </a:cubicBezTo>
                  <a:cubicBezTo>
                    <a:pt x="5922" y="348"/>
                    <a:pt x="5824" y="425"/>
                    <a:pt x="5733" y="515"/>
                  </a:cubicBezTo>
                  <a:cubicBezTo>
                    <a:pt x="5615" y="627"/>
                    <a:pt x="5483" y="807"/>
                    <a:pt x="5399" y="946"/>
                  </a:cubicBezTo>
                  <a:cubicBezTo>
                    <a:pt x="5470" y="759"/>
                    <a:pt x="5511" y="557"/>
                    <a:pt x="5456" y="361"/>
                  </a:cubicBezTo>
                  <a:cubicBezTo>
                    <a:pt x="5399" y="174"/>
                    <a:pt x="5232" y="7"/>
                    <a:pt x="5030" y="0"/>
                  </a:cubicBezTo>
                  <a:cubicBezTo>
                    <a:pt x="5025" y="0"/>
                    <a:pt x="5020" y="0"/>
                    <a:pt x="501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8"/>
            <p:cNvSpPr/>
            <p:nvPr/>
          </p:nvSpPr>
          <p:spPr>
            <a:xfrm>
              <a:off x="3526725" y="379800"/>
              <a:ext cx="12950" cy="32325"/>
            </a:xfrm>
            <a:custGeom>
              <a:avLst/>
              <a:gdLst/>
              <a:ahLst/>
              <a:cxnLst/>
              <a:rect l="l" t="t" r="r" b="b"/>
              <a:pathLst>
                <a:path w="518" h="1293" extrusionOk="0">
                  <a:moveTo>
                    <a:pt x="283" y="0"/>
                  </a:moveTo>
                  <a:cubicBezTo>
                    <a:pt x="244" y="0"/>
                    <a:pt x="206" y="19"/>
                    <a:pt x="182" y="66"/>
                  </a:cubicBezTo>
                  <a:cubicBezTo>
                    <a:pt x="92" y="255"/>
                    <a:pt x="0" y="450"/>
                    <a:pt x="9" y="666"/>
                  </a:cubicBezTo>
                  <a:cubicBezTo>
                    <a:pt x="15" y="874"/>
                    <a:pt x="141" y="1048"/>
                    <a:pt x="237" y="1228"/>
                  </a:cubicBezTo>
                  <a:cubicBezTo>
                    <a:pt x="261" y="1274"/>
                    <a:pt x="299" y="1293"/>
                    <a:pt x="338" y="1293"/>
                  </a:cubicBezTo>
                  <a:cubicBezTo>
                    <a:pt x="426" y="1293"/>
                    <a:pt x="517" y="1198"/>
                    <a:pt x="460" y="1097"/>
                  </a:cubicBezTo>
                  <a:cubicBezTo>
                    <a:pt x="391" y="958"/>
                    <a:pt x="279" y="826"/>
                    <a:pt x="273" y="666"/>
                  </a:cubicBezTo>
                  <a:cubicBezTo>
                    <a:pt x="259" y="505"/>
                    <a:pt x="343" y="345"/>
                    <a:pt x="411" y="200"/>
                  </a:cubicBezTo>
                  <a:cubicBezTo>
                    <a:pt x="464" y="98"/>
                    <a:pt x="371" y="0"/>
                    <a:pt x="283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8"/>
            <p:cNvSpPr/>
            <p:nvPr/>
          </p:nvSpPr>
          <p:spPr>
            <a:xfrm>
              <a:off x="3577700" y="341125"/>
              <a:ext cx="17775" cy="28825"/>
            </a:xfrm>
            <a:custGeom>
              <a:avLst/>
              <a:gdLst/>
              <a:ahLst/>
              <a:cxnLst/>
              <a:rect l="l" t="t" r="r" b="b"/>
              <a:pathLst>
                <a:path w="711" h="1153" extrusionOk="0">
                  <a:moveTo>
                    <a:pt x="208" y="0"/>
                  </a:moveTo>
                  <a:cubicBezTo>
                    <a:pt x="83" y="0"/>
                    <a:pt x="0" y="183"/>
                    <a:pt x="132" y="244"/>
                  </a:cubicBezTo>
                  <a:cubicBezTo>
                    <a:pt x="425" y="382"/>
                    <a:pt x="425" y="710"/>
                    <a:pt x="356" y="987"/>
                  </a:cubicBezTo>
                  <a:cubicBezTo>
                    <a:pt x="331" y="1087"/>
                    <a:pt x="414" y="1153"/>
                    <a:pt x="493" y="1153"/>
                  </a:cubicBezTo>
                  <a:cubicBezTo>
                    <a:pt x="546" y="1153"/>
                    <a:pt x="597" y="1124"/>
                    <a:pt x="613" y="1057"/>
                  </a:cubicBezTo>
                  <a:cubicBezTo>
                    <a:pt x="710" y="675"/>
                    <a:pt x="662" y="209"/>
                    <a:pt x="266" y="13"/>
                  </a:cubicBezTo>
                  <a:cubicBezTo>
                    <a:pt x="246" y="4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8"/>
            <p:cNvSpPr/>
            <p:nvPr/>
          </p:nvSpPr>
          <p:spPr>
            <a:xfrm>
              <a:off x="3556450" y="375125"/>
              <a:ext cx="12250" cy="31400"/>
            </a:xfrm>
            <a:custGeom>
              <a:avLst/>
              <a:gdLst/>
              <a:ahLst/>
              <a:cxnLst/>
              <a:rect l="l" t="t" r="r" b="b"/>
              <a:pathLst>
                <a:path w="490" h="1256" extrusionOk="0">
                  <a:moveTo>
                    <a:pt x="211" y="1"/>
                  </a:moveTo>
                  <a:cubicBezTo>
                    <a:pt x="129" y="1"/>
                    <a:pt x="50" y="63"/>
                    <a:pt x="92" y="156"/>
                  </a:cubicBezTo>
                  <a:cubicBezTo>
                    <a:pt x="218" y="477"/>
                    <a:pt x="127" y="789"/>
                    <a:pt x="30" y="1097"/>
                  </a:cubicBezTo>
                  <a:cubicBezTo>
                    <a:pt x="0" y="1192"/>
                    <a:pt x="80" y="1256"/>
                    <a:pt x="160" y="1256"/>
                  </a:cubicBezTo>
                  <a:cubicBezTo>
                    <a:pt x="212" y="1256"/>
                    <a:pt x="265" y="1228"/>
                    <a:pt x="288" y="1165"/>
                  </a:cubicBezTo>
                  <a:cubicBezTo>
                    <a:pt x="398" y="818"/>
                    <a:pt x="490" y="442"/>
                    <a:pt x="343" y="86"/>
                  </a:cubicBezTo>
                  <a:cubicBezTo>
                    <a:pt x="319" y="27"/>
                    <a:pt x="264" y="1"/>
                    <a:pt x="211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8"/>
            <p:cNvSpPr/>
            <p:nvPr/>
          </p:nvSpPr>
          <p:spPr>
            <a:xfrm>
              <a:off x="3525675" y="444800"/>
              <a:ext cx="8225" cy="23450"/>
            </a:xfrm>
            <a:custGeom>
              <a:avLst/>
              <a:gdLst/>
              <a:ahLst/>
              <a:cxnLst/>
              <a:rect l="l" t="t" r="r" b="b"/>
              <a:pathLst>
                <a:path w="329" h="938" extrusionOk="0">
                  <a:moveTo>
                    <a:pt x="171" y="1"/>
                  </a:moveTo>
                  <a:cubicBezTo>
                    <a:pt x="120" y="1"/>
                    <a:pt x="71" y="30"/>
                    <a:pt x="57" y="96"/>
                  </a:cubicBezTo>
                  <a:cubicBezTo>
                    <a:pt x="1" y="347"/>
                    <a:pt x="1" y="591"/>
                    <a:pt x="42" y="841"/>
                  </a:cubicBezTo>
                  <a:cubicBezTo>
                    <a:pt x="54" y="908"/>
                    <a:pt x="101" y="937"/>
                    <a:pt x="152" y="937"/>
                  </a:cubicBezTo>
                  <a:cubicBezTo>
                    <a:pt x="227" y="937"/>
                    <a:pt x="310" y="873"/>
                    <a:pt x="293" y="773"/>
                  </a:cubicBezTo>
                  <a:cubicBezTo>
                    <a:pt x="266" y="571"/>
                    <a:pt x="266" y="369"/>
                    <a:pt x="308" y="167"/>
                  </a:cubicBezTo>
                  <a:cubicBezTo>
                    <a:pt x="329" y="66"/>
                    <a:pt x="247" y="1"/>
                    <a:pt x="171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8"/>
            <p:cNvSpPr/>
            <p:nvPr/>
          </p:nvSpPr>
          <p:spPr>
            <a:xfrm>
              <a:off x="3602225" y="329250"/>
              <a:ext cx="28900" cy="15900"/>
            </a:xfrm>
            <a:custGeom>
              <a:avLst/>
              <a:gdLst/>
              <a:ahLst/>
              <a:cxnLst/>
              <a:rect l="l" t="t" r="r" b="b"/>
              <a:pathLst>
                <a:path w="1156" h="636" extrusionOk="0">
                  <a:moveTo>
                    <a:pt x="184" y="0"/>
                  </a:moveTo>
                  <a:cubicBezTo>
                    <a:pt x="92" y="0"/>
                    <a:pt x="1" y="95"/>
                    <a:pt x="63" y="196"/>
                  </a:cubicBezTo>
                  <a:cubicBezTo>
                    <a:pt x="259" y="523"/>
                    <a:pt x="628" y="607"/>
                    <a:pt x="988" y="635"/>
                  </a:cubicBezTo>
                  <a:cubicBezTo>
                    <a:pt x="991" y="635"/>
                    <a:pt x="993" y="635"/>
                    <a:pt x="995" y="635"/>
                  </a:cubicBezTo>
                  <a:cubicBezTo>
                    <a:pt x="1155" y="635"/>
                    <a:pt x="1153" y="385"/>
                    <a:pt x="988" y="370"/>
                  </a:cubicBezTo>
                  <a:cubicBezTo>
                    <a:pt x="725" y="350"/>
                    <a:pt x="439" y="308"/>
                    <a:pt x="294" y="64"/>
                  </a:cubicBezTo>
                  <a:cubicBezTo>
                    <a:pt x="266" y="19"/>
                    <a:pt x="225" y="0"/>
                    <a:pt x="184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8"/>
            <p:cNvSpPr/>
            <p:nvPr/>
          </p:nvSpPr>
          <p:spPr>
            <a:xfrm>
              <a:off x="3616450" y="420175"/>
              <a:ext cx="67650" cy="70700"/>
            </a:xfrm>
            <a:custGeom>
              <a:avLst/>
              <a:gdLst/>
              <a:ahLst/>
              <a:cxnLst/>
              <a:rect l="l" t="t" r="r" b="b"/>
              <a:pathLst>
                <a:path w="2706" h="2828" extrusionOk="0">
                  <a:moveTo>
                    <a:pt x="2463" y="1"/>
                  </a:moveTo>
                  <a:cubicBezTo>
                    <a:pt x="2404" y="1"/>
                    <a:pt x="2345" y="33"/>
                    <a:pt x="2306" y="108"/>
                  </a:cubicBezTo>
                  <a:cubicBezTo>
                    <a:pt x="1861" y="985"/>
                    <a:pt x="1074" y="2000"/>
                    <a:pt x="197" y="2481"/>
                  </a:cubicBezTo>
                  <a:cubicBezTo>
                    <a:pt x="0" y="2586"/>
                    <a:pt x="120" y="2828"/>
                    <a:pt x="315" y="2828"/>
                  </a:cubicBezTo>
                  <a:cubicBezTo>
                    <a:pt x="340" y="2828"/>
                    <a:pt x="366" y="2824"/>
                    <a:pt x="393" y="2815"/>
                  </a:cubicBezTo>
                  <a:cubicBezTo>
                    <a:pt x="920" y="2641"/>
                    <a:pt x="1353" y="2272"/>
                    <a:pt x="1735" y="1841"/>
                  </a:cubicBezTo>
                  <a:cubicBezTo>
                    <a:pt x="2181" y="1340"/>
                    <a:pt x="2480" y="881"/>
                    <a:pt x="2654" y="297"/>
                  </a:cubicBezTo>
                  <a:cubicBezTo>
                    <a:pt x="2705" y="133"/>
                    <a:pt x="2584" y="1"/>
                    <a:pt x="2463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8"/>
            <p:cNvSpPr/>
            <p:nvPr/>
          </p:nvSpPr>
          <p:spPr>
            <a:xfrm>
              <a:off x="3625700" y="428575"/>
              <a:ext cx="22500" cy="21650"/>
            </a:xfrm>
            <a:custGeom>
              <a:avLst/>
              <a:gdLst/>
              <a:ahLst/>
              <a:cxnLst/>
              <a:rect l="l" t="t" r="r" b="b"/>
              <a:pathLst>
                <a:path w="900" h="866" extrusionOk="0">
                  <a:moveTo>
                    <a:pt x="356" y="1"/>
                  </a:moveTo>
                  <a:cubicBezTo>
                    <a:pt x="253" y="1"/>
                    <a:pt x="153" y="39"/>
                    <a:pt x="78" y="134"/>
                  </a:cubicBezTo>
                  <a:cubicBezTo>
                    <a:pt x="1" y="231"/>
                    <a:pt x="16" y="411"/>
                    <a:pt x="58" y="523"/>
                  </a:cubicBezTo>
                  <a:cubicBezTo>
                    <a:pt x="99" y="655"/>
                    <a:pt x="203" y="774"/>
                    <a:pt x="335" y="829"/>
                  </a:cubicBezTo>
                  <a:cubicBezTo>
                    <a:pt x="382" y="852"/>
                    <a:pt x="428" y="866"/>
                    <a:pt x="478" y="866"/>
                  </a:cubicBezTo>
                  <a:cubicBezTo>
                    <a:pt x="488" y="866"/>
                    <a:pt x="498" y="865"/>
                    <a:pt x="509" y="864"/>
                  </a:cubicBezTo>
                  <a:cubicBezTo>
                    <a:pt x="607" y="864"/>
                    <a:pt x="697" y="809"/>
                    <a:pt x="759" y="725"/>
                  </a:cubicBezTo>
                  <a:cubicBezTo>
                    <a:pt x="899" y="545"/>
                    <a:pt x="878" y="266"/>
                    <a:pt x="684" y="119"/>
                  </a:cubicBezTo>
                  <a:cubicBezTo>
                    <a:pt x="591" y="49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8"/>
            <p:cNvSpPr/>
            <p:nvPr/>
          </p:nvSpPr>
          <p:spPr>
            <a:xfrm>
              <a:off x="3642725" y="387700"/>
              <a:ext cx="29925" cy="26750"/>
            </a:xfrm>
            <a:custGeom>
              <a:avLst/>
              <a:gdLst/>
              <a:ahLst/>
              <a:cxnLst/>
              <a:rect l="l" t="t" r="r" b="b"/>
              <a:pathLst>
                <a:path w="1197" h="1070" extrusionOk="0">
                  <a:moveTo>
                    <a:pt x="928" y="0"/>
                  </a:moveTo>
                  <a:cubicBezTo>
                    <a:pt x="433" y="0"/>
                    <a:pt x="67" y="417"/>
                    <a:pt x="10" y="912"/>
                  </a:cubicBezTo>
                  <a:cubicBezTo>
                    <a:pt x="1" y="1008"/>
                    <a:pt x="84" y="1069"/>
                    <a:pt x="157" y="1069"/>
                  </a:cubicBezTo>
                  <a:cubicBezTo>
                    <a:pt x="206" y="1069"/>
                    <a:pt x="251" y="1041"/>
                    <a:pt x="260" y="976"/>
                  </a:cubicBezTo>
                  <a:cubicBezTo>
                    <a:pt x="312" y="573"/>
                    <a:pt x="561" y="264"/>
                    <a:pt x="960" y="264"/>
                  </a:cubicBezTo>
                  <a:cubicBezTo>
                    <a:pt x="982" y="264"/>
                    <a:pt x="1003" y="264"/>
                    <a:pt x="1025" y="266"/>
                  </a:cubicBezTo>
                  <a:cubicBezTo>
                    <a:pt x="1027" y="266"/>
                    <a:pt x="1029" y="266"/>
                    <a:pt x="1031" y="266"/>
                  </a:cubicBezTo>
                  <a:cubicBezTo>
                    <a:pt x="1173" y="266"/>
                    <a:pt x="1197" y="29"/>
                    <a:pt x="1053" y="9"/>
                  </a:cubicBezTo>
                  <a:cubicBezTo>
                    <a:pt x="1011" y="3"/>
                    <a:pt x="969" y="0"/>
                    <a:pt x="928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8"/>
            <p:cNvSpPr/>
            <p:nvPr/>
          </p:nvSpPr>
          <p:spPr>
            <a:xfrm>
              <a:off x="3582050" y="449600"/>
              <a:ext cx="29575" cy="29475"/>
            </a:xfrm>
            <a:custGeom>
              <a:avLst/>
              <a:gdLst/>
              <a:ahLst/>
              <a:cxnLst/>
              <a:rect l="l" t="t" r="r" b="b"/>
              <a:pathLst>
                <a:path w="1183" h="1179" extrusionOk="0">
                  <a:moveTo>
                    <a:pt x="979" y="1"/>
                  </a:moveTo>
                  <a:cubicBezTo>
                    <a:pt x="971" y="1"/>
                    <a:pt x="962" y="1"/>
                    <a:pt x="954" y="3"/>
                  </a:cubicBezTo>
                  <a:cubicBezTo>
                    <a:pt x="426" y="86"/>
                    <a:pt x="0" y="531"/>
                    <a:pt x="112" y="1088"/>
                  </a:cubicBezTo>
                  <a:cubicBezTo>
                    <a:pt x="124" y="1151"/>
                    <a:pt x="176" y="1179"/>
                    <a:pt x="230" y="1179"/>
                  </a:cubicBezTo>
                  <a:cubicBezTo>
                    <a:pt x="301" y="1179"/>
                    <a:pt x="375" y="1130"/>
                    <a:pt x="363" y="1047"/>
                  </a:cubicBezTo>
                  <a:cubicBezTo>
                    <a:pt x="307" y="608"/>
                    <a:pt x="613" y="322"/>
                    <a:pt x="1031" y="247"/>
                  </a:cubicBezTo>
                  <a:cubicBezTo>
                    <a:pt x="1182" y="220"/>
                    <a:pt x="1122" y="1"/>
                    <a:pt x="979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8"/>
            <p:cNvSpPr/>
            <p:nvPr/>
          </p:nvSpPr>
          <p:spPr>
            <a:xfrm>
              <a:off x="3620850" y="370400"/>
              <a:ext cx="31800" cy="23750"/>
            </a:xfrm>
            <a:custGeom>
              <a:avLst/>
              <a:gdLst/>
              <a:ahLst/>
              <a:cxnLst/>
              <a:rect l="l" t="t" r="r" b="b"/>
              <a:pathLst>
                <a:path w="1272" h="950" extrusionOk="0">
                  <a:moveTo>
                    <a:pt x="886" y="0"/>
                  </a:moveTo>
                  <a:cubicBezTo>
                    <a:pt x="846" y="0"/>
                    <a:pt x="803" y="10"/>
                    <a:pt x="759" y="33"/>
                  </a:cubicBezTo>
                  <a:cubicBezTo>
                    <a:pt x="529" y="150"/>
                    <a:pt x="327" y="317"/>
                    <a:pt x="160" y="512"/>
                  </a:cubicBezTo>
                  <a:cubicBezTo>
                    <a:pt x="1" y="703"/>
                    <a:pt x="173" y="950"/>
                    <a:pt x="362" y="950"/>
                  </a:cubicBezTo>
                  <a:cubicBezTo>
                    <a:pt x="422" y="950"/>
                    <a:pt x="483" y="926"/>
                    <a:pt x="536" y="868"/>
                  </a:cubicBezTo>
                  <a:cubicBezTo>
                    <a:pt x="683" y="708"/>
                    <a:pt x="843" y="582"/>
                    <a:pt x="1023" y="471"/>
                  </a:cubicBezTo>
                  <a:cubicBezTo>
                    <a:pt x="1272" y="328"/>
                    <a:pt x="1118" y="0"/>
                    <a:pt x="886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8"/>
            <p:cNvSpPr/>
            <p:nvPr/>
          </p:nvSpPr>
          <p:spPr>
            <a:xfrm>
              <a:off x="3561175" y="437475"/>
              <a:ext cx="23200" cy="29775"/>
            </a:xfrm>
            <a:custGeom>
              <a:avLst/>
              <a:gdLst/>
              <a:ahLst/>
              <a:cxnLst/>
              <a:rect l="l" t="t" r="r" b="b"/>
              <a:pathLst>
                <a:path w="928" h="1191" extrusionOk="0">
                  <a:moveTo>
                    <a:pt x="556" y="1"/>
                  </a:moveTo>
                  <a:cubicBezTo>
                    <a:pt x="495" y="1"/>
                    <a:pt x="435" y="25"/>
                    <a:pt x="391" y="84"/>
                  </a:cubicBezTo>
                  <a:cubicBezTo>
                    <a:pt x="209" y="321"/>
                    <a:pt x="50" y="578"/>
                    <a:pt x="15" y="877"/>
                  </a:cubicBezTo>
                  <a:cubicBezTo>
                    <a:pt x="0" y="1016"/>
                    <a:pt x="64" y="1149"/>
                    <a:pt x="209" y="1183"/>
                  </a:cubicBezTo>
                  <a:cubicBezTo>
                    <a:pt x="228" y="1188"/>
                    <a:pt x="248" y="1191"/>
                    <a:pt x="269" y="1191"/>
                  </a:cubicBezTo>
                  <a:cubicBezTo>
                    <a:pt x="380" y="1191"/>
                    <a:pt x="498" y="1113"/>
                    <a:pt x="516" y="996"/>
                  </a:cubicBezTo>
                  <a:cubicBezTo>
                    <a:pt x="551" y="759"/>
                    <a:pt x="676" y="578"/>
                    <a:pt x="808" y="389"/>
                  </a:cubicBezTo>
                  <a:cubicBezTo>
                    <a:pt x="928" y="209"/>
                    <a:pt x="734" y="1"/>
                    <a:pt x="556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8"/>
            <p:cNvSpPr/>
            <p:nvPr/>
          </p:nvSpPr>
          <p:spPr>
            <a:xfrm>
              <a:off x="3656525" y="4138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164" y="1"/>
                  </a:moveTo>
                  <a:cubicBezTo>
                    <a:pt x="126" y="1"/>
                    <a:pt x="87" y="15"/>
                    <a:pt x="56" y="42"/>
                  </a:cubicBezTo>
                  <a:cubicBezTo>
                    <a:pt x="0" y="106"/>
                    <a:pt x="7" y="196"/>
                    <a:pt x="62" y="259"/>
                  </a:cubicBezTo>
                  <a:cubicBezTo>
                    <a:pt x="92" y="285"/>
                    <a:pt x="127" y="297"/>
                    <a:pt x="162" y="297"/>
                  </a:cubicBezTo>
                  <a:cubicBezTo>
                    <a:pt x="202" y="297"/>
                    <a:pt x="242" y="281"/>
                    <a:pt x="271" y="251"/>
                  </a:cubicBezTo>
                  <a:cubicBezTo>
                    <a:pt x="334" y="189"/>
                    <a:pt x="328" y="99"/>
                    <a:pt x="271" y="42"/>
                  </a:cubicBezTo>
                  <a:cubicBezTo>
                    <a:pt x="240" y="15"/>
                    <a:pt x="202" y="1"/>
                    <a:pt x="164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8"/>
            <p:cNvSpPr/>
            <p:nvPr/>
          </p:nvSpPr>
          <p:spPr>
            <a:xfrm>
              <a:off x="3664875" y="401025"/>
              <a:ext cx="8200" cy="7425"/>
            </a:xfrm>
            <a:custGeom>
              <a:avLst/>
              <a:gdLst/>
              <a:ahLst/>
              <a:cxnLst/>
              <a:rect l="l" t="t" r="r" b="b"/>
              <a:pathLst>
                <a:path w="328" h="297" extrusionOk="0">
                  <a:moveTo>
                    <a:pt x="167" y="1"/>
                  </a:moveTo>
                  <a:cubicBezTo>
                    <a:pt x="126" y="1"/>
                    <a:pt x="85" y="16"/>
                    <a:pt x="56" y="45"/>
                  </a:cubicBezTo>
                  <a:cubicBezTo>
                    <a:pt x="0" y="109"/>
                    <a:pt x="0" y="199"/>
                    <a:pt x="62" y="254"/>
                  </a:cubicBezTo>
                  <a:cubicBezTo>
                    <a:pt x="90" y="282"/>
                    <a:pt x="127" y="296"/>
                    <a:pt x="164" y="296"/>
                  </a:cubicBezTo>
                  <a:cubicBezTo>
                    <a:pt x="203" y="296"/>
                    <a:pt x="243" y="280"/>
                    <a:pt x="271" y="248"/>
                  </a:cubicBezTo>
                  <a:cubicBezTo>
                    <a:pt x="328" y="192"/>
                    <a:pt x="328" y="94"/>
                    <a:pt x="264" y="39"/>
                  </a:cubicBezTo>
                  <a:cubicBezTo>
                    <a:pt x="238" y="13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8"/>
            <p:cNvSpPr/>
            <p:nvPr/>
          </p:nvSpPr>
          <p:spPr>
            <a:xfrm>
              <a:off x="3652675" y="426875"/>
              <a:ext cx="8225" cy="7400"/>
            </a:xfrm>
            <a:custGeom>
              <a:avLst/>
              <a:gdLst/>
              <a:ahLst/>
              <a:cxnLst/>
              <a:rect l="l" t="t" r="r" b="b"/>
              <a:pathLst>
                <a:path w="329" h="296" extrusionOk="0">
                  <a:moveTo>
                    <a:pt x="161" y="1"/>
                  </a:moveTo>
                  <a:cubicBezTo>
                    <a:pt x="123" y="1"/>
                    <a:pt x="84" y="14"/>
                    <a:pt x="56" y="42"/>
                  </a:cubicBezTo>
                  <a:cubicBezTo>
                    <a:pt x="1" y="104"/>
                    <a:pt x="1" y="202"/>
                    <a:pt x="64" y="257"/>
                  </a:cubicBezTo>
                  <a:cubicBezTo>
                    <a:pt x="90" y="283"/>
                    <a:pt x="125" y="295"/>
                    <a:pt x="161" y="295"/>
                  </a:cubicBezTo>
                  <a:cubicBezTo>
                    <a:pt x="201" y="295"/>
                    <a:pt x="243" y="280"/>
                    <a:pt x="273" y="251"/>
                  </a:cubicBezTo>
                  <a:cubicBezTo>
                    <a:pt x="328" y="187"/>
                    <a:pt x="328" y="97"/>
                    <a:pt x="265" y="42"/>
                  </a:cubicBezTo>
                  <a:cubicBezTo>
                    <a:pt x="237" y="14"/>
                    <a:pt x="199" y="1"/>
                    <a:pt x="161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8"/>
            <p:cNvSpPr/>
            <p:nvPr/>
          </p:nvSpPr>
          <p:spPr>
            <a:xfrm>
              <a:off x="3627475" y="415925"/>
              <a:ext cx="8200" cy="7475"/>
            </a:xfrm>
            <a:custGeom>
              <a:avLst/>
              <a:gdLst/>
              <a:ahLst/>
              <a:cxnLst/>
              <a:rect l="l" t="t" r="r" b="b"/>
              <a:pathLst>
                <a:path w="328" h="299" extrusionOk="0">
                  <a:moveTo>
                    <a:pt x="162" y="0"/>
                  </a:moveTo>
                  <a:cubicBezTo>
                    <a:pt x="123" y="0"/>
                    <a:pt x="85" y="16"/>
                    <a:pt x="55" y="49"/>
                  </a:cubicBezTo>
                  <a:cubicBezTo>
                    <a:pt x="0" y="111"/>
                    <a:pt x="0" y="201"/>
                    <a:pt x="55" y="258"/>
                  </a:cubicBezTo>
                  <a:cubicBezTo>
                    <a:pt x="86" y="284"/>
                    <a:pt x="123" y="298"/>
                    <a:pt x="159" y="298"/>
                  </a:cubicBezTo>
                  <a:cubicBezTo>
                    <a:pt x="199" y="298"/>
                    <a:pt x="239" y="282"/>
                    <a:pt x="271" y="249"/>
                  </a:cubicBezTo>
                  <a:cubicBezTo>
                    <a:pt x="327" y="194"/>
                    <a:pt x="321" y="97"/>
                    <a:pt x="264" y="41"/>
                  </a:cubicBezTo>
                  <a:cubicBezTo>
                    <a:pt x="234" y="14"/>
                    <a:pt x="198" y="0"/>
                    <a:pt x="162" y="0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8"/>
            <p:cNvSpPr/>
            <p:nvPr/>
          </p:nvSpPr>
          <p:spPr>
            <a:xfrm>
              <a:off x="3619825" y="403575"/>
              <a:ext cx="8175" cy="7450"/>
            </a:xfrm>
            <a:custGeom>
              <a:avLst/>
              <a:gdLst/>
              <a:ahLst/>
              <a:cxnLst/>
              <a:rect l="l" t="t" r="r" b="b"/>
              <a:pathLst>
                <a:path w="327" h="298" extrusionOk="0">
                  <a:moveTo>
                    <a:pt x="160" y="0"/>
                  </a:moveTo>
                  <a:cubicBezTo>
                    <a:pt x="121" y="0"/>
                    <a:pt x="84" y="16"/>
                    <a:pt x="56" y="49"/>
                  </a:cubicBezTo>
                  <a:cubicBezTo>
                    <a:pt x="0" y="110"/>
                    <a:pt x="0" y="201"/>
                    <a:pt x="62" y="257"/>
                  </a:cubicBezTo>
                  <a:cubicBezTo>
                    <a:pt x="89" y="284"/>
                    <a:pt x="126" y="298"/>
                    <a:pt x="163" y="298"/>
                  </a:cubicBezTo>
                  <a:cubicBezTo>
                    <a:pt x="203" y="298"/>
                    <a:pt x="243" y="283"/>
                    <a:pt x="271" y="251"/>
                  </a:cubicBezTo>
                  <a:cubicBezTo>
                    <a:pt x="326" y="194"/>
                    <a:pt x="319" y="97"/>
                    <a:pt x="264" y="42"/>
                  </a:cubicBezTo>
                  <a:cubicBezTo>
                    <a:pt x="233" y="14"/>
                    <a:pt x="196" y="0"/>
                    <a:pt x="160" y="0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8"/>
            <p:cNvSpPr/>
            <p:nvPr/>
          </p:nvSpPr>
          <p:spPr>
            <a:xfrm>
              <a:off x="3605000" y="413650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169" y="1"/>
                  </a:moveTo>
                  <a:cubicBezTo>
                    <a:pt x="130" y="1"/>
                    <a:pt x="92" y="16"/>
                    <a:pt x="64" y="48"/>
                  </a:cubicBezTo>
                  <a:cubicBezTo>
                    <a:pt x="1" y="105"/>
                    <a:pt x="9" y="202"/>
                    <a:pt x="64" y="257"/>
                  </a:cubicBezTo>
                  <a:cubicBezTo>
                    <a:pt x="94" y="285"/>
                    <a:pt x="131" y="299"/>
                    <a:pt x="168" y="299"/>
                  </a:cubicBezTo>
                  <a:cubicBezTo>
                    <a:pt x="206" y="299"/>
                    <a:pt x="245" y="283"/>
                    <a:pt x="273" y="250"/>
                  </a:cubicBezTo>
                  <a:cubicBezTo>
                    <a:pt x="335" y="195"/>
                    <a:pt x="328" y="98"/>
                    <a:pt x="273" y="41"/>
                  </a:cubicBezTo>
                  <a:cubicBezTo>
                    <a:pt x="242" y="15"/>
                    <a:pt x="205" y="1"/>
                    <a:pt x="169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8"/>
            <p:cNvSpPr/>
            <p:nvPr/>
          </p:nvSpPr>
          <p:spPr>
            <a:xfrm>
              <a:off x="3607975" y="432450"/>
              <a:ext cx="8200" cy="7400"/>
            </a:xfrm>
            <a:custGeom>
              <a:avLst/>
              <a:gdLst/>
              <a:ahLst/>
              <a:cxnLst/>
              <a:rect l="l" t="t" r="r" b="b"/>
              <a:pathLst>
                <a:path w="328" h="296" extrusionOk="0">
                  <a:moveTo>
                    <a:pt x="164" y="0"/>
                  </a:moveTo>
                  <a:cubicBezTo>
                    <a:pt x="125" y="0"/>
                    <a:pt x="85" y="16"/>
                    <a:pt x="57" y="48"/>
                  </a:cubicBezTo>
                  <a:cubicBezTo>
                    <a:pt x="0" y="104"/>
                    <a:pt x="7" y="201"/>
                    <a:pt x="64" y="256"/>
                  </a:cubicBezTo>
                  <a:cubicBezTo>
                    <a:pt x="93" y="283"/>
                    <a:pt x="128" y="296"/>
                    <a:pt x="163" y="296"/>
                  </a:cubicBezTo>
                  <a:cubicBezTo>
                    <a:pt x="203" y="296"/>
                    <a:pt x="242" y="280"/>
                    <a:pt x="272" y="250"/>
                  </a:cubicBezTo>
                  <a:cubicBezTo>
                    <a:pt x="328" y="188"/>
                    <a:pt x="328" y="98"/>
                    <a:pt x="266" y="41"/>
                  </a:cubicBezTo>
                  <a:cubicBezTo>
                    <a:pt x="238" y="14"/>
                    <a:pt x="201" y="0"/>
                    <a:pt x="164" y="0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8"/>
            <p:cNvSpPr/>
            <p:nvPr/>
          </p:nvSpPr>
          <p:spPr>
            <a:xfrm>
              <a:off x="3620875" y="459575"/>
              <a:ext cx="8150" cy="7475"/>
            </a:xfrm>
            <a:custGeom>
              <a:avLst/>
              <a:gdLst/>
              <a:ahLst/>
              <a:cxnLst/>
              <a:rect l="l" t="t" r="r" b="b"/>
              <a:pathLst>
                <a:path w="326" h="299" extrusionOk="0">
                  <a:moveTo>
                    <a:pt x="166" y="1"/>
                  </a:moveTo>
                  <a:cubicBezTo>
                    <a:pt x="127" y="1"/>
                    <a:pt x="87" y="16"/>
                    <a:pt x="55" y="48"/>
                  </a:cubicBezTo>
                  <a:cubicBezTo>
                    <a:pt x="0" y="112"/>
                    <a:pt x="7" y="202"/>
                    <a:pt x="62" y="257"/>
                  </a:cubicBezTo>
                  <a:cubicBezTo>
                    <a:pt x="93" y="285"/>
                    <a:pt x="130" y="299"/>
                    <a:pt x="166" y="299"/>
                  </a:cubicBezTo>
                  <a:cubicBezTo>
                    <a:pt x="205" y="299"/>
                    <a:pt x="242" y="283"/>
                    <a:pt x="271" y="250"/>
                  </a:cubicBezTo>
                  <a:cubicBezTo>
                    <a:pt x="326" y="195"/>
                    <a:pt x="326" y="98"/>
                    <a:pt x="271" y="42"/>
                  </a:cubicBezTo>
                  <a:cubicBezTo>
                    <a:pt x="241" y="15"/>
                    <a:pt x="204" y="1"/>
                    <a:pt x="166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8"/>
            <p:cNvSpPr/>
            <p:nvPr/>
          </p:nvSpPr>
          <p:spPr>
            <a:xfrm>
              <a:off x="3615450" y="446425"/>
              <a:ext cx="8200" cy="7400"/>
            </a:xfrm>
            <a:custGeom>
              <a:avLst/>
              <a:gdLst/>
              <a:ahLst/>
              <a:cxnLst/>
              <a:rect l="l" t="t" r="r" b="b"/>
              <a:pathLst>
                <a:path w="328" h="296" extrusionOk="0">
                  <a:moveTo>
                    <a:pt x="165" y="0"/>
                  </a:moveTo>
                  <a:cubicBezTo>
                    <a:pt x="125" y="0"/>
                    <a:pt x="86" y="16"/>
                    <a:pt x="57" y="46"/>
                  </a:cubicBezTo>
                  <a:cubicBezTo>
                    <a:pt x="0" y="108"/>
                    <a:pt x="0" y="198"/>
                    <a:pt x="64" y="255"/>
                  </a:cubicBezTo>
                  <a:cubicBezTo>
                    <a:pt x="90" y="282"/>
                    <a:pt x="127" y="296"/>
                    <a:pt x="165" y="296"/>
                  </a:cubicBezTo>
                  <a:cubicBezTo>
                    <a:pt x="204" y="296"/>
                    <a:pt x="244" y="280"/>
                    <a:pt x="272" y="249"/>
                  </a:cubicBezTo>
                  <a:cubicBezTo>
                    <a:pt x="327" y="192"/>
                    <a:pt x="321" y="95"/>
                    <a:pt x="266" y="40"/>
                  </a:cubicBezTo>
                  <a:cubicBezTo>
                    <a:pt x="236" y="13"/>
                    <a:pt x="200" y="0"/>
                    <a:pt x="165" y="0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8"/>
            <p:cNvSpPr/>
            <p:nvPr/>
          </p:nvSpPr>
          <p:spPr>
            <a:xfrm>
              <a:off x="3606925" y="471550"/>
              <a:ext cx="8200" cy="7450"/>
            </a:xfrm>
            <a:custGeom>
              <a:avLst/>
              <a:gdLst/>
              <a:ahLst/>
              <a:cxnLst/>
              <a:rect l="l" t="t" r="r" b="b"/>
              <a:pathLst>
                <a:path w="328" h="298" extrusionOk="0">
                  <a:moveTo>
                    <a:pt x="161" y="1"/>
                  </a:moveTo>
                  <a:cubicBezTo>
                    <a:pt x="123" y="1"/>
                    <a:pt x="85" y="15"/>
                    <a:pt x="57" y="43"/>
                  </a:cubicBezTo>
                  <a:cubicBezTo>
                    <a:pt x="0" y="105"/>
                    <a:pt x="0" y="195"/>
                    <a:pt x="64" y="259"/>
                  </a:cubicBezTo>
                  <a:cubicBezTo>
                    <a:pt x="90" y="285"/>
                    <a:pt x="125" y="297"/>
                    <a:pt x="161" y="297"/>
                  </a:cubicBezTo>
                  <a:cubicBezTo>
                    <a:pt x="201" y="297"/>
                    <a:pt x="243" y="281"/>
                    <a:pt x="273" y="252"/>
                  </a:cubicBezTo>
                  <a:cubicBezTo>
                    <a:pt x="328" y="189"/>
                    <a:pt x="328" y="99"/>
                    <a:pt x="266" y="43"/>
                  </a:cubicBezTo>
                  <a:cubicBezTo>
                    <a:pt x="238" y="15"/>
                    <a:pt x="199" y="1"/>
                    <a:pt x="161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8"/>
            <p:cNvSpPr/>
            <p:nvPr/>
          </p:nvSpPr>
          <p:spPr>
            <a:xfrm>
              <a:off x="3589025" y="429375"/>
              <a:ext cx="8200" cy="7500"/>
            </a:xfrm>
            <a:custGeom>
              <a:avLst/>
              <a:gdLst/>
              <a:ahLst/>
              <a:cxnLst/>
              <a:rect l="l" t="t" r="r" b="b"/>
              <a:pathLst>
                <a:path w="328" h="300" extrusionOk="0">
                  <a:moveTo>
                    <a:pt x="167" y="1"/>
                  </a:moveTo>
                  <a:cubicBezTo>
                    <a:pt x="127" y="1"/>
                    <a:pt x="85" y="16"/>
                    <a:pt x="55" y="45"/>
                  </a:cubicBezTo>
                  <a:cubicBezTo>
                    <a:pt x="0" y="109"/>
                    <a:pt x="0" y="199"/>
                    <a:pt x="63" y="254"/>
                  </a:cubicBezTo>
                  <a:cubicBezTo>
                    <a:pt x="94" y="285"/>
                    <a:pt x="130" y="299"/>
                    <a:pt x="167" y="299"/>
                  </a:cubicBezTo>
                  <a:cubicBezTo>
                    <a:pt x="205" y="299"/>
                    <a:pt x="243" y="283"/>
                    <a:pt x="272" y="254"/>
                  </a:cubicBezTo>
                  <a:cubicBezTo>
                    <a:pt x="327" y="192"/>
                    <a:pt x="327" y="102"/>
                    <a:pt x="264" y="39"/>
                  </a:cubicBezTo>
                  <a:cubicBezTo>
                    <a:pt x="238" y="13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8"/>
            <p:cNvSpPr/>
            <p:nvPr/>
          </p:nvSpPr>
          <p:spPr>
            <a:xfrm>
              <a:off x="3980075" y="579100"/>
              <a:ext cx="66825" cy="72250"/>
            </a:xfrm>
            <a:custGeom>
              <a:avLst/>
              <a:gdLst/>
              <a:ahLst/>
              <a:cxnLst/>
              <a:rect l="l" t="t" r="r" b="b"/>
              <a:pathLst>
                <a:path w="2673" h="2890" extrusionOk="0">
                  <a:moveTo>
                    <a:pt x="251" y="0"/>
                  </a:moveTo>
                  <a:lnTo>
                    <a:pt x="251" y="0"/>
                  </a:lnTo>
                  <a:cubicBezTo>
                    <a:pt x="8" y="661"/>
                    <a:pt x="1" y="1336"/>
                    <a:pt x="487" y="1941"/>
                  </a:cubicBezTo>
                  <a:cubicBezTo>
                    <a:pt x="894" y="2455"/>
                    <a:pt x="1447" y="2890"/>
                    <a:pt x="2073" y="2890"/>
                  </a:cubicBezTo>
                  <a:cubicBezTo>
                    <a:pt x="2251" y="2890"/>
                    <a:pt x="2436" y="2854"/>
                    <a:pt x="2625" y="2776"/>
                  </a:cubicBezTo>
                  <a:cubicBezTo>
                    <a:pt x="2645" y="2769"/>
                    <a:pt x="2658" y="2762"/>
                    <a:pt x="2673" y="2749"/>
                  </a:cubicBezTo>
                  <a:cubicBezTo>
                    <a:pt x="2179" y="1558"/>
                    <a:pt x="1524" y="473"/>
                    <a:pt x="724" y="160"/>
                  </a:cubicBezTo>
                  <a:cubicBezTo>
                    <a:pt x="564" y="97"/>
                    <a:pt x="403" y="42"/>
                    <a:pt x="251" y="0"/>
                  </a:cubicBezTo>
                  <a:close/>
                </a:path>
              </a:pathLst>
            </a:custGeom>
            <a:solidFill>
              <a:srgbClr val="D2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8"/>
            <p:cNvSpPr/>
            <p:nvPr/>
          </p:nvSpPr>
          <p:spPr>
            <a:xfrm>
              <a:off x="3897075" y="752350"/>
              <a:ext cx="35525" cy="90675"/>
            </a:xfrm>
            <a:custGeom>
              <a:avLst/>
              <a:gdLst/>
              <a:ahLst/>
              <a:cxnLst/>
              <a:rect l="l" t="t" r="r" b="b"/>
              <a:pathLst>
                <a:path w="1421" h="3627" extrusionOk="0">
                  <a:moveTo>
                    <a:pt x="1018" y="1"/>
                  </a:moveTo>
                  <a:cubicBezTo>
                    <a:pt x="392" y="563"/>
                    <a:pt x="1" y="1266"/>
                    <a:pt x="251" y="2130"/>
                  </a:cubicBezTo>
                  <a:cubicBezTo>
                    <a:pt x="440" y="2783"/>
                    <a:pt x="809" y="3409"/>
                    <a:pt x="1420" y="3626"/>
                  </a:cubicBezTo>
                  <a:cubicBezTo>
                    <a:pt x="1420" y="2477"/>
                    <a:pt x="1324" y="1196"/>
                    <a:pt x="1018" y="1"/>
                  </a:cubicBezTo>
                  <a:close/>
                </a:path>
              </a:pathLst>
            </a:custGeom>
            <a:solidFill>
              <a:srgbClr val="D2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0" name="Google Shape;1920;p48"/>
          <p:cNvGrpSpPr/>
          <p:nvPr/>
        </p:nvGrpSpPr>
        <p:grpSpPr>
          <a:xfrm>
            <a:off x="5812435" y="3843711"/>
            <a:ext cx="994498" cy="793672"/>
            <a:chOff x="5812435" y="3843711"/>
            <a:chExt cx="994498" cy="793672"/>
          </a:xfrm>
        </p:grpSpPr>
        <p:sp>
          <p:nvSpPr>
            <p:cNvPr id="1921" name="Google Shape;1921;p48"/>
            <p:cNvSpPr/>
            <p:nvPr/>
          </p:nvSpPr>
          <p:spPr>
            <a:xfrm>
              <a:off x="5854784" y="3923070"/>
              <a:ext cx="808164" cy="714313"/>
            </a:xfrm>
            <a:custGeom>
              <a:avLst/>
              <a:gdLst/>
              <a:ahLst/>
              <a:cxnLst/>
              <a:rect l="l" t="t" r="r" b="b"/>
              <a:pathLst>
                <a:path w="10744" h="9496" extrusionOk="0">
                  <a:moveTo>
                    <a:pt x="2583" y="0"/>
                  </a:moveTo>
                  <a:cubicBezTo>
                    <a:pt x="2074" y="0"/>
                    <a:pt x="1559" y="95"/>
                    <a:pt x="1198" y="469"/>
                  </a:cubicBezTo>
                  <a:cubicBezTo>
                    <a:pt x="745" y="935"/>
                    <a:pt x="425" y="1526"/>
                    <a:pt x="244" y="2146"/>
                  </a:cubicBezTo>
                  <a:cubicBezTo>
                    <a:pt x="148" y="2495"/>
                    <a:pt x="84" y="2855"/>
                    <a:pt x="64" y="3211"/>
                  </a:cubicBezTo>
                  <a:cubicBezTo>
                    <a:pt x="1" y="4400"/>
                    <a:pt x="356" y="5584"/>
                    <a:pt x="884" y="6648"/>
                  </a:cubicBezTo>
                  <a:cubicBezTo>
                    <a:pt x="1225" y="7329"/>
                    <a:pt x="1651" y="7971"/>
                    <a:pt x="2200" y="8498"/>
                  </a:cubicBezTo>
                  <a:cubicBezTo>
                    <a:pt x="2928" y="9186"/>
                    <a:pt x="3932" y="9495"/>
                    <a:pt x="4940" y="9495"/>
                  </a:cubicBezTo>
                  <a:cubicBezTo>
                    <a:pt x="5676" y="9495"/>
                    <a:pt x="6415" y="9330"/>
                    <a:pt x="7050" y="9028"/>
                  </a:cubicBezTo>
                  <a:cubicBezTo>
                    <a:pt x="7746" y="8700"/>
                    <a:pt x="8392" y="8283"/>
                    <a:pt x="8970" y="7775"/>
                  </a:cubicBezTo>
                  <a:cubicBezTo>
                    <a:pt x="9834" y="7017"/>
                    <a:pt x="10744" y="5800"/>
                    <a:pt x="10425" y="4589"/>
                  </a:cubicBezTo>
                  <a:cubicBezTo>
                    <a:pt x="10326" y="4191"/>
                    <a:pt x="10104" y="3844"/>
                    <a:pt x="9875" y="3510"/>
                  </a:cubicBezTo>
                  <a:cubicBezTo>
                    <a:pt x="9610" y="3106"/>
                    <a:pt x="9241" y="2835"/>
                    <a:pt x="8893" y="2515"/>
                  </a:cubicBezTo>
                  <a:cubicBezTo>
                    <a:pt x="7252" y="1018"/>
                    <a:pt x="5087" y="121"/>
                    <a:pt x="2875" y="10"/>
                  </a:cubicBezTo>
                  <a:cubicBezTo>
                    <a:pt x="2778" y="4"/>
                    <a:pt x="2681" y="0"/>
                    <a:pt x="2583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2" name="Google Shape;1922;p48"/>
            <p:cNvGrpSpPr/>
            <p:nvPr/>
          </p:nvGrpSpPr>
          <p:grpSpPr>
            <a:xfrm>
              <a:off x="5812435" y="3843711"/>
              <a:ext cx="994498" cy="752149"/>
              <a:chOff x="5812435" y="3843711"/>
              <a:chExt cx="994498" cy="752149"/>
            </a:xfrm>
          </p:grpSpPr>
          <p:sp>
            <p:nvSpPr>
              <p:cNvPr id="1923" name="Google Shape;1923;p48"/>
              <p:cNvSpPr/>
              <p:nvPr/>
            </p:nvSpPr>
            <p:spPr>
              <a:xfrm>
                <a:off x="5932338" y="3843711"/>
                <a:ext cx="720232" cy="454645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6044" extrusionOk="0">
                    <a:moveTo>
                      <a:pt x="3461" y="1"/>
                    </a:moveTo>
                    <a:cubicBezTo>
                      <a:pt x="1703" y="1"/>
                      <a:pt x="530" y="844"/>
                      <a:pt x="0" y="1462"/>
                    </a:cubicBezTo>
                    <a:cubicBezTo>
                      <a:pt x="598" y="1691"/>
                      <a:pt x="1231" y="2115"/>
                      <a:pt x="1231" y="2115"/>
                    </a:cubicBezTo>
                    <a:cubicBezTo>
                      <a:pt x="1231" y="2115"/>
                      <a:pt x="4384" y="6043"/>
                      <a:pt x="6746" y="6043"/>
                    </a:cubicBezTo>
                    <a:cubicBezTo>
                      <a:pt x="6786" y="6043"/>
                      <a:pt x="6827" y="6042"/>
                      <a:pt x="6867" y="6040"/>
                    </a:cubicBezTo>
                    <a:cubicBezTo>
                      <a:pt x="9240" y="5908"/>
                      <a:pt x="9442" y="4259"/>
                      <a:pt x="9442" y="4259"/>
                    </a:cubicBezTo>
                    <a:cubicBezTo>
                      <a:pt x="9442" y="4259"/>
                      <a:pt x="9574" y="1955"/>
                      <a:pt x="5970" y="522"/>
                    </a:cubicBezTo>
                    <a:cubicBezTo>
                      <a:pt x="5034" y="148"/>
                      <a:pt x="4196" y="1"/>
                      <a:pt x="3461" y="1"/>
                    </a:cubicBezTo>
                    <a:close/>
                  </a:path>
                </a:pathLst>
              </a:custGeom>
              <a:solidFill>
                <a:srgbClr val="F47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48"/>
              <p:cNvSpPr/>
              <p:nvPr/>
            </p:nvSpPr>
            <p:spPr>
              <a:xfrm>
                <a:off x="5983563" y="3971062"/>
                <a:ext cx="411453" cy="551907"/>
              </a:xfrm>
              <a:custGeom>
                <a:avLst/>
                <a:gdLst/>
                <a:ahLst/>
                <a:cxnLst/>
                <a:rect l="l" t="t" r="r" b="b"/>
                <a:pathLst>
                  <a:path w="5470" h="7337" extrusionOk="0">
                    <a:moveTo>
                      <a:pt x="2285" y="0"/>
                    </a:moveTo>
                    <a:cubicBezTo>
                      <a:pt x="1371" y="0"/>
                      <a:pt x="550" y="422"/>
                      <a:pt x="550" y="422"/>
                    </a:cubicBezTo>
                    <a:cubicBezTo>
                      <a:pt x="306" y="582"/>
                      <a:pt x="244" y="881"/>
                      <a:pt x="216" y="1118"/>
                    </a:cubicBezTo>
                    <a:cubicBezTo>
                      <a:pt x="0" y="2788"/>
                      <a:pt x="1149" y="4340"/>
                      <a:pt x="2268" y="5522"/>
                    </a:cubicBezTo>
                    <a:cubicBezTo>
                      <a:pt x="3276" y="6593"/>
                      <a:pt x="4222" y="7336"/>
                      <a:pt x="4785" y="7336"/>
                    </a:cubicBezTo>
                    <a:cubicBezTo>
                      <a:pt x="4910" y="7336"/>
                      <a:pt x="5017" y="7299"/>
                      <a:pt x="5101" y="7221"/>
                    </a:cubicBezTo>
                    <a:cubicBezTo>
                      <a:pt x="5470" y="6867"/>
                      <a:pt x="3835" y="4709"/>
                      <a:pt x="3835" y="4709"/>
                    </a:cubicBezTo>
                    <a:cubicBezTo>
                      <a:pt x="3835" y="4709"/>
                      <a:pt x="5241" y="3011"/>
                      <a:pt x="4239" y="1153"/>
                    </a:cubicBezTo>
                    <a:cubicBezTo>
                      <a:pt x="3758" y="254"/>
                      <a:pt x="2994" y="0"/>
                      <a:pt x="2285" y="0"/>
                    </a:cubicBezTo>
                    <a:close/>
                  </a:path>
                </a:pathLst>
              </a:custGeom>
              <a:solidFill>
                <a:srgbClr val="FF8A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48"/>
              <p:cNvSpPr/>
              <p:nvPr/>
            </p:nvSpPr>
            <p:spPr>
              <a:xfrm>
                <a:off x="6332665" y="4287294"/>
                <a:ext cx="306822" cy="214008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2845" extrusionOk="0">
                    <a:moveTo>
                      <a:pt x="3899" y="0"/>
                    </a:moveTo>
                    <a:cubicBezTo>
                      <a:pt x="3388" y="0"/>
                      <a:pt x="1914" y="742"/>
                      <a:pt x="1914" y="742"/>
                    </a:cubicBezTo>
                    <a:cubicBezTo>
                      <a:pt x="1914" y="742"/>
                      <a:pt x="0" y="2439"/>
                      <a:pt x="1009" y="2808"/>
                    </a:cubicBezTo>
                    <a:cubicBezTo>
                      <a:pt x="1076" y="2833"/>
                      <a:pt x="1147" y="2844"/>
                      <a:pt x="1222" y="2844"/>
                    </a:cubicBezTo>
                    <a:cubicBezTo>
                      <a:pt x="2283" y="2844"/>
                      <a:pt x="4078" y="518"/>
                      <a:pt x="4072" y="107"/>
                    </a:cubicBezTo>
                    <a:cubicBezTo>
                      <a:pt x="4069" y="32"/>
                      <a:pt x="4005" y="0"/>
                      <a:pt x="3899" y="0"/>
                    </a:cubicBezTo>
                    <a:close/>
                  </a:path>
                </a:pathLst>
              </a:custGeom>
              <a:solidFill>
                <a:srgbClr val="E070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48"/>
              <p:cNvSpPr/>
              <p:nvPr/>
            </p:nvSpPr>
            <p:spPr>
              <a:xfrm>
                <a:off x="6250524" y="4146930"/>
                <a:ext cx="209036" cy="293368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3900" extrusionOk="0">
                    <a:moveTo>
                      <a:pt x="2401" y="1"/>
                    </a:moveTo>
                    <a:cubicBezTo>
                      <a:pt x="2392" y="1"/>
                      <a:pt x="2383" y="2"/>
                      <a:pt x="2373" y="5"/>
                    </a:cubicBezTo>
                    <a:cubicBezTo>
                      <a:pt x="1942" y="123"/>
                      <a:pt x="0" y="2850"/>
                      <a:pt x="640" y="3707"/>
                    </a:cubicBezTo>
                    <a:cubicBezTo>
                      <a:pt x="741" y="3843"/>
                      <a:pt x="854" y="3900"/>
                      <a:pt x="971" y="3900"/>
                    </a:cubicBezTo>
                    <a:cubicBezTo>
                      <a:pt x="1602" y="3900"/>
                      <a:pt x="2373" y="2252"/>
                      <a:pt x="2373" y="2252"/>
                    </a:cubicBezTo>
                    <a:cubicBezTo>
                      <a:pt x="2373" y="2252"/>
                      <a:pt x="2778" y="1"/>
                      <a:pt x="2401" y="1"/>
                    </a:cubicBezTo>
                    <a:close/>
                  </a:path>
                </a:pathLst>
              </a:custGeom>
              <a:solidFill>
                <a:srgbClr val="E070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48"/>
              <p:cNvSpPr/>
              <p:nvPr/>
            </p:nvSpPr>
            <p:spPr>
              <a:xfrm>
                <a:off x="6635280" y="4114284"/>
                <a:ext cx="171652" cy="15714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89" extrusionOk="0">
                    <a:moveTo>
                      <a:pt x="1447" y="0"/>
                    </a:moveTo>
                    <a:cubicBezTo>
                      <a:pt x="855" y="0"/>
                      <a:pt x="0" y="377"/>
                      <a:pt x="0" y="377"/>
                    </a:cubicBezTo>
                    <a:lnTo>
                      <a:pt x="389" y="2089"/>
                    </a:lnTo>
                    <a:cubicBezTo>
                      <a:pt x="389" y="2089"/>
                      <a:pt x="2282" y="634"/>
                      <a:pt x="1921" y="168"/>
                    </a:cubicBezTo>
                    <a:cubicBezTo>
                      <a:pt x="1826" y="46"/>
                      <a:pt x="1652" y="0"/>
                      <a:pt x="1447" y="0"/>
                    </a:cubicBezTo>
                    <a:close/>
                  </a:path>
                </a:pathLst>
              </a:custGeom>
              <a:solidFill>
                <a:srgbClr val="FFA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48"/>
              <p:cNvSpPr/>
              <p:nvPr/>
            </p:nvSpPr>
            <p:spPr>
              <a:xfrm>
                <a:off x="6646714" y="4150616"/>
                <a:ext cx="90640" cy="72063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958" extrusionOk="0">
                    <a:moveTo>
                      <a:pt x="978" y="1"/>
                    </a:moveTo>
                    <a:cubicBezTo>
                      <a:pt x="676" y="1"/>
                      <a:pt x="0" y="290"/>
                      <a:pt x="0" y="290"/>
                    </a:cubicBezTo>
                    <a:lnTo>
                      <a:pt x="279" y="958"/>
                    </a:lnTo>
                    <a:cubicBezTo>
                      <a:pt x="279" y="958"/>
                      <a:pt x="1204" y="248"/>
                      <a:pt x="1114" y="54"/>
                    </a:cubicBezTo>
                    <a:cubicBezTo>
                      <a:pt x="1097" y="16"/>
                      <a:pt x="1048" y="1"/>
                      <a:pt x="978" y="1"/>
                    </a:cubicBezTo>
                    <a:close/>
                  </a:path>
                </a:pathLst>
              </a:custGeom>
              <a:solidFill>
                <a:srgbClr val="D53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48"/>
              <p:cNvSpPr/>
              <p:nvPr/>
            </p:nvSpPr>
            <p:spPr>
              <a:xfrm>
                <a:off x="6396603" y="3936760"/>
                <a:ext cx="124038" cy="176021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340" extrusionOk="0">
                    <a:moveTo>
                      <a:pt x="741" y="1"/>
                    </a:moveTo>
                    <a:cubicBezTo>
                      <a:pt x="164" y="1"/>
                      <a:pt x="0" y="2339"/>
                      <a:pt x="0" y="2339"/>
                    </a:cubicBezTo>
                    <a:lnTo>
                      <a:pt x="1649" y="1713"/>
                    </a:lnTo>
                    <a:cubicBezTo>
                      <a:pt x="1649" y="1713"/>
                      <a:pt x="1350" y="43"/>
                      <a:pt x="759" y="1"/>
                    </a:cubicBezTo>
                    <a:cubicBezTo>
                      <a:pt x="753" y="1"/>
                      <a:pt x="747" y="1"/>
                      <a:pt x="741" y="1"/>
                    </a:cubicBezTo>
                    <a:close/>
                  </a:path>
                </a:pathLst>
              </a:custGeom>
              <a:solidFill>
                <a:srgbClr val="FFA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48"/>
              <p:cNvSpPr/>
              <p:nvPr/>
            </p:nvSpPr>
            <p:spPr>
              <a:xfrm>
                <a:off x="6435267" y="3992801"/>
                <a:ext cx="54008" cy="90192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199" extrusionOk="0">
                    <a:moveTo>
                      <a:pt x="310" y="0"/>
                    </a:moveTo>
                    <a:cubicBezTo>
                      <a:pt x="306" y="0"/>
                      <a:pt x="303" y="1"/>
                      <a:pt x="300" y="1"/>
                    </a:cubicBezTo>
                    <a:cubicBezTo>
                      <a:pt x="84" y="43"/>
                      <a:pt x="1" y="1198"/>
                      <a:pt x="1" y="1198"/>
                    </a:cubicBezTo>
                    <a:lnTo>
                      <a:pt x="717" y="1058"/>
                    </a:lnTo>
                    <a:cubicBezTo>
                      <a:pt x="717" y="1058"/>
                      <a:pt x="521" y="0"/>
                      <a:pt x="310" y="0"/>
                    </a:cubicBezTo>
                    <a:close/>
                  </a:path>
                </a:pathLst>
              </a:custGeom>
              <a:solidFill>
                <a:srgbClr val="D53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48"/>
              <p:cNvSpPr/>
              <p:nvPr/>
            </p:nvSpPr>
            <p:spPr>
              <a:xfrm>
                <a:off x="6348386" y="4063133"/>
                <a:ext cx="357069" cy="299762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3985" extrusionOk="0">
                    <a:moveTo>
                      <a:pt x="1893" y="0"/>
                    </a:moveTo>
                    <a:cubicBezTo>
                      <a:pt x="1451" y="0"/>
                      <a:pt x="1083" y="182"/>
                      <a:pt x="703" y="521"/>
                    </a:cubicBezTo>
                    <a:cubicBezTo>
                      <a:pt x="0" y="1147"/>
                      <a:pt x="327" y="3054"/>
                      <a:pt x="1101" y="3639"/>
                    </a:cubicBezTo>
                    <a:cubicBezTo>
                      <a:pt x="1420" y="3881"/>
                      <a:pt x="1774" y="3985"/>
                      <a:pt x="2132" y="3985"/>
                    </a:cubicBezTo>
                    <a:cubicBezTo>
                      <a:pt x="2840" y="3985"/>
                      <a:pt x="3565" y="3581"/>
                      <a:pt x="4078" y="3054"/>
                    </a:cubicBezTo>
                    <a:cubicBezTo>
                      <a:pt x="4746" y="2378"/>
                      <a:pt x="4384" y="1008"/>
                      <a:pt x="3230" y="409"/>
                    </a:cubicBezTo>
                    <a:cubicBezTo>
                      <a:pt x="2696" y="131"/>
                      <a:pt x="2268" y="0"/>
                      <a:pt x="1893" y="0"/>
                    </a:cubicBezTo>
                    <a:close/>
                  </a:path>
                </a:pathLst>
              </a:custGeom>
              <a:solidFill>
                <a:srgbClr val="FF8A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48"/>
              <p:cNvSpPr/>
              <p:nvPr/>
            </p:nvSpPr>
            <p:spPr>
              <a:xfrm>
                <a:off x="6447829" y="4263599"/>
                <a:ext cx="57619" cy="44381"/>
              </a:xfrm>
              <a:custGeom>
                <a:avLst/>
                <a:gdLst/>
                <a:ahLst/>
                <a:cxnLst/>
                <a:rect l="l" t="t" r="r" b="b"/>
                <a:pathLst>
                  <a:path w="766" h="590" extrusionOk="0">
                    <a:moveTo>
                      <a:pt x="267" y="1"/>
                    </a:moveTo>
                    <a:cubicBezTo>
                      <a:pt x="185" y="1"/>
                      <a:pt x="116" y="30"/>
                      <a:pt x="78" y="88"/>
                    </a:cubicBezTo>
                    <a:cubicBezTo>
                      <a:pt x="1" y="200"/>
                      <a:pt x="71" y="389"/>
                      <a:pt x="245" y="506"/>
                    </a:cubicBezTo>
                    <a:cubicBezTo>
                      <a:pt x="328" y="562"/>
                      <a:pt x="420" y="590"/>
                      <a:pt x="501" y="590"/>
                    </a:cubicBezTo>
                    <a:cubicBezTo>
                      <a:pt x="582" y="590"/>
                      <a:pt x="651" y="562"/>
                      <a:pt x="689" y="506"/>
                    </a:cubicBezTo>
                    <a:cubicBezTo>
                      <a:pt x="766" y="389"/>
                      <a:pt x="697" y="207"/>
                      <a:pt x="530" y="88"/>
                    </a:cubicBezTo>
                    <a:cubicBezTo>
                      <a:pt x="442" y="30"/>
                      <a:pt x="349" y="1"/>
                      <a:pt x="267" y="1"/>
                    </a:cubicBezTo>
                    <a:close/>
                  </a:path>
                </a:pathLst>
              </a:custGeom>
              <a:solidFill>
                <a:srgbClr val="D53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48"/>
              <p:cNvSpPr/>
              <p:nvPr/>
            </p:nvSpPr>
            <p:spPr>
              <a:xfrm>
                <a:off x="6520493" y="4248780"/>
                <a:ext cx="114861" cy="27682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368" extrusionOk="0">
                    <a:moveTo>
                      <a:pt x="844" y="0"/>
                    </a:moveTo>
                    <a:cubicBezTo>
                      <a:pt x="604" y="0"/>
                      <a:pt x="366" y="37"/>
                      <a:pt x="140" y="112"/>
                    </a:cubicBezTo>
                    <a:cubicBezTo>
                      <a:pt x="0" y="156"/>
                      <a:pt x="19" y="367"/>
                      <a:pt x="147" y="367"/>
                    </a:cubicBezTo>
                    <a:cubicBezTo>
                      <a:pt x="158" y="367"/>
                      <a:pt x="170" y="366"/>
                      <a:pt x="182" y="362"/>
                    </a:cubicBezTo>
                    <a:cubicBezTo>
                      <a:pt x="405" y="303"/>
                      <a:pt x="621" y="276"/>
                      <a:pt x="838" y="276"/>
                    </a:cubicBezTo>
                    <a:cubicBezTo>
                      <a:pt x="1001" y="276"/>
                      <a:pt x="1164" y="291"/>
                      <a:pt x="1331" y="321"/>
                    </a:cubicBezTo>
                    <a:cubicBezTo>
                      <a:pt x="1337" y="321"/>
                      <a:pt x="1343" y="322"/>
                      <a:pt x="1349" y="322"/>
                    </a:cubicBezTo>
                    <a:cubicBezTo>
                      <a:pt x="1481" y="322"/>
                      <a:pt x="1527" y="97"/>
                      <a:pt x="1386" y="63"/>
                    </a:cubicBezTo>
                    <a:cubicBezTo>
                      <a:pt x="1208" y="21"/>
                      <a:pt x="1026" y="0"/>
                      <a:pt x="844" y="0"/>
                    </a:cubicBezTo>
                    <a:close/>
                  </a:path>
                </a:pathLst>
              </a:custGeom>
              <a:solidFill>
                <a:srgbClr val="E070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48"/>
              <p:cNvSpPr/>
              <p:nvPr/>
            </p:nvSpPr>
            <p:spPr>
              <a:xfrm>
                <a:off x="6409692" y="4131058"/>
                <a:ext cx="60101" cy="10079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40" extrusionOk="0">
                    <a:moveTo>
                      <a:pt x="189" y="0"/>
                    </a:moveTo>
                    <a:cubicBezTo>
                      <a:pt x="98" y="0"/>
                      <a:pt x="1" y="113"/>
                      <a:pt x="69" y="202"/>
                    </a:cubicBezTo>
                    <a:cubicBezTo>
                      <a:pt x="306" y="523"/>
                      <a:pt x="459" y="857"/>
                      <a:pt x="536" y="1246"/>
                    </a:cubicBezTo>
                    <a:cubicBezTo>
                      <a:pt x="549" y="1312"/>
                      <a:pt x="595" y="1340"/>
                      <a:pt x="643" y="1340"/>
                    </a:cubicBezTo>
                    <a:cubicBezTo>
                      <a:pt x="717" y="1340"/>
                      <a:pt x="799" y="1275"/>
                      <a:pt x="787" y="1182"/>
                    </a:cubicBezTo>
                    <a:cubicBezTo>
                      <a:pt x="723" y="765"/>
                      <a:pt x="543" y="363"/>
                      <a:pt x="271" y="42"/>
                    </a:cubicBezTo>
                    <a:cubicBezTo>
                      <a:pt x="248" y="12"/>
                      <a:pt x="219" y="0"/>
                      <a:pt x="189" y="0"/>
                    </a:cubicBezTo>
                    <a:close/>
                  </a:path>
                </a:pathLst>
              </a:custGeom>
              <a:solidFill>
                <a:srgbClr val="E070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48"/>
              <p:cNvSpPr/>
              <p:nvPr/>
            </p:nvSpPr>
            <p:spPr>
              <a:xfrm>
                <a:off x="6596466" y="4291130"/>
                <a:ext cx="173909" cy="99519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323" extrusionOk="0">
                    <a:moveTo>
                      <a:pt x="114" y="0"/>
                    </a:moveTo>
                    <a:cubicBezTo>
                      <a:pt x="76" y="0"/>
                      <a:pt x="37" y="21"/>
                      <a:pt x="22" y="56"/>
                    </a:cubicBezTo>
                    <a:cubicBezTo>
                      <a:pt x="0" y="98"/>
                      <a:pt x="15" y="155"/>
                      <a:pt x="57" y="182"/>
                    </a:cubicBezTo>
                    <a:cubicBezTo>
                      <a:pt x="57" y="182"/>
                      <a:pt x="64" y="190"/>
                      <a:pt x="70" y="190"/>
                    </a:cubicBezTo>
                    <a:cubicBezTo>
                      <a:pt x="84" y="197"/>
                      <a:pt x="1580" y="920"/>
                      <a:pt x="2130" y="1296"/>
                    </a:cubicBezTo>
                    <a:cubicBezTo>
                      <a:pt x="2136" y="1296"/>
                      <a:pt x="2136" y="1302"/>
                      <a:pt x="2145" y="1302"/>
                    </a:cubicBezTo>
                    <a:cubicBezTo>
                      <a:pt x="2161" y="1316"/>
                      <a:pt x="2179" y="1322"/>
                      <a:pt x="2199" y="1322"/>
                    </a:cubicBezTo>
                    <a:cubicBezTo>
                      <a:pt x="2230" y="1322"/>
                      <a:pt x="2262" y="1306"/>
                      <a:pt x="2283" y="1276"/>
                    </a:cubicBezTo>
                    <a:cubicBezTo>
                      <a:pt x="2312" y="1234"/>
                      <a:pt x="2297" y="1170"/>
                      <a:pt x="2255" y="1142"/>
                    </a:cubicBezTo>
                    <a:cubicBezTo>
                      <a:pt x="2248" y="1135"/>
                      <a:pt x="2248" y="1135"/>
                      <a:pt x="2241" y="1129"/>
                    </a:cubicBezTo>
                    <a:cubicBezTo>
                      <a:pt x="1685" y="746"/>
                      <a:pt x="216" y="43"/>
                      <a:pt x="154" y="8"/>
                    </a:cubicBezTo>
                    <a:cubicBezTo>
                      <a:pt x="141" y="3"/>
                      <a:pt x="128" y="0"/>
                      <a:pt x="114" y="0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48"/>
              <p:cNvSpPr/>
              <p:nvPr/>
            </p:nvSpPr>
            <p:spPr>
              <a:xfrm>
                <a:off x="6558780" y="4302639"/>
                <a:ext cx="141865" cy="142171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890" extrusionOk="0">
                    <a:moveTo>
                      <a:pt x="114" y="0"/>
                    </a:moveTo>
                    <a:cubicBezTo>
                      <a:pt x="85" y="0"/>
                      <a:pt x="56" y="13"/>
                      <a:pt x="35" y="37"/>
                    </a:cubicBezTo>
                    <a:cubicBezTo>
                      <a:pt x="0" y="79"/>
                      <a:pt x="7" y="141"/>
                      <a:pt x="49" y="176"/>
                    </a:cubicBezTo>
                    <a:cubicBezTo>
                      <a:pt x="64" y="189"/>
                      <a:pt x="1301" y="1233"/>
                      <a:pt x="1692" y="1846"/>
                    </a:cubicBezTo>
                    <a:cubicBezTo>
                      <a:pt x="1699" y="1852"/>
                      <a:pt x="1705" y="1866"/>
                      <a:pt x="1719" y="1874"/>
                    </a:cubicBezTo>
                    <a:cubicBezTo>
                      <a:pt x="1733" y="1884"/>
                      <a:pt x="1752" y="1889"/>
                      <a:pt x="1772" y="1889"/>
                    </a:cubicBezTo>
                    <a:cubicBezTo>
                      <a:pt x="1792" y="1889"/>
                      <a:pt x="1813" y="1884"/>
                      <a:pt x="1831" y="1874"/>
                    </a:cubicBezTo>
                    <a:cubicBezTo>
                      <a:pt x="1872" y="1846"/>
                      <a:pt x="1886" y="1782"/>
                      <a:pt x="1859" y="1741"/>
                    </a:cubicBezTo>
                    <a:cubicBezTo>
                      <a:pt x="1455" y="1101"/>
                      <a:pt x="231" y="70"/>
                      <a:pt x="174" y="22"/>
                    </a:cubicBezTo>
                    <a:cubicBezTo>
                      <a:pt x="156" y="7"/>
                      <a:pt x="135" y="0"/>
                      <a:pt x="114" y="0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48"/>
              <p:cNvSpPr/>
              <p:nvPr/>
            </p:nvSpPr>
            <p:spPr>
              <a:xfrm>
                <a:off x="6525382" y="4321219"/>
                <a:ext cx="115087" cy="159773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2124" extrusionOk="0">
                    <a:moveTo>
                      <a:pt x="110" y="0"/>
                    </a:moveTo>
                    <a:cubicBezTo>
                      <a:pt x="86" y="0"/>
                      <a:pt x="62" y="9"/>
                      <a:pt x="42" y="26"/>
                    </a:cubicBezTo>
                    <a:cubicBezTo>
                      <a:pt x="7" y="61"/>
                      <a:pt x="0" y="124"/>
                      <a:pt x="34" y="166"/>
                    </a:cubicBezTo>
                    <a:cubicBezTo>
                      <a:pt x="49" y="179"/>
                      <a:pt x="939" y="1181"/>
                      <a:pt x="1328" y="2065"/>
                    </a:cubicBezTo>
                    <a:cubicBezTo>
                      <a:pt x="1336" y="2086"/>
                      <a:pt x="1349" y="2100"/>
                      <a:pt x="1363" y="2106"/>
                    </a:cubicBezTo>
                    <a:cubicBezTo>
                      <a:pt x="1378" y="2118"/>
                      <a:pt x="1396" y="2124"/>
                      <a:pt x="1414" y="2124"/>
                    </a:cubicBezTo>
                    <a:cubicBezTo>
                      <a:pt x="1430" y="2124"/>
                      <a:pt x="1445" y="2120"/>
                      <a:pt x="1461" y="2113"/>
                    </a:cubicBezTo>
                    <a:cubicBezTo>
                      <a:pt x="1510" y="2093"/>
                      <a:pt x="1530" y="2036"/>
                      <a:pt x="1510" y="1988"/>
                    </a:cubicBezTo>
                    <a:cubicBezTo>
                      <a:pt x="1106" y="1069"/>
                      <a:pt x="222" y="74"/>
                      <a:pt x="180" y="32"/>
                    </a:cubicBezTo>
                    <a:cubicBezTo>
                      <a:pt x="162" y="10"/>
                      <a:pt x="137" y="0"/>
                      <a:pt x="110" y="0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48"/>
              <p:cNvSpPr/>
              <p:nvPr/>
            </p:nvSpPr>
            <p:spPr>
              <a:xfrm>
                <a:off x="6222767" y="4141364"/>
                <a:ext cx="184289" cy="75599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1005" extrusionOk="0">
                    <a:moveTo>
                      <a:pt x="116" y="1"/>
                    </a:moveTo>
                    <a:cubicBezTo>
                      <a:pt x="68" y="1"/>
                      <a:pt x="27" y="29"/>
                      <a:pt x="15" y="79"/>
                    </a:cubicBezTo>
                    <a:cubicBezTo>
                      <a:pt x="0" y="120"/>
                      <a:pt x="22" y="162"/>
                      <a:pt x="57" y="184"/>
                    </a:cubicBezTo>
                    <a:cubicBezTo>
                      <a:pt x="64" y="190"/>
                      <a:pt x="77" y="197"/>
                      <a:pt x="84" y="197"/>
                    </a:cubicBezTo>
                    <a:cubicBezTo>
                      <a:pt x="717" y="351"/>
                      <a:pt x="2283" y="990"/>
                      <a:pt x="2303" y="997"/>
                    </a:cubicBezTo>
                    <a:cubicBezTo>
                      <a:pt x="2315" y="1002"/>
                      <a:pt x="2327" y="1004"/>
                      <a:pt x="2338" y="1004"/>
                    </a:cubicBezTo>
                    <a:cubicBezTo>
                      <a:pt x="2377" y="1004"/>
                      <a:pt x="2413" y="979"/>
                      <a:pt x="2428" y="942"/>
                    </a:cubicBezTo>
                    <a:cubicBezTo>
                      <a:pt x="2450" y="894"/>
                      <a:pt x="2428" y="837"/>
                      <a:pt x="2373" y="817"/>
                    </a:cubicBezTo>
                    <a:cubicBezTo>
                      <a:pt x="2311" y="788"/>
                      <a:pt x="780" y="155"/>
                      <a:pt x="132" y="2"/>
                    </a:cubicBezTo>
                    <a:cubicBezTo>
                      <a:pt x="127" y="1"/>
                      <a:pt x="121" y="1"/>
                      <a:pt x="116" y="1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48"/>
              <p:cNvSpPr/>
              <p:nvPr/>
            </p:nvSpPr>
            <p:spPr>
              <a:xfrm>
                <a:off x="6229010" y="4227117"/>
                <a:ext cx="194293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339" extrusionOk="0">
                    <a:moveTo>
                      <a:pt x="674" y="1"/>
                    </a:moveTo>
                    <a:cubicBezTo>
                      <a:pt x="455" y="1"/>
                      <a:pt x="253" y="12"/>
                      <a:pt x="91" y="39"/>
                    </a:cubicBezTo>
                    <a:cubicBezTo>
                      <a:pt x="36" y="46"/>
                      <a:pt x="1" y="94"/>
                      <a:pt x="7" y="149"/>
                    </a:cubicBezTo>
                    <a:cubicBezTo>
                      <a:pt x="16" y="178"/>
                      <a:pt x="29" y="198"/>
                      <a:pt x="49" y="213"/>
                    </a:cubicBezTo>
                    <a:cubicBezTo>
                      <a:pt x="71" y="226"/>
                      <a:pt x="99" y="233"/>
                      <a:pt x="126" y="233"/>
                    </a:cubicBezTo>
                    <a:cubicBezTo>
                      <a:pt x="277" y="206"/>
                      <a:pt x="470" y="196"/>
                      <a:pt x="680" y="196"/>
                    </a:cubicBezTo>
                    <a:cubicBezTo>
                      <a:pt x="1450" y="196"/>
                      <a:pt x="2447" y="338"/>
                      <a:pt x="2457" y="338"/>
                    </a:cubicBezTo>
                    <a:cubicBezTo>
                      <a:pt x="2462" y="339"/>
                      <a:pt x="2466" y="339"/>
                      <a:pt x="2471" y="339"/>
                    </a:cubicBezTo>
                    <a:cubicBezTo>
                      <a:pt x="2520" y="339"/>
                      <a:pt x="2563" y="305"/>
                      <a:pt x="2576" y="255"/>
                    </a:cubicBezTo>
                    <a:cubicBezTo>
                      <a:pt x="2582" y="198"/>
                      <a:pt x="2541" y="149"/>
                      <a:pt x="2486" y="143"/>
                    </a:cubicBezTo>
                    <a:cubicBezTo>
                      <a:pt x="2436" y="137"/>
                      <a:pt x="1454" y="1"/>
                      <a:pt x="674" y="1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48"/>
              <p:cNvSpPr/>
              <p:nvPr/>
            </p:nvSpPr>
            <p:spPr>
              <a:xfrm>
                <a:off x="6242099" y="4274958"/>
                <a:ext cx="189103" cy="38589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513" extrusionOk="0">
                    <a:moveTo>
                      <a:pt x="2415" y="1"/>
                    </a:moveTo>
                    <a:cubicBezTo>
                      <a:pt x="2360" y="1"/>
                      <a:pt x="1031" y="8"/>
                      <a:pt x="77" y="322"/>
                    </a:cubicBezTo>
                    <a:cubicBezTo>
                      <a:pt x="29" y="335"/>
                      <a:pt x="0" y="390"/>
                      <a:pt x="15" y="447"/>
                    </a:cubicBezTo>
                    <a:cubicBezTo>
                      <a:pt x="22" y="467"/>
                      <a:pt x="35" y="480"/>
                      <a:pt x="50" y="495"/>
                    </a:cubicBezTo>
                    <a:cubicBezTo>
                      <a:pt x="67" y="508"/>
                      <a:pt x="88" y="513"/>
                      <a:pt x="107" y="513"/>
                    </a:cubicBezTo>
                    <a:cubicBezTo>
                      <a:pt x="119" y="513"/>
                      <a:pt x="130" y="511"/>
                      <a:pt x="141" y="509"/>
                    </a:cubicBezTo>
                    <a:cubicBezTo>
                      <a:pt x="1059" y="210"/>
                      <a:pt x="2402" y="203"/>
                      <a:pt x="2415" y="203"/>
                    </a:cubicBezTo>
                    <a:cubicBezTo>
                      <a:pt x="2472" y="203"/>
                      <a:pt x="2514" y="155"/>
                      <a:pt x="2514" y="98"/>
                    </a:cubicBezTo>
                    <a:cubicBezTo>
                      <a:pt x="2514" y="49"/>
                      <a:pt x="2472" y="1"/>
                      <a:pt x="2415" y="1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48"/>
              <p:cNvSpPr/>
              <p:nvPr/>
            </p:nvSpPr>
            <p:spPr>
              <a:xfrm>
                <a:off x="5812435" y="3953685"/>
                <a:ext cx="538650" cy="642174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8537" extrusionOk="0">
                    <a:moveTo>
                      <a:pt x="1594" y="0"/>
                    </a:moveTo>
                    <a:cubicBezTo>
                      <a:pt x="1489" y="125"/>
                      <a:pt x="1405" y="236"/>
                      <a:pt x="1350" y="334"/>
                    </a:cubicBezTo>
                    <a:cubicBezTo>
                      <a:pt x="1058" y="855"/>
                      <a:pt x="1" y="2984"/>
                      <a:pt x="2199" y="5852"/>
                    </a:cubicBezTo>
                    <a:cubicBezTo>
                      <a:pt x="3799" y="7932"/>
                      <a:pt x="5157" y="8536"/>
                      <a:pt x="5897" y="8536"/>
                    </a:cubicBezTo>
                    <a:cubicBezTo>
                      <a:pt x="6175" y="8536"/>
                      <a:pt x="6365" y="8452"/>
                      <a:pt x="6450" y="8328"/>
                    </a:cubicBezTo>
                    <a:cubicBezTo>
                      <a:pt x="7160" y="7291"/>
                      <a:pt x="4363" y="5524"/>
                      <a:pt x="3207" y="3507"/>
                    </a:cubicBezTo>
                    <a:cubicBezTo>
                      <a:pt x="2317" y="1954"/>
                      <a:pt x="2589" y="1009"/>
                      <a:pt x="2825" y="653"/>
                    </a:cubicBezTo>
                    <a:cubicBezTo>
                      <a:pt x="2825" y="653"/>
                      <a:pt x="2192" y="229"/>
                      <a:pt x="1594" y="0"/>
                    </a:cubicBezTo>
                    <a:close/>
                  </a:path>
                </a:pathLst>
              </a:custGeom>
              <a:solidFill>
                <a:srgbClr val="FFA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3386;p79">
            <a:extLst>
              <a:ext uri="{FF2B5EF4-FFF2-40B4-BE49-F238E27FC236}">
                <a16:creationId xmlns:a16="http://schemas.microsoft.com/office/drawing/2014/main" id="{2E41E05E-177E-174F-7F16-6B0DDCB5BD0A}"/>
              </a:ext>
            </a:extLst>
          </p:cNvPr>
          <p:cNvGrpSpPr/>
          <p:nvPr/>
        </p:nvGrpSpPr>
        <p:grpSpPr>
          <a:xfrm>
            <a:off x="8165679" y="2695223"/>
            <a:ext cx="808876" cy="2043547"/>
            <a:chOff x="2605625" y="1730700"/>
            <a:chExt cx="319575" cy="807375"/>
          </a:xfrm>
        </p:grpSpPr>
        <p:sp>
          <p:nvSpPr>
            <p:cNvPr id="51" name="Google Shape;3387;p79">
              <a:extLst>
                <a:ext uri="{FF2B5EF4-FFF2-40B4-BE49-F238E27FC236}">
                  <a16:creationId xmlns:a16="http://schemas.microsoft.com/office/drawing/2014/main" id="{894C6FE6-88A5-32DF-5067-61F341A02D6B}"/>
                </a:ext>
              </a:extLst>
            </p:cNvPr>
            <p:cNvSpPr/>
            <p:nvPr/>
          </p:nvSpPr>
          <p:spPr>
            <a:xfrm>
              <a:off x="2624575" y="1792725"/>
              <a:ext cx="38650" cy="102825"/>
            </a:xfrm>
            <a:custGeom>
              <a:avLst/>
              <a:gdLst/>
              <a:ahLst/>
              <a:cxnLst/>
              <a:rect l="l" t="t" r="r" b="b"/>
              <a:pathLst>
                <a:path w="1546" h="4113" extrusionOk="0">
                  <a:moveTo>
                    <a:pt x="1163" y="1"/>
                  </a:moveTo>
                  <a:cubicBezTo>
                    <a:pt x="1076" y="1"/>
                    <a:pt x="990" y="38"/>
                    <a:pt x="919" y="94"/>
                  </a:cubicBezTo>
                  <a:cubicBezTo>
                    <a:pt x="823" y="171"/>
                    <a:pt x="759" y="275"/>
                    <a:pt x="697" y="386"/>
                  </a:cubicBezTo>
                  <a:cubicBezTo>
                    <a:pt x="363" y="978"/>
                    <a:pt x="84" y="1624"/>
                    <a:pt x="36" y="2307"/>
                  </a:cubicBezTo>
                  <a:cubicBezTo>
                    <a:pt x="1" y="2828"/>
                    <a:pt x="106" y="3371"/>
                    <a:pt x="377" y="3810"/>
                  </a:cubicBezTo>
                  <a:cubicBezTo>
                    <a:pt x="465" y="3950"/>
                    <a:pt x="564" y="4113"/>
                    <a:pt x="672" y="4113"/>
                  </a:cubicBezTo>
                  <a:cubicBezTo>
                    <a:pt x="724" y="4113"/>
                    <a:pt x="779" y="4075"/>
                    <a:pt x="836" y="3977"/>
                  </a:cubicBezTo>
                  <a:cubicBezTo>
                    <a:pt x="954" y="3762"/>
                    <a:pt x="1003" y="3511"/>
                    <a:pt x="1045" y="3274"/>
                  </a:cubicBezTo>
                  <a:cubicBezTo>
                    <a:pt x="1177" y="2564"/>
                    <a:pt x="1308" y="1854"/>
                    <a:pt x="1442" y="1138"/>
                  </a:cubicBezTo>
                  <a:cubicBezTo>
                    <a:pt x="1497" y="866"/>
                    <a:pt x="1546" y="588"/>
                    <a:pt x="1475" y="323"/>
                  </a:cubicBezTo>
                  <a:cubicBezTo>
                    <a:pt x="1442" y="198"/>
                    <a:pt x="1372" y="66"/>
                    <a:pt x="1260" y="17"/>
                  </a:cubicBezTo>
                  <a:cubicBezTo>
                    <a:pt x="1228" y="6"/>
                    <a:pt x="1195" y="1"/>
                    <a:pt x="1163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88;p79">
              <a:extLst>
                <a:ext uri="{FF2B5EF4-FFF2-40B4-BE49-F238E27FC236}">
                  <a16:creationId xmlns:a16="http://schemas.microsoft.com/office/drawing/2014/main" id="{4AB45717-3BA3-DDAA-B3AB-14472BC7F2C4}"/>
                </a:ext>
              </a:extLst>
            </p:cNvPr>
            <p:cNvSpPr/>
            <p:nvPr/>
          </p:nvSpPr>
          <p:spPr>
            <a:xfrm>
              <a:off x="2605625" y="2240575"/>
              <a:ext cx="71175" cy="100250"/>
            </a:xfrm>
            <a:custGeom>
              <a:avLst/>
              <a:gdLst/>
              <a:ahLst/>
              <a:cxnLst/>
              <a:rect l="l" t="t" r="r" b="b"/>
              <a:pathLst>
                <a:path w="2847" h="4010" extrusionOk="0">
                  <a:moveTo>
                    <a:pt x="730" y="1"/>
                  </a:moveTo>
                  <a:cubicBezTo>
                    <a:pt x="730" y="1"/>
                    <a:pt x="599" y="1036"/>
                    <a:pt x="502" y="1476"/>
                  </a:cubicBezTo>
                  <a:cubicBezTo>
                    <a:pt x="396" y="1906"/>
                    <a:pt x="1" y="3014"/>
                    <a:pt x="133" y="3062"/>
                  </a:cubicBezTo>
                  <a:cubicBezTo>
                    <a:pt x="137" y="3064"/>
                    <a:pt x="141" y="3064"/>
                    <a:pt x="146" y="3064"/>
                  </a:cubicBezTo>
                  <a:cubicBezTo>
                    <a:pt x="280" y="3064"/>
                    <a:pt x="605" y="2401"/>
                    <a:pt x="605" y="2401"/>
                  </a:cubicBezTo>
                  <a:lnTo>
                    <a:pt x="605" y="2401"/>
                  </a:lnTo>
                  <a:cubicBezTo>
                    <a:pt x="605" y="2401"/>
                    <a:pt x="306" y="3647"/>
                    <a:pt x="488" y="3688"/>
                  </a:cubicBezTo>
                  <a:cubicBezTo>
                    <a:pt x="492" y="3689"/>
                    <a:pt x="496" y="3690"/>
                    <a:pt x="500" y="3690"/>
                  </a:cubicBezTo>
                  <a:cubicBezTo>
                    <a:pt x="687" y="3690"/>
                    <a:pt x="1093" y="2631"/>
                    <a:pt x="1093" y="2631"/>
                  </a:cubicBezTo>
                  <a:lnTo>
                    <a:pt x="1093" y="2631"/>
                  </a:lnTo>
                  <a:cubicBezTo>
                    <a:pt x="1093" y="2631"/>
                    <a:pt x="913" y="3987"/>
                    <a:pt x="1170" y="4009"/>
                  </a:cubicBezTo>
                  <a:cubicBezTo>
                    <a:pt x="1171" y="4009"/>
                    <a:pt x="1172" y="4009"/>
                    <a:pt x="1173" y="4009"/>
                  </a:cubicBezTo>
                  <a:cubicBezTo>
                    <a:pt x="1422" y="4009"/>
                    <a:pt x="1587" y="2686"/>
                    <a:pt x="1587" y="2686"/>
                  </a:cubicBezTo>
                  <a:cubicBezTo>
                    <a:pt x="1587" y="2686"/>
                    <a:pt x="1600" y="3717"/>
                    <a:pt x="1808" y="3717"/>
                  </a:cubicBezTo>
                  <a:cubicBezTo>
                    <a:pt x="1811" y="3717"/>
                    <a:pt x="1813" y="3717"/>
                    <a:pt x="1816" y="3717"/>
                  </a:cubicBezTo>
                  <a:cubicBezTo>
                    <a:pt x="2033" y="3688"/>
                    <a:pt x="2165" y="2247"/>
                    <a:pt x="2165" y="2247"/>
                  </a:cubicBezTo>
                  <a:cubicBezTo>
                    <a:pt x="2165" y="2247"/>
                    <a:pt x="2447" y="2887"/>
                    <a:pt x="2631" y="2887"/>
                  </a:cubicBezTo>
                  <a:cubicBezTo>
                    <a:pt x="2641" y="2887"/>
                    <a:pt x="2650" y="2885"/>
                    <a:pt x="2659" y="2882"/>
                  </a:cubicBezTo>
                  <a:cubicBezTo>
                    <a:pt x="2846" y="2812"/>
                    <a:pt x="2310" y="1344"/>
                    <a:pt x="2269" y="1036"/>
                  </a:cubicBezTo>
                  <a:cubicBezTo>
                    <a:pt x="2220" y="737"/>
                    <a:pt x="2269" y="14"/>
                    <a:pt x="2269" y="14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89;p79">
              <a:extLst>
                <a:ext uri="{FF2B5EF4-FFF2-40B4-BE49-F238E27FC236}">
                  <a16:creationId xmlns:a16="http://schemas.microsoft.com/office/drawing/2014/main" id="{3AA584C2-C53D-905B-645A-FB674FC52B46}"/>
                </a:ext>
              </a:extLst>
            </p:cNvPr>
            <p:cNvSpPr/>
            <p:nvPr/>
          </p:nvSpPr>
          <p:spPr>
            <a:xfrm>
              <a:off x="2608050" y="2038525"/>
              <a:ext cx="103200" cy="260700"/>
            </a:xfrm>
            <a:custGeom>
              <a:avLst/>
              <a:gdLst/>
              <a:ahLst/>
              <a:cxnLst/>
              <a:rect l="l" t="t" r="r" b="b"/>
              <a:pathLst>
                <a:path w="4128" h="10428" extrusionOk="0">
                  <a:moveTo>
                    <a:pt x="3076" y="1"/>
                  </a:moveTo>
                  <a:cubicBezTo>
                    <a:pt x="2940" y="1"/>
                    <a:pt x="2799" y="75"/>
                    <a:pt x="2659" y="247"/>
                  </a:cubicBezTo>
                  <a:cubicBezTo>
                    <a:pt x="2075" y="970"/>
                    <a:pt x="475" y="5209"/>
                    <a:pt x="36" y="9808"/>
                  </a:cubicBezTo>
                  <a:cubicBezTo>
                    <a:pt x="1" y="10177"/>
                    <a:pt x="1651" y="10421"/>
                    <a:pt x="2325" y="10428"/>
                  </a:cubicBezTo>
                  <a:cubicBezTo>
                    <a:pt x="2325" y="10428"/>
                    <a:pt x="2624" y="8450"/>
                    <a:pt x="3055" y="6099"/>
                  </a:cubicBezTo>
                  <a:cubicBezTo>
                    <a:pt x="3481" y="3741"/>
                    <a:pt x="4127" y="3106"/>
                    <a:pt x="4099" y="2014"/>
                  </a:cubicBezTo>
                  <a:cubicBezTo>
                    <a:pt x="4077" y="1149"/>
                    <a:pt x="3612" y="1"/>
                    <a:pt x="3076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90;p79">
              <a:extLst>
                <a:ext uri="{FF2B5EF4-FFF2-40B4-BE49-F238E27FC236}">
                  <a16:creationId xmlns:a16="http://schemas.microsoft.com/office/drawing/2014/main" id="{97026F09-6BC1-B3B8-0D9B-D64425D9265F}"/>
                </a:ext>
              </a:extLst>
            </p:cNvPr>
            <p:cNvSpPr/>
            <p:nvPr/>
          </p:nvSpPr>
          <p:spPr>
            <a:xfrm>
              <a:off x="2656600" y="2021525"/>
              <a:ext cx="177800" cy="209950"/>
            </a:xfrm>
            <a:custGeom>
              <a:avLst/>
              <a:gdLst/>
              <a:ahLst/>
              <a:cxnLst/>
              <a:rect l="l" t="t" r="r" b="b"/>
              <a:pathLst>
                <a:path w="7112" h="8398" extrusionOk="0">
                  <a:moveTo>
                    <a:pt x="4315" y="1"/>
                  </a:moveTo>
                  <a:cubicBezTo>
                    <a:pt x="2870" y="1"/>
                    <a:pt x="914" y="573"/>
                    <a:pt x="724" y="850"/>
                  </a:cubicBezTo>
                  <a:cubicBezTo>
                    <a:pt x="161" y="1665"/>
                    <a:pt x="1" y="5089"/>
                    <a:pt x="21" y="8122"/>
                  </a:cubicBezTo>
                  <a:cubicBezTo>
                    <a:pt x="1111" y="8325"/>
                    <a:pt x="2222" y="8397"/>
                    <a:pt x="3327" y="8397"/>
                  </a:cubicBezTo>
                  <a:cubicBezTo>
                    <a:pt x="3471" y="8397"/>
                    <a:pt x="3615" y="8396"/>
                    <a:pt x="3758" y="8394"/>
                  </a:cubicBezTo>
                  <a:cubicBezTo>
                    <a:pt x="4453" y="8387"/>
                    <a:pt x="5143" y="8352"/>
                    <a:pt x="5831" y="8289"/>
                  </a:cubicBezTo>
                  <a:cubicBezTo>
                    <a:pt x="6158" y="8262"/>
                    <a:pt x="6485" y="8227"/>
                    <a:pt x="6813" y="8192"/>
                  </a:cubicBezTo>
                  <a:cubicBezTo>
                    <a:pt x="6806" y="8137"/>
                    <a:pt x="6799" y="8080"/>
                    <a:pt x="6799" y="8045"/>
                  </a:cubicBezTo>
                  <a:cubicBezTo>
                    <a:pt x="6701" y="6994"/>
                    <a:pt x="7112" y="1323"/>
                    <a:pt x="6986" y="969"/>
                  </a:cubicBezTo>
                  <a:cubicBezTo>
                    <a:pt x="6868" y="613"/>
                    <a:pt x="5888" y="37"/>
                    <a:pt x="4440" y="2"/>
                  </a:cubicBezTo>
                  <a:cubicBezTo>
                    <a:pt x="4398" y="1"/>
                    <a:pt x="4357" y="1"/>
                    <a:pt x="4315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91;p79">
              <a:extLst>
                <a:ext uri="{FF2B5EF4-FFF2-40B4-BE49-F238E27FC236}">
                  <a16:creationId xmlns:a16="http://schemas.microsoft.com/office/drawing/2014/main" id="{19721AE7-59FB-EBD9-ADFD-1CEC20F21B46}"/>
                </a:ext>
              </a:extLst>
            </p:cNvPr>
            <p:cNvSpPr/>
            <p:nvPr/>
          </p:nvSpPr>
          <p:spPr>
            <a:xfrm>
              <a:off x="2706000" y="1999275"/>
              <a:ext cx="68750" cy="45400"/>
            </a:xfrm>
            <a:custGeom>
              <a:avLst/>
              <a:gdLst/>
              <a:ahLst/>
              <a:cxnLst/>
              <a:rect l="l" t="t" r="r" b="b"/>
              <a:pathLst>
                <a:path w="2750" h="1816" extrusionOk="0">
                  <a:moveTo>
                    <a:pt x="2485" y="0"/>
                  </a:moveTo>
                  <a:lnTo>
                    <a:pt x="0" y="384"/>
                  </a:lnTo>
                  <a:lnTo>
                    <a:pt x="222" y="1560"/>
                  </a:lnTo>
                  <a:cubicBezTo>
                    <a:pt x="222" y="1560"/>
                    <a:pt x="348" y="1816"/>
                    <a:pt x="963" y="1816"/>
                  </a:cubicBezTo>
                  <a:cubicBezTo>
                    <a:pt x="1139" y="1816"/>
                    <a:pt x="1356" y="1795"/>
                    <a:pt x="1622" y="1740"/>
                  </a:cubicBezTo>
                  <a:cubicBezTo>
                    <a:pt x="2749" y="1503"/>
                    <a:pt x="2686" y="934"/>
                    <a:pt x="2686" y="934"/>
                  </a:cubicBezTo>
                  <a:lnTo>
                    <a:pt x="2485" y="0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92;p79">
              <a:extLst>
                <a:ext uri="{FF2B5EF4-FFF2-40B4-BE49-F238E27FC236}">
                  <a16:creationId xmlns:a16="http://schemas.microsoft.com/office/drawing/2014/main" id="{85CE225C-E203-27BF-17D4-F425A94E09CD}"/>
                </a:ext>
              </a:extLst>
            </p:cNvPr>
            <p:cNvSpPr/>
            <p:nvPr/>
          </p:nvSpPr>
          <p:spPr>
            <a:xfrm>
              <a:off x="2656225" y="2097900"/>
              <a:ext cx="207400" cy="409025"/>
            </a:xfrm>
            <a:custGeom>
              <a:avLst/>
              <a:gdLst/>
              <a:ahLst/>
              <a:cxnLst/>
              <a:rect l="l" t="t" r="r" b="b"/>
              <a:pathLst>
                <a:path w="8296" h="16361" extrusionOk="0">
                  <a:moveTo>
                    <a:pt x="2690" y="0"/>
                  </a:moveTo>
                  <a:cubicBezTo>
                    <a:pt x="2028" y="0"/>
                    <a:pt x="1259" y="115"/>
                    <a:pt x="829" y="634"/>
                  </a:cubicBezTo>
                  <a:cubicBezTo>
                    <a:pt x="510" y="1010"/>
                    <a:pt x="392" y="1560"/>
                    <a:pt x="308" y="2034"/>
                  </a:cubicBezTo>
                  <a:cubicBezTo>
                    <a:pt x="225" y="2500"/>
                    <a:pt x="168" y="2966"/>
                    <a:pt x="42" y="3418"/>
                  </a:cubicBezTo>
                  <a:cubicBezTo>
                    <a:pt x="1" y="5972"/>
                    <a:pt x="119" y="8630"/>
                    <a:pt x="266" y="9681"/>
                  </a:cubicBezTo>
                  <a:cubicBezTo>
                    <a:pt x="559" y="11775"/>
                    <a:pt x="1031" y="16361"/>
                    <a:pt x="1031" y="16361"/>
                  </a:cubicBezTo>
                  <a:lnTo>
                    <a:pt x="3446" y="16361"/>
                  </a:lnTo>
                  <a:cubicBezTo>
                    <a:pt x="3433" y="14419"/>
                    <a:pt x="3105" y="7029"/>
                    <a:pt x="3257" y="7002"/>
                  </a:cubicBezTo>
                  <a:cubicBezTo>
                    <a:pt x="3292" y="6994"/>
                    <a:pt x="3334" y="6987"/>
                    <a:pt x="3376" y="6987"/>
                  </a:cubicBezTo>
                  <a:cubicBezTo>
                    <a:pt x="3439" y="6987"/>
                    <a:pt x="3508" y="6994"/>
                    <a:pt x="3591" y="7015"/>
                  </a:cubicBezTo>
                  <a:cubicBezTo>
                    <a:pt x="3690" y="7044"/>
                    <a:pt x="3808" y="7092"/>
                    <a:pt x="3947" y="7169"/>
                  </a:cubicBezTo>
                  <a:cubicBezTo>
                    <a:pt x="4393" y="7411"/>
                    <a:pt x="5909" y="16361"/>
                    <a:pt x="5909" y="16361"/>
                  </a:cubicBezTo>
                  <a:lnTo>
                    <a:pt x="8296" y="16361"/>
                  </a:lnTo>
                  <a:cubicBezTo>
                    <a:pt x="8052" y="13974"/>
                    <a:pt x="6905" y="6042"/>
                    <a:pt x="6814" y="4990"/>
                  </a:cubicBezTo>
                  <a:cubicBezTo>
                    <a:pt x="6806" y="4900"/>
                    <a:pt x="6799" y="4768"/>
                    <a:pt x="6799" y="4607"/>
                  </a:cubicBezTo>
                  <a:cubicBezTo>
                    <a:pt x="6723" y="4539"/>
                    <a:pt x="6647" y="4462"/>
                    <a:pt x="6577" y="4379"/>
                  </a:cubicBezTo>
                  <a:cubicBezTo>
                    <a:pt x="6556" y="4357"/>
                    <a:pt x="6535" y="4337"/>
                    <a:pt x="6522" y="4315"/>
                  </a:cubicBezTo>
                  <a:cubicBezTo>
                    <a:pt x="6389" y="4155"/>
                    <a:pt x="6263" y="3981"/>
                    <a:pt x="6166" y="3801"/>
                  </a:cubicBezTo>
                  <a:cubicBezTo>
                    <a:pt x="5888" y="3300"/>
                    <a:pt x="5700" y="2744"/>
                    <a:pt x="5533" y="2201"/>
                  </a:cubicBezTo>
                  <a:cubicBezTo>
                    <a:pt x="5387" y="1748"/>
                    <a:pt x="5290" y="1267"/>
                    <a:pt x="5019" y="872"/>
                  </a:cubicBezTo>
                  <a:cubicBezTo>
                    <a:pt x="4567" y="210"/>
                    <a:pt x="3745" y="43"/>
                    <a:pt x="3007" y="8"/>
                  </a:cubicBezTo>
                  <a:cubicBezTo>
                    <a:pt x="2905" y="3"/>
                    <a:pt x="2799" y="0"/>
                    <a:pt x="2690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93;p79">
              <a:extLst>
                <a:ext uri="{FF2B5EF4-FFF2-40B4-BE49-F238E27FC236}">
                  <a16:creationId xmlns:a16="http://schemas.microsoft.com/office/drawing/2014/main" id="{A2EC4E9B-5EAD-F29B-DB32-339BE395547B}"/>
                </a:ext>
              </a:extLst>
            </p:cNvPr>
            <p:cNvSpPr/>
            <p:nvPr/>
          </p:nvSpPr>
          <p:spPr>
            <a:xfrm>
              <a:off x="2690675" y="2151100"/>
              <a:ext cx="66650" cy="63475"/>
            </a:xfrm>
            <a:custGeom>
              <a:avLst/>
              <a:gdLst/>
              <a:ahLst/>
              <a:cxnLst/>
              <a:rect l="l" t="t" r="r" b="b"/>
              <a:pathLst>
                <a:path w="2666" h="2539" extrusionOk="0">
                  <a:moveTo>
                    <a:pt x="758" y="1"/>
                  </a:moveTo>
                  <a:cubicBezTo>
                    <a:pt x="378" y="1"/>
                    <a:pt x="84" y="7"/>
                    <a:pt x="57" y="16"/>
                  </a:cubicBezTo>
                  <a:cubicBezTo>
                    <a:pt x="57" y="16"/>
                    <a:pt x="51" y="86"/>
                    <a:pt x="36" y="205"/>
                  </a:cubicBezTo>
                  <a:lnTo>
                    <a:pt x="36" y="267"/>
                  </a:lnTo>
                  <a:cubicBezTo>
                    <a:pt x="0" y="893"/>
                    <a:pt x="36" y="2459"/>
                    <a:pt x="1261" y="2536"/>
                  </a:cubicBezTo>
                  <a:cubicBezTo>
                    <a:pt x="1291" y="2538"/>
                    <a:pt x="1320" y="2539"/>
                    <a:pt x="1349" y="2539"/>
                  </a:cubicBezTo>
                  <a:cubicBezTo>
                    <a:pt x="2467" y="2539"/>
                    <a:pt x="2665" y="1133"/>
                    <a:pt x="2646" y="449"/>
                  </a:cubicBezTo>
                  <a:cubicBezTo>
                    <a:pt x="2646" y="427"/>
                    <a:pt x="2646" y="399"/>
                    <a:pt x="2639" y="378"/>
                  </a:cubicBezTo>
                  <a:cubicBezTo>
                    <a:pt x="2631" y="218"/>
                    <a:pt x="2611" y="106"/>
                    <a:pt x="2589" y="86"/>
                  </a:cubicBezTo>
                  <a:cubicBezTo>
                    <a:pt x="2512" y="23"/>
                    <a:pt x="1481" y="1"/>
                    <a:pt x="758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94;p79">
              <a:extLst>
                <a:ext uri="{FF2B5EF4-FFF2-40B4-BE49-F238E27FC236}">
                  <a16:creationId xmlns:a16="http://schemas.microsoft.com/office/drawing/2014/main" id="{851462A5-D4B4-B880-2CD2-6A7500340934}"/>
                </a:ext>
              </a:extLst>
            </p:cNvPr>
            <p:cNvSpPr/>
            <p:nvPr/>
          </p:nvSpPr>
          <p:spPr>
            <a:xfrm>
              <a:off x="2691550" y="2156200"/>
              <a:ext cx="65275" cy="6300"/>
            </a:xfrm>
            <a:custGeom>
              <a:avLst/>
              <a:gdLst/>
              <a:ahLst/>
              <a:cxnLst/>
              <a:rect l="l" t="t" r="r" b="b"/>
              <a:pathLst>
                <a:path w="2611" h="252" extrusionOk="0">
                  <a:moveTo>
                    <a:pt x="1" y="1"/>
                  </a:moveTo>
                  <a:lnTo>
                    <a:pt x="1" y="63"/>
                  </a:lnTo>
                  <a:cubicBezTo>
                    <a:pt x="308" y="111"/>
                    <a:pt x="607" y="139"/>
                    <a:pt x="912" y="168"/>
                  </a:cubicBezTo>
                  <a:cubicBezTo>
                    <a:pt x="1413" y="216"/>
                    <a:pt x="1921" y="245"/>
                    <a:pt x="2429" y="251"/>
                  </a:cubicBezTo>
                  <a:cubicBezTo>
                    <a:pt x="2486" y="251"/>
                    <a:pt x="2547" y="251"/>
                    <a:pt x="2611" y="245"/>
                  </a:cubicBezTo>
                  <a:cubicBezTo>
                    <a:pt x="2611" y="223"/>
                    <a:pt x="2611" y="195"/>
                    <a:pt x="2604" y="174"/>
                  </a:cubicBezTo>
                  <a:lnTo>
                    <a:pt x="2512" y="174"/>
                  </a:lnTo>
                  <a:cubicBezTo>
                    <a:pt x="2262" y="174"/>
                    <a:pt x="2011" y="168"/>
                    <a:pt x="1761" y="153"/>
                  </a:cubicBezTo>
                  <a:cubicBezTo>
                    <a:pt x="1268" y="133"/>
                    <a:pt x="774" y="91"/>
                    <a:pt x="279" y="36"/>
                  </a:cubicBezTo>
                  <a:cubicBezTo>
                    <a:pt x="189" y="21"/>
                    <a:pt x="99" y="14"/>
                    <a:pt x="1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95;p79">
              <a:extLst>
                <a:ext uri="{FF2B5EF4-FFF2-40B4-BE49-F238E27FC236}">
                  <a16:creationId xmlns:a16="http://schemas.microsoft.com/office/drawing/2014/main" id="{60D93DFA-33C7-7CD7-CE11-1AFE58468114}"/>
                </a:ext>
              </a:extLst>
            </p:cNvPr>
            <p:cNvSpPr/>
            <p:nvPr/>
          </p:nvSpPr>
          <p:spPr>
            <a:xfrm>
              <a:off x="2670175" y="2029200"/>
              <a:ext cx="37425" cy="99725"/>
            </a:xfrm>
            <a:custGeom>
              <a:avLst/>
              <a:gdLst/>
              <a:ahLst/>
              <a:cxnLst/>
              <a:rect l="l" t="t" r="r" b="b"/>
              <a:pathLst>
                <a:path w="1497" h="3989" extrusionOk="0">
                  <a:moveTo>
                    <a:pt x="1433" y="1"/>
                  </a:moveTo>
                  <a:lnTo>
                    <a:pt x="1378" y="22"/>
                  </a:lnTo>
                  <a:lnTo>
                    <a:pt x="820" y="196"/>
                  </a:lnTo>
                  <a:lnTo>
                    <a:pt x="745" y="216"/>
                  </a:lnTo>
                  <a:lnTo>
                    <a:pt x="730" y="223"/>
                  </a:lnTo>
                  <a:cubicBezTo>
                    <a:pt x="704" y="231"/>
                    <a:pt x="689" y="244"/>
                    <a:pt x="675" y="273"/>
                  </a:cubicBezTo>
                  <a:cubicBezTo>
                    <a:pt x="598" y="453"/>
                    <a:pt x="251" y="1288"/>
                    <a:pt x="161" y="2110"/>
                  </a:cubicBezTo>
                  <a:cubicBezTo>
                    <a:pt x="56" y="2993"/>
                    <a:pt x="14" y="3571"/>
                    <a:pt x="1" y="3947"/>
                  </a:cubicBezTo>
                  <a:cubicBezTo>
                    <a:pt x="1" y="3967"/>
                    <a:pt x="21" y="3989"/>
                    <a:pt x="42" y="3989"/>
                  </a:cubicBezTo>
                  <a:cubicBezTo>
                    <a:pt x="69" y="3980"/>
                    <a:pt x="104" y="3980"/>
                    <a:pt x="146" y="3974"/>
                  </a:cubicBezTo>
                  <a:cubicBezTo>
                    <a:pt x="152" y="3974"/>
                    <a:pt x="168" y="3974"/>
                    <a:pt x="181" y="3967"/>
                  </a:cubicBezTo>
                  <a:cubicBezTo>
                    <a:pt x="328" y="3947"/>
                    <a:pt x="550" y="3918"/>
                    <a:pt x="717" y="3890"/>
                  </a:cubicBezTo>
                  <a:lnTo>
                    <a:pt x="745" y="3890"/>
                  </a:lnTo>
                  <a:cubicBezTo>
                    <a:pt x="820" y="3877"/>
                    <a:pt x="884" y="3870"/>
                    <a:pt x="919" y="3863"/>
                  </a:cubicBezTo>
                  <a:cubicBezTo>
                    <a:pt x="932" y="3855"/>
                    <a:pt x="946" y="3842"/>
                    <a:pt x="946" y="3822"/>
                  </a:cubicBezTo>
                  <a:cubicBezTo>
                    <a:pt x="919" y="3479"/>
                    <a:pt x="904" y="2881"/>
                    <a:pt x="1003" y="2046"/>
                  </a:cubicBezTo>
                  <a:cubicBezTo>
                    <a:pt x="1121" y="1121"/>
                    <a:pt x="1398" y="293"/>
                    <a:pt x="1482" y="49"/>
                  </a:cubicBezTo>
                  <a:cubicBezTo>
                    <a:pt x="1497" y="29"/>
                    <a:pt x="1475" y="7"/>
                    <a:pt x="1455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96;p79">
              <a:extLst>
                <a:ext uri="{FF2B5EF4-FFF2-40B4-BE49-F238E27FC236}">
                  <a16:creationId xmlns:a16="http://schemas.microsoft.com/office/drawing/2014/main" id="{03D5C830-84D1-BE98-D362-E1AF185AD141}"/>
                </a:ext>
              </a:extLst>
            </p:cNvPr>
            <p:cNvSpPr/>
            <p:nvPr/>
          </p:nvSpPr>
          <p:spPr>
            <a:xfrm>
              <a:off x="2755800" y="2021900"/>
              <a:ext cx="49200" cy="109950"/>
            </a:xfrm>
            <a:custGeom>
              <a:avLst/>
              <a:gdLst/>
              <a:ahLst/>
              <a:cxnLst/>
              <a:rect l="l" t="t" r="r" b="b"/>
              <a:pathLst>
                <a:path w="1968" h="4398" extrusionOk="0">
                  <a:moveTo>
                    <a:pt x="1252" y="0"/>
                  </a:moveTo>
                  <a:cubicBezTo>
                    <a:pt x="1230" y="0"/>
                    <a:pt x="1210" y="14"/>
                    <a:pt x="1195" y="29"/>
                  </a:cubicBezTo>
                  <a:cubicBezTo>
                    <a:pt x="1098" y="181"/>
                    <a:pt x="709" y="794"/>
                    <a:pt x="465" y="1767"/>
                  </a:cubicBezTo>
                  <a:cubicBezTo>
                    <a:pt x="76" y="3347"/>
                    <a:pt x="12" y="4002"/>
                    <a:pt x="6" y="4217"/>
                  </a:cubicBezTo>
                  <a:cubicBezTo>
                    <a:pt x="0" y="4253"/>
                    <a:pt x="30" y="4283"/>
                    <a:pt x="64" y="4283"/>
                  </a:cubicBezTo>
                  <a:cubicBezTo>
                    <a:pt x="70" y="4283"/>
                    <a:pt x="76" y="4283"/>
                    <a:pt x="83" y="4281"/>
                  </a:cubicBezTo>
                  <a:lnTo>
                    <a:pt x="214" y="4301"/>
                  </a:lnTo>
                  <a:lnTo>
                    <a:pt x="256" y="4301"/>
                  </a:lnTo>
                  <a:lnTo>
                    <a:pt x="812" y="4371"/>
                  </a:lnTo>
                  <a:lnTo>
                    <a:pt x="847" y="4377"/>
                  </a:lnTo>
                  <a:lnTo>
                    <a:pt x="1008" y="4397"/>
                  </a:lnTo>
                  <a:cubicBezTo>
                    <a:pt x="1036" y="4391"/>
                    <a:pt x="1056" y="4364"/>
                    <a:pt x="1056" y="4329"/>
                  </a:cubicBezTo>
                  <a:cubicBezTo>
                    <a:pt x="1043" y="4134"/>
                    <a:pt x="1111" y="3055"/>
                    <a:pt x="1355" y="1928"/>
                  </a:cubicBezTo>
                  <a:cubicBezTo>
                    <a:pt x="1550" y="1016"/>
                    <a:pt x="1843" y="425"/>
                    <a:pt x="1946" y="231"/>
                  </a:cubicBezTo>
                  <a:cubicBezTo>
                    <a:pt x="1968" y="189"/>
                    <a:pt x="1946" y="147"/>
                    <a:pt x="1905" y="132"/>
                  </a:cubicBezTo>
                  <a:lnTo>
                    <a:pt x="1843" y="119"/>
                  </a:lnTo>
                  <a:lnTo>
                    <a:pt x="1320" y="14"/>
                  </a:lnTo>
                  <a:lnTo>
                    <a:pt x="1265" y="7"/>
                  </a:lnTo>
                  <a:cubicBezTo>
                    <a:pt x="1258" y="0"/>
                    <a:pt x="1252" y="0"/>
                    <a:pt x="1252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97;p79">
              <a:extLst>
                <a:ext uri="{FF2B5EF4-FFF2-40B4-BE49-F238E27FC236}">
                  <a16:creationId xmlns:a16="http://schemas.microsoft.com/office/drawing/2014/main" id="{6EC8F62B-571D-86B6-DBF2-EC9C9D2D9518}"/>
                </a:ext>
              </a:extLst>
            </p:cNvPr>
            <p:cNvSpPr/>
            <p:nvPr/>
          </p:nvSpPr>
          <p:spPr>
            <a:xfrm>
              <a:off x="2748950" y="2122650"/>
              <a:ext cx="37975" cy="18225"/>
            </a:xfrm>
            <a:custGeom>
              <a:avLst/>
              <a:gdLst/>
              <a:ahLst/>
              <a:cxnLst/>
              <a:rect l="l" t="t" r="r" b="b"/>
              <a:pathLst>
                <a:path w="1519" h="729" extrusionOk="0">
                  <a:moveTo>
                    <a:pt x="245" y="0"/>
                  </a:moveTo>
                  <a:cubicBezTo>
                    <a:pt x="196" y="0"/>
                    <a:pt x="154" y="13"/>
                    <a:pt x="126" y="62"/>
                  </a:cubicBezTo>
                  <a:cubicBezTo>
                    <a:pt x="58" y="167"/>
                    <a:pt x="1" y="361"/>
                    <a:pt x="71" y="473"/>
                  </a:cubicBezTo>
                  <a:cubicBezTo>
                    <a:pt x="113" y="534"/>
                    <a:pt x="190" y="550"/>
                    <a:pt x="251" y="563"/>
                  </a:cubicBezTo>
                  <a:cubicBezTo>
                    <a:pt x="370" y="591"/>
                    <a:pt x="488" y="611"/>
                    <a:pt x="600" y="640"/>
                  </a:cubicBezTo>
                  <a:cubicBezTo>
                    <a:pt x="759" y="668"/>
                    <a:pt x="919" y="701"/>
                    <a:pt x="1080" y="717"/>
                  </a:cubicBezTo>
                  <a:cubicBezTo>
                    <a:pt x="1121" y="720"/>
                    <a:pt x="1193" y="729"/>
                    <a:pt x="1265" y="729"/>
                  </a:cubicBezTo>
                  <a:cubicBezTo>
                    <a:pt x="1349" y="729"/>
                    <a:pt x="1432" y="716"/>
                    <a:pt x="1469" y="668"/>
                  </a:cubicBezTo>
                  <a:cubicBezTo>
                    <a:pt x="1484" y="653"/>
                    <a:pt x="1490" y="626"/>
                    <a:pt x="1497" y="605"/>
                  </a:cubicBezTo>
                  <a:cubicBezTo>
                    <a:pt x="1504" y="556"/>
                    <a:pt x="1511" y="501"/>
                    <a:pt x="1519" y="451"/>
                  </a:cubicBezTo>
                  <a:cubicBezTo>
                    <a:pt x="1519" y="389"/>
                    <a:pt x="1511" y="326"/>
                    <a:pt x="1477" y="277"/>
                  </a:cubicBezTo>
                  <a:cubicBezTo>
                    <a:pt x="1442" y="242"/>
                    <a:pt x="1400" y="222"/>
                    <a:pt x="1352" y="209"/>
                  </a:cubicBezTo>
                  <a:cubicBezTo>
                    <a:pt x="1143" y="139"/>
                    <a:pt x="919" y="97"/>
                    <a:pt x="697" y="62"/>
                  </a:cubicBezTo>
                  <a:cubicBezTo>
                    <a:pt x="585" y="42"/>
                    <a:pt x="475" y="27"/>
                    <a:pt x="363" y="13"/>
                  </a:cubicBezTo>
                  <a:cubicBezTo>
                    <a:pt x="321" y="13"/>
                    <a:pt x="280" y="0"/>
                    <a:pt x="245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98;p79">
              <a:extLst>
                <a:ext uri="{FF2B5EF4-FFF2-40B4-BE49-F238E27FC236}">
                  <a16:creationId xmlns:a16="http://schemas.microsoft.com/office/drawing/2014/main" id="{555AA288-6749-93B6-2FDD-0BE689126A14}"/>
                </a:ext>
              </a:extLst>
            </p:cNvPr>
            <p:cNvSpPr/>
            <p:nvPr/>
          </p:nvSpPr>
          <p:spPr>
            <a:xfrm>
              <a:off x="2667925" y="2121050"/>
              <a:ext cx="32550" cy="16775"/>
            </a:xfrm>
            <a:custGeom>
              <a:avLst/>
              <a:gdLst/>
              <a:ahLst/>
              <a:cxnLst/>
              <a:rect l="l" t="t" r="r" b="b"/>
              <a:pathLst>
                <a:path w="1302" h="671" extrusionOk="0">
                  <a:moveTo>
                    <a:pt x="1093" y="1"/>
                  </a:moveTo>
                  <a:cubicBezTo>
                    <a:pt x="1057" y="1"/>
                    <a:pt x="1022" y="7"/>
                    <a:pt x="987" y="7"/>
                  </a:cubicBezTo>
                  <a:cubicBezTo>
                    <a:pt x="897" y="14"/>
                    <a:pt x="800" y="22"/>
                    <a:pt x="702" y="36"/>
                  </a:cubicBezTo>
                  <a:cubicBezTo>
                    <a:pt x="515" y="56"/>
                    <a:pt x="326" y="84"/>
                    <a:pt x="139" y="139"/>
                  </a:cubicBezTo>
                  <a:cubicBezTo>
                    <a:pt x="104" y="154"/>
                    <a:pt x="62" y="168"/>
                    <a:pt x="34" y="203"/>
                  </a:cubicBezTo>
                  <a:cubicBezTo>
                    <a:pt x="0" y="251"/>
                    <a:pt x="0" y="315"/>
                    <a:pt x="0" y="376"/>
                  </a:cubicBezTo>
                  <a:cubicBezTo>
                    <a:pt x="7" y="425"/>
                    <a:pt x="7" y="482"/>
                    <a:pt x="20" y="530"/>
                  </a:cubicBezTo>
                  <a:cubicBezTo>
                    <a:pt x="20" y="550"/>
                    <a:pt x="27" y="578"/>
                    <a:pt x="42" y="598"/>
                  </a:cubicBezTo>
                  <a:cubicBezTo>
                    <a:pt x="80" y="661"/>
                    <a:pt x="185" y="671"/>
                    <a:pt x="272" y="671"/>
                  </a:cubicBezTo>
                  <a:cubicBezTo>
                    <a:pt x="314" y="671"/>
                    <a:pt x="351" y="669"/>
                    <a:pt x="376" y="669"/>
                  </a:cubicBezTo>
                  <a:cubicBezTo>
                    <a:pt x="515" y="662"/>
                    <a:pt x="647" y="640"/>
                    <a:pt x="785" y="620"/>
                  </a:cubicBezTo>
                  <a:cubicBezTo>
                    <a:pt x="884" y="598"/>
                    <a:pt x="987" y="585"/>
                    <a:pt x="1086" y="572"/>
                  </a:cubicBezTo>
                  <a:cubicBezTo>
                    <a:pt x="1141" y="557"/>
                    <a:pt x="1211" y="543"/>
                    <a:pt x="1238" y="488"/>
                  </a:cubicBezTo>
                  <a:cubicBezTo>
                    <a:pt x="1301" y="376"/>
                    <a:pt x="1253" y="181"/>
                    <a:pt x="1196" y="77"/>
                  </a:cubicBezTo>
                  <a:cubicBezTo>
                    <a:pt x="1169" y="22"/>
                    <a:pt x="1134" y="7"/>
                    <a:pt x="1093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99;p79">
              <a:extLst>
                <a:ext uri="{FF2B5EF4-FFF2-40B4-BE49-F238E27FC236}">
                  <a16:creationId xmlns:a16="http://schemas.microsoft.com/office/drawing/2014/main" id="{84BBD842-6208-CD86-7F71-048F5F6A4742}"/>
                </a:ext>
              </a:extLst>
            </p:cNvPr>
            <p:cNvSpPr/>
            <p:nvPr/>
          </p:nvSpPr>
          <p:spPr>
            <a:xfrm>
              <a:off x="2794375" y="2248600"/>
              <a:ext cx="123700" cy="166450"/>
            </a:xfrm>
            <a:custGeom>
              <a:avLst/>
              <a:gdLst/>
              <a:ahLst/>
              <a:cxnLst/>
              <a:rect l="l" t="t" r="r" b="b"/>
              <a:pathLst>
                <a:path w="4948" h="6658" extrusionOk="0">
                  <a:moveTo>
                    <a:pt x="2034" y="1"/>
                  </a:moveTo>
                  <a:cubicBezTo>
                    <a:pt x="1391" y="1"/>
                    <a:pt x="622" y="485"/>
                    <a:pt x="412" y="695"/>
                  </a:cubicBezTo>
                  <a:cubicBezTo>
                    <a:pt x="1" y="1099"/>
                    <a:pt x="1379" y="6428"/>
                    <a:pt x="1664" y="6602"/>
                  </a:cubicBezTo>
                  <a:cubicBezTo>
                    <a:pt x="1734" y="6642"/>
                    <a:pt x="1835" y="6658"/>
                    <a:pt x="1953" y="6658"/>
                  </a:cubicBezTo>
                  <a:cubicBezTo>
                    <a:pt x="2332" y="6658"/>
                    <a:pt x="2884" y="6494"/>
                    <a:pt x="3139" y="6415"/>
                  </a:cubicBezTo>
                  <a:cubicBezTo>
                    <a:pt x="3479" y="6318"/>
                    <a:pt x="4433" y="5901"/>
                    <a:pt x="4690" y="5657"/>
                  </a:cubicBezTo>
                  <a:cubicBezTo>
                    <a:pt x="4947" y="5406"/>
                    <a:pt x="4036" y="2247"/>
                    <a:pt x="3758" y="1196"/>
                  </a:cubicBezTo>
                  <a:cubicBezTo>
                    <a:pt x="3473" y="139"/>
                    <a:pt x="2805" y="69"/>
                    <a:pt x="2143" y="6"/>
                  </a:cubicBezTo>
                  <a:cubicBezTo>
                    <a:pt x="2107" y="2"/>
                    <a:pt x="2071" y="1"/>
                    <a:pt x="2034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3400;p79">
              <a:extLst>
                <a:ext uri="{FF2B5EF4-FFF2-40B4-BE49-F238E27FC236}">
                  <a16:creationId xmlns:a16="http://schemas.microsoft.com/office/drawing/2014/main" id="{F5AAB7A9-BFB4-920A-DEA4-8FAECCA277B3}"/>
                </a:ext>
              </a:extLst>
            </p:cNvPr>
            <p:cNvSpPr/>
            <p:nvPr/>
          </p:nvSpPr>
          <p:spPr>
            <a:xfrm>
              <a:off x="2831075" y="2248600"/>
              <a:ext cx="76550" cy="109775"/>
            </a:xfrm>
            <a:custGeom>
              <a:avLst/>
              <a:gdLst/>
              <a:ahLst/>
              <a:cxnLst/>
              <a:rect l="l" t="t" r="r" b="b"/>
              <a:pathLst>
                <a:path w="3062" h="4391" extrusionOk="0">
                  <a:moveTo>
                    <a:pt x="565" y="1"/>
                  </a:moveTo>
                  <a:cubicBezTo>
                    <a:pt x="381" y="1"/>
                    <a:pt x="185" y="40"/>
                    <a:pt x="1" y="104"/>
                  </a:cubicBezTo>
                  <a:cubicBezTo>
                    <a:pt x="188" y="522"/>
                    <a:pt x="348" y="952"/>
                    <a:pt x="480" y="1392"/>
                  </a:cubicBezTo>
                  <a:cubicBezTo>
                    <a:pt x="662" y="1983"/>
                    <a:pt x="814" y="2581"/>
                    <a:pt x="974" y="3172"/>
                  </a:cubicBezTo>
                  <a:cubicBezTo>
                    <a:pt x="1051" y="3464"/>
                    <a:pt x="1135" y="3756"/>
                    <a:pt x="1211" y="4049"/>
                  </a:cubicBezTo>
                  <a:cubicBezTo>
                    <a:pt x="1273" y="4147"/>
                    <a:pt x="1357" y="4231"/>
                    <a:pt x="1475" y="4286"/>
                  </a:cubicBezTo>
                  <a:cubicBezTo>
                    <a:pt x="1632" y="4364"/>
                    <a:pt x="1814" y="4390"/>
                    <a:pt x="1996" y="4390"/>
                  </a:cubicBezTo>
                  <a:cubicBezTo>
                    <a:pt x="2154" y="4390"/>
                    <a:pt x="2312" y="4371"/>
                    <a:pt x="2457" y="4348"/>
                  </a:cubicBezTo>
                  <a:cubicBezTo>
                    <a:pt x="2666" y="4306"/>
                    <a:pt x="2868" y="4251"/>
                    <a:pt x="3062" y="4181"/>
                  </a:cubicBezTo>
                  <a:cubicBezTo>
                    <a:pt x="2826" y="3130"/>
                    <a:pt x="2451" y="1809"/>
                    <a:pt x="2290" y="1196"/>
                  </a:cubicBezTo>
                  <a:cubicBezTo>
                    <a:pt x="2005" y="139"/>
                    <a:pt x="1337" y="69"/>
                    <a:pt x="675" y="6"/>
                  </a:cubicBezTo>
                  <a:cubicBezTo>
                    <a:pt x="639" y="2"/>
                    <a:pt x="602" y="1"/>
                    <a:pt x="565" y="1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3401;p79">
              <a:extLst>
                <a:ext uri="{FF2B5EF4-FFF2-40B4-BE49-F238E27FC236}">
                  <a16:creationId xmlns:a16="http://schemas.microsoft.com/office/drawing/2014/main" id="{0D659D3F-CAFF-6C8F-2862-09862F379046}"/>
                </a:ext>
              </a:extLst>
            </p:cNvPr>
            <p:cNvSpPr/>
            <p:nvPr/>
          </p:nvSpPr>
          <p:spPr>
            <a:xfrm>
              <a:off x="2871950" y="2340800"/>
              <a:ext cx="16725" cy="31800"/>
            </a:xfrm>
            <a:custGeom>
              <a:avLst/>
              <a:gdLst/>
              <a:ahLst/>
              <a:cxnLst/>
              <a:rect l="l" t="t" r="r" b="b"/>
              <a:pathLst>
                <a:path w="669" h="1272" extrusionOk="0">
                  <a:moveTo>
                    <a:pt x="151" y="1"/>
                  </a:moveTo>
                  <a:cubicBezTo>
                    <a:pt x="81" y="1"/>
                    <a:pt x="23" y="37"/>
                    <a:pt x="7" y="132"/>
                  </a:cubicBezTo>
                  <a:cubicBezTo>
                    <a:pt x="1" y="159"/>
                    <a:pt x="7" y="187"/>
                    <a:pt x="14" y="215"/>
                  </a:cubicBezTo>
                  <a:cubicBezTo>
                    <a:pt x="56" y="417"/>
                    <a:pt x="126" y="633"/>
                    <a:pt x="126" y="848"/>
                  </a:cubicBezTo>
                  <a:cubicBezTo>
                    <a:pt x="139" y="903"/>
                    <a:pt x="148" y="967"/>
                    <a:pt x="161" y="1022"/>
                  </a:cubicBezTo>
                  <a:cubicBezTo>
                    <a:pt x="168" y="1077"/>
                    <a:pt x="174" y="1141"/>
                    <a:pt x="196" y="1189"/>
                  </a:cubicBezTo>
                  <a:cubicBezTo>
                    <a:pt x="222" y="1252"/>
                    <a:pt x="280" y="1271"/>
                    <a:pt x="343" y="1271"/>
                  </a:cubicBezTo>
                  <a:cubicBezTo>
                    <a:pt x="363" y="1271"/>
                    <a:pt x="384" y="1269"/>
                    <a:pt x="405" y="1266"/>
                  </a:cubicBezTo>
                  <a:cubicBezTo>
                    <a:pt x="482" y="1252"/>
                    <a:pt x="572" y="1224"/>
                    <a:pt x="614" y="1154"/>
                  </a:cubicBezTo>
                  <a:cubicBezTo>
                    <a:pt x="669" y="1064"/>
                    <a:pt x="627" y="952"/>
                    <a:pt x="607" y="862"/>
                  </a:cubicBezTo>
                  <a:cubicBezTo>
                    <a:pt x="585" y="743"/>
                    <a:pt x="557" y="626"/>
                    <a:pt x="537" y="508"/>
                  </a:cubicBezTo>
                  <a:cubicBezTo>
                    <a:pt x="508" y="396"/>
                    <a:pt x="495" y="284"/>
                    <a:pt x="453" y="187"/>
                  </a:cubicBezTo>
                  <a:cubicBezTo>
                    <a:pt x="410" y="97"/>
                    <a:pt x="265" y="1"/>
                    <a:pt x="15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3402;p79">
              <a:extLst>
                <a:ext uri="{FF2B5EF4-FFF2-40B4-BE49-F238E27FC236}">
                  <a16:creationId xmlns:a16="http://schemas.microsoft.com/office/drawing/2014/main" id="{00FC393F-AEBB-F948-484A-DC05CCE7414C}"/>
                </a:ext>
              </a:extLst>
            </p:cNvPr>
            <p:cNvSpPr/>
            <p:nvPr/>
          </p:nvSpPr>
          <p:spPr>
            <a:xfrm>
              <a:off x="2794375" y="2252900"/>
              <a:ext cx="71000" cy="162125"/>
            </a:xfrm>
            <a:custGeom>
              <a:avLst/>
              <a:gdLst/>
              <a:ahLst/>
              <a:cxnLst/>
              <a:rect l="l" t="t" r="r" b="b"/>
              <a:pathLst>
                <a:path w="2840" h="6485" extrusionOk="0">
                  <a:moveTo>
                    <a:pt x="1280" y="1"/>
                  </a:moveTo>
                  <a:cubicBezTo>
                    <a:pt x="884" y="154"/>
                    <a:pt x="544" y="391"/>
                    <a:pt x="412" y="523"/>
                  </a:cubicBezTo>
                  <a:cubicBezTo>
                    <a:pt x="1" y="927"/>
                    <a:pt x="1379" y="6256"/>
                    <a:pt x="1664" y="6430"/>
                  </a:cubicBezTo>
                  <a:cubicBezTo>
                    <a:pt x="1735" y="6469"/>
                    <a:pt x="1836" y="6484"/>
                    <a:pt x="1954" y="6484"/>
                  </a:cubicBezTo>
                  <a:cubicBezTo>
                    <a:pt x="2217" y="6484"/>
                    <a:pt x="2565" y="6406"/>
                    <a:pt x="2840" y="6333"/>
                  </a:cubicBezTo>
                  <a:cubicBezTo>
                    <a:pt x="2708" y="5158"/>
                    <a:pt x="2381" y="4002"/>
                    <a:pt x="2095" y="2855"/>
                  </a:cubicBezTo>
                  <a:cubicBezTo>
                    <a:pt x="1858" y="1894"/>
                    <a:pt x="1649" y="912"/>
                    <a:pt x="128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3403;p79">
              <a:extLst>
                <a:ext uri="{FF2B5EF4-FFF2-40B4-BE49-F238E27FC236}">
                  <a16:creationId xmlns:a16="http://schemas.microsoft.com/office/drawing/2014/main" id="{877A1B52-F11F-C62A-4871-3271056E282E}"/>
                </a:ext>
              </a:extLst>
            </p:cNvPr>
            <p:cNvSpPr/>
            <p:nvPr/>
          </p:nvSpPr>
          <p:spPr>
            <a:xfrm>
              <a:off x="2679575" y="2030275"/>
              <a:ext cx="151525" cy="249800"/>
            </a:xfrm>
            <a:custGeom>
              <a:avLst/>
              <a:gdLst/>
              <a:ahLst/>
              <a:cxnLst/>
              <a:rect l="l" t="t" r="r" b="b"/>
              <a:pathLst>
                <a:path w="6061" h="9992" extrusionOk="0">
                  <a:moveTo>
                    <a:pt x="785" y="1"/>
                  </a:moveTo>
                  <a:cubicBezTo>
                    <a:pt x="776" y="1"/>
                    <a:pt x="767" y="3"/>
                    <a:pt x="758" y="6"/>
                  </a:cubicBezTo>
                  <a:lnTo>
                    <a:pt x="35" y="278"/>
                  </a:lnTo>
                  <a:cubicBezTo>
                    <a:pt x="14" y="285"/>
                    <a:pt x="0" y="313"/>
                    <a:pt x="7" y="333"/>
                  </a:cubicBezTo>
                  <a:cubicBezTo>
                    <a:pt x="55" y="661"/>
                    <a:pt x="438" y="3047"/>
                    <a:pt x="1649" y="5205"/>
                  </a:cubicBezTo>
                  <a:cubicBezTo>
                    <a:pt x="2950" y="7521"/>
                    <a:pt x="5087" y="9991"/>
                    <a:pt x="5087" y="9991"/>
                  </a:cubicBezTo>
                  <a:lnTo>
                    <a:pt x="6061" y="9672"/>
                  </a:lnTo>
                  <a:cubicBezTo>
                    <a:pt x="6061" y="9672"/>
                    <a:pt x="4661" y="7919"/>
                    <a:pt x="3103" y="5545"/>
                  </a:cubicBezTo>
                  <a:cubicBezTo>
                    <a:pt x="1712" y="3416"/>
                    <a:pt x="939" y="452"/>
                    <a:pt x="835" y="41"/>
                  </a:cubicBezTo>
                  <a:cubicBezTo>
                    <a:pt x="830" y="15"/>
                    <a:pt x="810" y="1"/>
                    <a:pt x="785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3404;p79">
              <a:extLst>
                <a:ext uri="{FF2B5EF4-FFF2-40B4-BE49-F238E27FC236}">
                  <a16:creationId xmlns:a16="http://schemas.microsoft.com/office/drawing/2014/main" id="{384B413C-19F2-AE88-990C-5601EC09A83E}"/>
                </a:ext>
              </a:extLst>
            </p:cNvPr>
            <p:cNvSpPr/>
            <p:nvPr/>
          </p:nvSpPr>
          <p:spPr>
            <a:xfrm>
              <a:off x="2791925" y="2033500"/>
              <a:ext cx="133275" cy="231125"/>
            </a:xfrm>
            <a:custGeom>
              <a:avLst/>
              <a:gdLst/>
              <a:ahLst/>
              <a:cxnLst/>
              <a:rect l="l" t="t" r="r" b="b"/>
              <a:pathLst>
                <a:path w="5331" h="9245" extrusionOk="0">
                  <a:moveTo>
                    <a:pt x="795" y="0"/>
                  </a:moveTo>
                  <a:cubicBezTo>
                    <a:pt x="783" y="0"/>
                    <a:pt x="771" y="1"/>
                    <a:pt x="760" y="2"/>
                  </a:cubicBezTo>
                  <a:cubicBezTo>
                    <a:pt x="64" y="72"/>
                    <a:pt x="0" y="1248"/>
                    <a:pt x="593" y="2160"/>
                  </a:cubicBezTo>
                  <a:cubicBezTo>
                    <a:pt x="1246" y="3169"/>
                    <a:pt x="2569" y="4359"/>
                    <a:pt x="2681" y="5243"/>
                  </a:cubicBezTo>
                  <a:cubicBezTo>
                    <a:pt x="2839" y="6467"/>
                    <a:pt x="1901" y="7295"/>
                    <a:pt x="1295" y="8082"/>
                  </a:cubicBezTo>
                  <a:cubicBezTo>
                    <a:pt x="1400" y="8137"/>
                    <a:pt x="1512" y="8192"/>
                    <a:pt x="1615" y="8242"/>
                  </a:cubicBezTo>
                  <a:cubicBezTo>
                    <a:pt x="1949" y="8416"/>
                    <a:pt x="2283" y="8589"/>
                    <a:pt x="2610" y="8777"/>
                  </a:cubicBezTo>
                  <a:cubicBezTo>
                    <a:pt x="2874" y="8930"/>
                    <a:pt x="3140" y="9084"/>
                    <a:pt x="3397" y="9244"/>
                  </a:cubicBezTo>
                  <a:cubicBezTo>
                    <a:pt x="4670" y="7658"/>
                    <a:pt x="5331" y="5938"/>
                    <a:pt x="4579" y="4247"/>
                  </a:cubicBezTo>
                  <a:cubicBezTo>
                    <a:pt x="3689" y="2255"/>
                    <a:pt x="1527" y="0"/>
                    <a:pt x="795" y="0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3405;p79">
              <a:extLst>
                <a:ext uri="{FF2B5EF4-FFF2-40B4-BE49-F238E27FC236}">
                  <a16:creationId xmlns:a16="http://schemas.microsoft.com/office/drawing/2014/main" id="{267701B8-D62B-590C-3603-B3D5FB559ED0}"/>
                </a:ext>
              </a:extLst>
            </p:cNvPr>
            <p:cNvSpPr/>
            <p:nvPr/>
          </p:nvSpPr>
          <p:spPr>
            <a:xfrm>
              <a:off x="2804275" y="2226750"/>
              <a:ext cx="70125" cy="43575"/>
            </a:xfrm>
            <a:custGeom>
              <a:avLst/>
              <a:gdLst/>
              <a:ahLst/>
              <a:cxnLst/>
              <a:rect l="l" t="t" r="r" b="b"/>
              <a:pathLst>
                <a:path w="2805" h="1743" extrusionOk="0">
                  <a:moveTo>
                    <a:pt x="662" y="0"/>
                  </a:moveTo>
                  <a:cubicBezTo>
                    <a:pt x="486" y="0"/>
                    <a:pt x="357" y="68"/>
                    <a:pt x="258" y="191"/>
                  </a:cubicBezTo>
                  <a:cubicBezTo>
                    <a:pt x="1" y="512"/>
                    <a:pt x="91" y="1325"/>
                    <a:pt x="279" y="1339"/>
                  </a:cubicBezTo>
                  <a:cubicBezTo>
                    <a:pt x="282" y="1339"/>
                    <a:pt x="284" y="1339"/>
                    <a:pt x="287" y="1339"/>
                  </a:cubicBezTo>
                  <a:cubicBezTo>
                    <a:pt x="477" y="1339"/>
                    <a:pt x="572" y="763"/>
                    <a:pt x="572" y="763"/>
                  </a:cubicBezTo>
                  <a:lnTo>
                    <a:pt x="572" y="763"/>
                  </a:lnTo>
                  <a:cubicBezTo>
                    <a:pt x="572" y="763"/>
                    <a:pt x="495" y="1464"/>
                    <a:pt x="752" y="1611"/>
                  </a:cubicBezTo>
                  <a:cubicBezTo>
                    <a:pt x="776" y="1624"/>
                    <a:pt x="799" y="1630"/>
                    <a:pt x="820" y="1630"/>
                  </a:cubicBezTo>
                  <a:cubicBezTo>
                    <a:pt x="1032" y="1630"/>
                    <a:pt x="1101" y="1033"/>
                    <a:pt x="1101" y="1033"/>
                  </a:cubicBezTo>
                  <a:cubicBezTo>
                    <a:pt x="1101" y="1033"/>
                    <a:pt x="1128" y="1639"/>
                    <a:pt x="1268" y="1715"/>
                  </a:cubicBezTo>
                  <a:cubicBezTo>
                    <a:pt x="1278" y="1720"/>
                    <a:pt x="1289" y="1723"/>
                    <a:pt x="1299" y="1723"/>
                  </a:cubicBezTo>
                  <a:cubicBezTo>
                    <a:pt x="1437" y="1723"/>
                    <a:pt x="1587" y="1242"/>
                    <a:pt x="1587" y="1242"/>
                  </a:cubicBezTo>
                  <a:cubicBezTo>
                    <a:pt x="1587" y="1242"/>
                    <a:pt x="1602" y="1556"/>
                    <a:pt x="1734" y="1708"/>
                  </a:cubicBezTo>
                  <a:cubicBezTo>
                    <a:pt x="1754" y="1732"/>
                    <a:pt x="1775" y="1743"/>
                    <a:pt x="1797" y="1743"/>
                  </a:cubicBezTo>
                  <a:cubicBezTo>
                    <a:pt x="1917" y="1743"/>
                    <a:pt x="2046" y="1422"/>
                    <a:pt x="2046" y="1422"/>
                  </a:cubicBezTo>
                  <a:cubicBezTo>
                    <a:pt x="2046" y="1422"/>
                    <a:pt x="2271" y="1500"/>
                    <a:pt x="2514" y="1500"/>
                  </a:cubicBezTo>
                  <a:cubicBezTo>
                    <a:pt x="2612" y="1500"/>
                    <a:pt x="2714" y="1487"/>
                    <a:pt x="2805" y="1451"/>
                  </a:cubicBezTo>
                  <a:cubicBezTo>
                    <a:pt x="2805" y="1451"/>
                    <a:pt x="2778" y="1103"/>
                    <a:pt x="1866" y="512"/>
                  </a:cubicBezTo>
                  <a:cubicBezTo>
                    <a:pt x="1314" y="158"/>
                    <a:pt x="933" y="0"/>
                    <a:pt x="66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3406;p79">
              <a:extLst>
                <a:ext uri="{FF2B5EF4-FFF2-40B4-BE49-F238E27FC236}">
                  <a16:creationId xmlns:a16="http://schemas.microsoft.com/office/drawing/2014/main" id="{EF80A3C6-8BBB-46C2-F3B6-6AABE683DBF4}"/>
                </a:ext>
              </a:extLst>
            </p:cNvPr>
            <p:cNvSpPr/>
            <p:nvPr/>
          </p:nvSpPr>
          <p:spPr>
            <a:xfrm>
              <a:off x="2625125" y="1772400"/>
              <a:ext cx="212950" cy="242750"/>
            </a:xfrm>
            <a:custGeom>
              <a:avLst/>
              <a:gdLst/>
              <a:ahLst/>
              <a:cxnLst/>
              <a:rect l="l" t="t" r="r" b="b"/>
              <a:pathLst>
                <a:path w="8518" h="9710" extrusionOk="0">
                  <a:moveTo>
                    <a:pt x="4110" y="1"/>
                  </a:moveTo>
                  <a:cubicBezTo>
                    <a:pt x="1762" y="1"/>
                    <a:pt x="41" y="1948"/>
                    <a:pt x="7" y="5054"/>
                  </a:cubicBezTo>
                  <a:cubicBezTo>
                    <a:pt x="1" y="5443"/>
                    <a:pt x="14" y="5827"/>
                    <a:pt x="56" y="6181"/>
                  </a:cubicBezTo>
                  <a:lnTo>
                    <a:pt x="56" y="6203"/>
                  </a:lnTo>
                  <a:cubicBezTo>
                    <a:pt x="69" y="6313"/>
                    <a:pt x="84" y="6425"/>
                    <a:pt x="97" y="6528"/>
                  </a:cubicBezTo>
                  <a:cubicBezTo>
                    <a:pt x="243" y="7462"/>
                    <a:pt x="563" y="8249"/>
                    <a:pt x="1183" y="8805"/>
                  </a:cubicBezTo>
                  <a:cubicBezTo>
                    <a:pt x="1183" y="8805"/>
                    <a:pt x="1190" y="8811"/>
                    <a:pt x="1196" y="8811"/>
                  </a:cubicBezTo>
                  <a:cubicBezTo>
                    <a:pt x="1302" y="8908"/>
                    <a:pt x="1420" y="9000"/>
                    <a:pt x="1545" y="9084"/>
                  </a:cubicBezTo>
                  <a:cubicBezTo>
                    <a:pt x="2080" y="9431"/>
                    <a:pt x="2789" y="9646"/>
                    <a:pt x="3716" y="9695"/>
                  </a:cubicBezTo>
                  <a:cubicBezTo>
                    <a:pt x="3758" y="9701"/>
                    <a:pt x="3800" y="9701"/>
                    <a:pt x="3848" y="9701"/>
                  </a:cubicBezTo>
                  <a:cubicBezTo>
                    <a:pt x="3890" y="9701"/>
                    <a:pt x="3938" y="9701"/>
                    <a:pt x="3987" y="9710"/>
                  </a:cubicBezTo>
                  <a:cubicBezTo>
                    <a:pt x="4099" y="9710"/>
                    <a:pt x="4202" y="9701"/>
                    <a:pt x="4308" y="9695"/>
                  </a:cubicBezTo>
                  <a:cubicBezTo>
                    <a:pt x="5629" y="9611"/>
                    <a:pt x="6806" y="8805"/>
                    <a:pt x="7522" y="7587"/>
                  </a:cubicBezTo>
                  <a:cubicBezTo>
                    <a:pt x="7529" y="7572"/>
                    <a:pt x="7536" y="7566"/>
                    <a:pt x="7542" y="7552"/>
                  </a:cubicBezTo>
                  <a:cubicBezTo>
                    <a:pt x="7599" y="7455"/>
                    <a:pt x="7654" y="7350"/>
                    <a:pt x="7703" y="7247"/>
                  </a:cubicBezTo>
                  <a:cubicBezTo>
                    <a:pt x="7967" y="6710"/>
                    <a:pt x="8149" y="6098"/>
                    <a:pt x="8217" y="5436"/>
                  </a:cubicBezTo>
                  <a:cubicBezTo>
                    <a:pt x="8518" y="2702"/>
                    <a:pt x="6819" y="169"/>
                    <a:pt x="4376" y="9"/>
                  </a:cubicBezTo>
                  <a:cubicBezTo>
                    <a:pt x="4287" y="3"/>
                    <a:pt x="4198" y="1"/>
                    <a:pt x="4110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3407;p79">
              <a:extLst>
                <a:ext uri="{FF2B5EF4-FFF2-40B4-BE49-F238E27FC236}">
                  <a16:creationId xmlns:a16="http://schemas.microsoft.com/office/drawing/2014/main" id="{DB70EBD7-AF66-64A8-9E6F-0CFB5E73B603}"/>
                </a:ext>
              </a:extLst>
            </p:cNvPr>
            <p:cNvSpPr/>
            <p:nvPr/>
          </p:nvSpPr>
          <p:spPr>
            <a:xfrm>
              <a:off x="2615900" y="1730700"/>
              <a:ext cx="259925" cy="184975"/>
            </a:xfrm>
            <a:custGeom>
              <a:avLst/>
              <a:gdLst/>
              <a:ahLst/>
              <a:cxnLst/>
              <a:rect l="l" t="t" r="r" b="b"/>
              <a:pathLst>
                <a:path w="10397" h="7399" extrusionOk="0">
                  <a:moveTo>
                    <a:pt x="5031" y="0"/>
                  </a:moveTo>
                  <a:cubicBezTo>
                    <a:pt x="4658" y="0"/>
                    <a:pt x="4281" y="33"/>
                    <a:pt x="3903" y="112"/>
                  </a:cubicBezTo>
                  <a:cubicBezTo>
                    <a:pt x="3743" y="147"/>
                    <a:pt x="3598" y="180"/>
                    <a:pt x="3451" y="237"/>
                  </a:cubicBezTo>
                  <a:cubicBezTo>
                    <a:pt x="3138" y="286"/>
                    <a:pt x="2833" y="356"/>
                    <a:pt x="2532" y="459"/>
                  </a:cubicBezTo>
                  <a:cubicBezTo>
                    <a:pt x="1594" y="800"/>
                    <a:pt x="717" y="1448"/>
                    <a:pt x="244" y="2366"/>
                  </a:cubicBezTo>
                  <a:cubicBezTo>
                    <a:pt x="152" y="2547"/>
                    <a:pt x="1" y="2867"/>
                    <a:pt x="194" y="3034"/>
                  </a:cubicBezTo>
                  <a:cubicBezTo>
                    <a:pt x="245" y="3078"/>
                    <a:pt x="304" y="3096"/>
                    <a:pt x="364" y="3096"/>
                  </a:cubicBezTo>
                  <a:cubicBezTo>
                    <a:pt x="426" y="3096"/>
                    <a:pt x="489" y="3076"/>
                    <a:pt x="543" y="3048"/>
                  </a:cubicBezTo>
                  <a:lnTo>
                    <a:pt x="550" y="3041"/>
                  </a:lnTo>
                  <a:lnTo>
                    <a:pt x="550" y="3041"/>
                  </a:lnTo>
                  <a:cubicBezTo>
                    <a:pt x="508" y="3131"/>
                    <a:pt x="460" y="3215"/>
                    <a:pt x="425" y="3292"/>
                  </a:cubicBezTo>
                  <a:cubicBezTo>
                    <a:pt x="138" y="3844"/>
                    <a:pt x="482" y="4085"/>
                    <a:pt x="964" y="4085"/>
                  </a:cubicBezTo>
                  <a:cubicBezTo>
                    <a:pt x="1315" y="4085"/>
                    <a:pt x="1738" y="3958"/>
                    <a:pt x="2046" y="3729"/>
                  </a:cubicBezTo>
                  <a:cubicBezTo>
                    <a:pt x="2734" y="3221"/>
                    <a:pt x="4029" y="2694"/>
                    <a:pt x="4189" y="2630"/>
                  </a:cubicBezTo>
                  <a:lnTo>
                    <a:pt x="4189" y="2630"/>
                  </a:lnTo>
                  <a:cubicBezTo>
                    <a:pt x="4050" y="2694"/>
                    <a:pt x="3117" y="3138"/>
                    <a:pt x="3361" y="3459"/>
                  </a:cubicBezTo>
                  <a:cubicBezTo>
                    <a:pt x="3449" y="3578"/>
                    <a:pt x="3555" y="3620"/>
                    <a:pt x="3690" y="3620"/>
                  </a:cubicBezTo>
                  <a:cubicBezTo>
                    <a:pt x="3941" y="3620"/>
                    <a:pt x="4292" y="3478"/>
                    <a:pt x="4815" y="3424"/>
                  </a:cubicBezTo>
                  <a:cubicBezTo>
                    <a:pt x="5213" y="3382"/>
                    <a:pt x="5622" y="3312"/>
                    <a:pt x="5977" y="3292"/>
                  </a:cubicBezTo>
                  <a:lnTo>
                    <a:pt x="5977" y="3292"/>
                  </a:lnTo>
                  <a:cubicBezTo>
                    <a:pt x="5971" y="3305"/>
                    <a:pt x="5956" y="3320"/>
                    <a:pt x="5949" y="3340"/>
                  </a:cubicBezTo>
                  <a:cubicBezTo>
                    <a:pt x="5881" y="3459"/>
                    <a:pt x="5817" y="3584"/>
                    <a:pt x="5789" y="3722"/>
                  </a:cubicBezTo>
                  <a:cubicBezTo>
                    <a:pt x="5705" y="4252"/>
                    <a:pt x="6325" y="4522"/>
                    <a:pt x="6722" y="4586"/>
                  </a:cubicBezTo>
                  <a:cubicBezTo>
                    <a:pt x="6775" y="4594"/>
                    <a:pt x="6826" y="4598"/>
                    <a:pt x="6877" y="4598"/>
                  </a:cubicBezTo>
                  <a:cubicBezTo>
                    <a:pt x="6947" y="4598"/>
                    <a:pt x="7015" y="4591"/>
                    <a:pt x="7083" y="4579"/>
                  </a:cubicBezTo>
                  <a:lnTo>
                    <a:pt x="7083" y="4579"/>
                  </a:lnTo>
                  <a:cubicBezTo>
                    <a:pt x="7076" y="4704"/>
                    <a:pt x="7063" y="4836"/>
                    <a:pt x="7063" y="4975"/>
                  </a:cubicBezTo>
                  <a:cubicBezTo>
                    <a:pt x="7063" y="5700"/>
                    <a:pt x="7542" y="5539"/>
                    <a:pt x="7551" y="6076"/>
                  </a:cubicBezTo>
                  <a:cubicBezTo>
                    <a:pt x="7557" y="6603"/>
                    <a:pt x="7278" y="7216"/>
                    <a:pt x="7668" y="7361"/>
                  </a:cubicBezTo>
                  <a:cubicBezTo>
                    <a:pt x="7736" y="7387"/>
                    <a:pt x="7797" y="7399"/>
                    <a:pt x="7851" y="7399"/>
                  </a:cubicBezTo>
                  <a:cubicBezTo>
                    <a:pt x="8148" y="7399"/>
                    <a:pt x="8258" y="7052"/>
                    <a:pt x="8329" y="6770"/>
                  </a:cubicBezTo>
                  <a:cubicBezTo>
                    <a:pt x="8384" y="6541"/>
                    <a:pt x="8490" y="6471"/>
                    <a:pt x="8621" y="6471"/>
                  </a:cubicBezTo>
                  <a:cubicBezTo>
                    <a:pt x="8828" y="6471"/>
                    <a:pt x="9099" y="6648"/>
                    <a:pt x="9328" y="6648"/>
                  </a:cubicBezTo>
                  <a:cubicBezTo>
                    <a:pt x="9358" y="6648"/>
                    <a:pt x="9386" y="6645"/>
                    <a:pt x="9414" y="6638"/>
                  </a:cubicBezTo>
                  <a:cubicBezTo>
                    <a:pt x="9860" y="6535"/>
                    <a:pt x="10056" y="5852"/>
                    <a:pt x="10159" y="5456"/>
                  </a:cubicBezTo>
                  <a:cubicBezTo>
                    <a:pt x="10249" y="5135"/>
                    <a:pt x="10340" y="4766"/>
                    <a:pt x="10368" y="4397"/>
                  </a:cubicBezTo>
                  <a:cubicBezTo>
                    <a:pt x="10396" y="4105"/>
                    <a:pt x="10390" y="3821"/>
                    <a:pt x="10313" y="3562"/>
                  </a:cubicBezTo>
                  <a:cubicBezTo>
                    <a:pt x="10306" y="3535"/>
                    <a:pt x="10298" y="3514"/>
                    <a:pt x="10291" y="3494"/>
                  </a:cubicBezTo>
                  <a:cubicBezTo>
                    <a:pt x="10256" y="3375"/>
                    <a:pt x="10201" y="3257"/>
                    <a:pt x="10139" y="3145"/>
                  </a:cubicBezTo>
                  <a:cubicBezTo>
                    <a:pt x="10097" y="3076"/>
                    <a:pt x="10056" y="3006"/>
                    <a:pt x="10014" y="2929"/>
                  </a:cubicBezTo>
                  <a:cubicBezTo>
                    <a:pt x="9930" y="2797"/>
                    <a:pt x="9839" y="2672"/>
                    <a:pt x="9748" y="2540"/>
                  </a:cubicBezTo>
                  <a:lnTo>
                    <a:pt x="9748" y="2540"/>
                  </a:lnTo>
                  <a:lnTo>
                    <a:pt x="9755" y="2547"/>
                  </a:lnTo>
                  <a:cubicBezTo>
                    <a:pt x="9824" y="2556"/>
                    <a:pt x="9904" y="2566"/>
                    <a:pt x="9985" y="2566"/>
                  </a:cubicBezTo>
                  <a:cubicBezTo>
                    <a:pt x="10092" y="2566"/>
                    <a:pt x="10201" y="2548"/>
                    <a:pt x="10284" y="2485"/>
                  </a:cubicBezTo>
                  <a:cubicBezTo>
                    <a:pt x="10348" y="2435"/>
                    <a:pt x="10375" y="2360"/>
                    <a:pt x="10361" y="2276"/>
                  </a:cubicBezTo>
                  <a:cubicBezTo>
                    <a:pt x="10340" y="2184"/>
                    <a:pt x="10271" y="2109"/>
                    <a:pt x="10201" y="2046"/>
                  </a:cubicBezTo>
                  <a:cubicBezTo>
                    <a:pt x="10069" y="1921"/>
                    <a:pt x="9909" y="1830"/>
                    <a:pt x="9742" y="1767"/>
                  </a:cubicBezTo>
                  <a:cubicBezTo>
                    <a:pt x="9610" y="1718"/>
                    <a:pt x="9478" y="1698"/>
                    <a:pt x="9346" y="1692"/>
                  </a:cubicBezTo>
                  <a:cubicBezTo>
                    <a:pt x="9338" y="1413"/>
                    <a:pt x="9282" y="1141"/>
                    <a:pt x="9115" y="919"/>
                  </a:cubicBezTo>
                  <a:cubicBezTo>
                    <a:pt x="9024" y="794"/>
                    <a:pt x="8864" y="638"/>
                    <a:pt x="8699" y="638"/>
                  </a:cubicBezTo>
                  <a:cubicBezTo>
                    <a:pt x="8689" y="638"/>
                    <a:pt x="8679" y="639"/>
                    <a:pt x="8670" y="640"/>
                  </a:cubicBezTo>
                  <a:cubicBezTo>
                    <a:pt x="8427" y="661"/>
                    <a:pt x="8579" y="995"/>
                    <a:pt x="8628" y="1127"/>
                  </a:cubicBezTo>
                  <a:cubicBezTo>
                    <a:pt x="8670" y="1239"/>
                    <a:pt x="8720" y="1349"/>
                    <a:pt x="8768" y="1461"/>
                  </a:cubicBezTo>
                  <a:cubicBezTo>
                    <a:pt x="8344" y="1079"/>
                    <a:pt x="7870" y="773"/>
                    <a:pt x="7369" y="529"/>
                  </a:cubicBezTo>
                  <a:cubicBezTo>
                    <a:pt x="6729" y="230"/>
                    <a:pt x="6033" y="48"/>
                    <a:pt x="5316" y="7"/>
                  </a:cubicBezTo>
                  <a:cubicBezTo>
                    <a:pt x="5221" y="3"/>
                    <a:pt x="5126" y="0"/>
                    <a:pt x="503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3408;p79">
              <a:extLst>
                <a:ext uri="{FF2B5EF4-FFF2-40B4-BE49-F238E27FC236}">
                  <a16:creationId xmlns:a16="http://schemas.microsoft.com/office/drawing/2014/main" id="{9618CD17-C33C-19CA-242F-4569D813474E}"/>
                </a:ext>
              </a:extLst>
            </p:cNvPr>
            <p:cNvSpPr/>
            <p:nvPr/>
          </p:nvSpPr>
          <p:spPr>
            <a:xfrm>
              <a:off x="2810550" y="1883725"/>
              <a:ext cx="65100" cy="78275"/>
            </a:xfrm>
            <a:custGeom>
              <a:avLst/>
              <a:gdLst/>
              <a:ahLst/>
              <a:cxnLst/>
              <a:rect l="l" t="t" r="r" b="b"/>
              <a:pathLst>
                <a:path w="2604" h="3131" extrusionOk="0">
                  <a:moveTo>
                    <a:pt x="1622" y="0"/>
                  </a:moveTo>
                  <a:cubicBezTo>
                    <a:pt x="691" y="0"/>
                    <a:pt x="164" y="1084"/>
                    <a:pt x="42" y="1888"/>
                  </a:cubicBezTo>
                  <a:cubicBezTo>
                    <a:pt x="15" y="2090"/>
                    <a:pt x="0" y="2306"/>
                    <a:pt x="49" y="2508"/>
                  </a:cubicBezTo>
                  <a:cubicBezTo>
                    <a:pt x="135" y="2881"/>
                    <a:pt x="442" y="3130"/>
                    <a:pt x="826" y="3130"/>
                  </a:cubicBezTo>
                  <a:cubicBezTo>
                    <a:pt x="850" y="3130"/>
                    <a:pt x="874" y="3129"/>
                    <a:pt x="899" y="3128"/>
                  </a:cubicBezTo>
                  <a:cubicBezTo>
                    <a:pt x="1268" y="3092"/>
                    <a:pt x="1615" y="2877"/>
                    <a:pt x="1886" y="2640"/>
                  </a:cubicBezTo>
                  <a:cubicBezTo>
                    <a:pt x="2325" y="2251"/>
                    <a:pt x="2589" y="1700"/>
                    <a:pt x="2595" y="1124"/>
                  </a:cubicBezTo>
                  <a:cubicBezTo>
                    <a:pt x="2604" y="858"/>
                    <a:pt x="2547" y="587"/>
                    <a:pt x="2387" y="364"/>
                  </a:cubicBezTo>
                  <a:cubicBezTo>
                    <a:pt x="2241" y="163"/>
                    <a:pt x="2061" y="58"/>
                    <a:pt x="1859" y="23"/>
                  </a:cubicBezTo>
                  <a:cubicBezTo>
                    <a:pt x="1777" y="8"/>
                    <a:pt x="1698" y="0"/>
                    <a:pt x="162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3409;p79">
              <a:extLst>
                <a:ext uri="{FF2B5EF4-FFF2-40B4-BE49-F238E27FC236}">
                  <a16:creationId xmlns:a16="http://schemas.microsoft.com/office/drawing/2014/main" id="{289CD054-F2FE-A8E8-90A2-511C50116A17}"/>
                </a:ext>
              </a:extLst>
            </p:cNvPr>
            <p:cNvSpPr/>
            <p:nvPr/>
          </p:nvSpPr>
          <p:spPr>
            <a:xfrm>
              <a:off x="2710350" y="1844200"/>
              <a:ext cx="42125" cy="27300"/>
            </a:xfrm>
            <a:custGeom>
              <a:avLst/>
              <a:gdLst/>
              <a:ahLst/>
              <a:cxnLst/>
              <a:rect l="l" t="t" r="r" b="b"/>
              <a:pathLst>
                <a:path w="1685" h="1092" extrusionOk="0">
                  <a:moveTo>
                    <a:pt x="476" y="0"/>
                  </a:moveTo>
                  <a:cubicBezTo>
                    <a:pt x="360" y="0"/>
                    <a:pt x="251" y="25"/>
                    <a:pt x="160" y="88"/>
                  </a:cubicBezTo>
                  <a:cubicBezTo>
                    <a:pt x="64" y="149"/>
                    <a:pt x="0" y="255"/>
                    <a:pt x="22" y="367"/>
                  </a:cubicBezTo>
                  <a:cubicBezTo>
                    <a:pt x="42" y="483"/>
                    <a:pt x="154" y="589"/>
                    <a:pt x="286" y="644"/>
                  </a:cubicBezTo>
                  <a:cubicBezTo>
                    <a:pt x="424" y="692"/>
                    <a:pt x="571" y="707"/>
                    <a:pt x="716" y="742"/>
                  </a:cubicBezTo>
                  <a:cubicBezTo>
                    <a:pt x="1002" y="797"/>
                    <a:pt x="1268" y="916"/>
                    <a:pt x="1490" y="1068"/>
                  </a:cubicBezTo>
                  <a:cubicBezTo>
                    <a:pt x="1513" y="1085"/>
                    <a:pt x="1538" y="1092"/>
                    <a:pt x="1562" y="1092"/>
                  </a:cubicBezTo>
                  <a:cubicBezTo>
                    <a:pt x="1629" y="1092"/>
                    <a:pt x="1684" y="1036"/>
                    <a:pt x="1663" y="984"/>
                  </a:cubicBezTo>
                  <a:cubicBezTo>
                    <a:pt x="1663" y="749"/>
                    <a:pt x="1490" y="512"/>
                    <a:pt x="1288" y="345"/>
                  </a:cubicBezTo>
                  <a:cubicBezTo>
                    <a:pt x="1101" y="178"/>
                    <a:pt x="828" y="39"/>
                    <a:pt x="558" y="4"/>
                  </a:cubicBezTo>
                  <a:cubicBezTo>
                    <a:pt x="530" y="2"/>
                    <a:pt x="503" y="0"/>
                    <a:pt x="476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3410;p79">
              <a:extLst>
                <a:ext uri="{FF2B5EF4-FFF2-40B4-BE49-F238E27FC236}">
                  <a16:creationId xmlns:a16="http://schemas.microsoft.com/office/drawing/2014/main" id="{48A7E43F-F099-E7BE-BB87-272AB5DEDF67}"/>
                </a:ext>
              </a:extLst>
            </p:cNvPr>
            <p:cNvSpPr/>
            <p:nvPr/>
          </p:nvSpPr>
          <p:spPr>
            <a:xfrm>
              <a:off x="2638425" y="1843150"/>
              <a:ext cx="32975" cy="23775"/>
            </a:xfrm>
            <a:custGeom>
              <a:avLst/>
              <a:gdLst/>
              <a:ahLst/>
              <a:cxnLst/>
              <a:rect l="l" t="t" r="r" b="b"/>
              <a:pathLst>
                <a:path w="1319" h="951" extrusionOk="0">
                  <a:moveTo>
                    <a:pt x="927" y="0"/>
                  </a:moveTo>
                  <a:cubicBezTo>
                    <a:pt x="905" y="0"/>
                    <a:pt x="882" y="2"/>
                    <a:pt x="860" y="4"/>
                  </a:cubicBezTo>
                  <a:cubicBezTo>
                    <a:pt x="644" y="33"/>
                    <a:pt x="436" y="150"/>
                    <a:pt x="289" y="297"/>
                  </a:cubicBezTo>
                  <a:cubicBezTo>
                    <a:pt x="137" y="442"/>
                    <a:pt x="3" y="644"/>
                    <a:pt x="11" y="859"/>
                  </a:cubicBezTo>
                  <a:cubicBezTo>
                    <a:pt x="0" y="906"/>
                    <a:pt x="45" y="951"/>
                    <a:pt x="97" y="951"/>
                  </a:cubicBezTo>
                  <a:cubicBezTo>
                    <a:pt x="117" y="951"/>
                    <a:pt x="138" y="945"/>
                    <a:pt x="157" y="930"/>
                  </a:cubicBezTo>
                  <a:cubicBezTo>
                    <a:pt x="330" y="798"/>
                    <a:pt x="539" y="701"/>
                    <a:pt x="763" y="644"/>
                  </a:cubicBezTo>
                  <a:cubicBezTo>
                    <a:pt x="880" y="617"/>
                    <a:pt x="998" y="609"/>
                    <a:pt x="1110" y="560"/>
                  </a:cubicBezTo>
                  <a:cubicBezTo>
                    <a:pt x="1214" y="519"/>
                    <a:pt x="1297" y="429"/>
                    <a:pt x="1312" y="325"/>
                  </a:cubicBezTo>
                  <a:cubicBezTo>
                    <a:pt x="1319" y="226"/>
                    <a:pt x="1264" y="136"/>
                    <a:pt x="1187" y="81"/>
                  </a:cubicBezTo>
                  <a:cubicBezTo>
                    <a:pt x="1114" y="24"/>
                    <a:pt x="1023" y="0"/>
                    <a:pt x="927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3411;p79">
              <a:extLst>
                <a:ext uri="{FF2B5EF4-FFF2-40B4-BE49-F238E27FC236}">
                  <a16:creationId xmlns:a16="http://schemas.microsoft.com/office/drawing/2014/main" id="{51163AA9-FC79-63A6-9F3F-0189F271C074}"/>
                </a:ext>
              </a:extLst>
            </p:cNvPr>
            <p:cNvSpPr/>
            <p:nvPr/>
          </p:nvSpPr>
          <p:spPr>
            <a:xfrm>
              <a:off x="2764625" y="2503750"/>
              <a:ext cx="108950" cy="34275"/>
            </a:xfrm>
            <a:custGeom>
              <a:avLst/>
              <a:gdLst/>
              <a:ahLst/>
              <a:cxnLst/>
              <a:rect l="l" t="t" r="r" b="b"/>
              <a:pathLst>
                <a:path w="4358" h="1371" extrusionOk="0">
                  <a:moveTo>
                    <a:pt x="2091" y="0"/>
                  </a:moveTo>
                  <a:cubicBezTo>
                    <a:pt x="1791" y="0"/>
                    <a:pt x="1570" y="5"/>
                    <a:pt x="1545" y="15"/>
                  </a:cubicBezTo>
                  <a:cubicBezTo>
                    <a:pt x="1545" y="15"/>
                    <a:pt x="1336" y="37"/>
                    <a:pt x="710" y="446"/>
                  </a:cubicBezTo>
                  <a:cubicBezTo>
                    <a:pt x="327" y="696"/>
                    <a:pt x="125" y="927"/>
                    <a:pt x="42" y="1101"/>
                  </a:cubicBezTo>
                  <a:cubicBezTo>
                    <a:pt x="0" y="1177"/>
                    <a:pt x="64" y="1274"/>
                    <a:pt x="154" y="1281"/>
                  </a:cubicBezTo>
                  <a:cubicBezTo>
                    <a:pt x="640" y="1307"/>
                    <a:pt x="2043" y="1370"/>
                    <a:pt x="3069" y="1370"/>
                  </a:cubicBezTo>
                  <a:cubicBezTo>
                    <a:pt x="3701" y="1370"/>
                    <a:pt x="4189" y="1346"/>
                    <a:pt x="4232" y="1274"/>
                  </a:cubicBezTo>
                  <a:cubicBezTo>
                    <a:pt x="4357" y="1059"/>
                    <a:pt x="4120" y="78"/>
                    <a:pt x="4015" y="43"/>
                  </a:cubicBezTo>
                  <a:cubicBezTo>
                    <a:pt x="3937" y="23"/>
                    <a:pt x="2796" y="0"/>
                    <a:pt x="2091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3412;p79">
              <a:extLst>
                <a:ext uri="{FF2B5EF4-FFF2-40B4-BE49-F238E27FC236}">
                  <a16:creationId xmlns:a16="http://schemas.microsoft.com/office/drawing/2014/main" id="{E0F36DF9-5D99-E88D-7D94-77334E6C356F}"/>
                </a:ext>
              </a:extLst>
            </p:cNvPr>
            <p:cNvSpPr/>
            <p:nvPr/>
          </p:nvSpPr>
          <p:spPr>
            <a:xfrm>
              <a:off x="2765650" y="2531075"/>
              <a:ext cx="104950" cy="7000"/>
            </a:xfrm>
            <a:custGeom>
              <a:avLst/>
              <a:gdLst/>
              <a:ahLst/>
              <a:cxnLst/>
              <a:rect l="l" t="t" r="r" b="b"/>
              <a:pathLst>
                <a:path w="4198" h="280" extrusionOk="0">
                  <a:moveTo>
                    <a:pt x="1" y="1"/>
                  </a:moveTo>
                  <a:lnTo>
                    <a:pt x="1" y="280"/>
                  </a:lnTo>
                  <a:lnTo>
                    <a:pt x="4198" y="280"/>
                  </a:lnTo>
                  <a:lnTo>
                    <a:pt x="4198" y="1"/>
                  </a:lnTo>
                  <a:close/>
                </a:path>
              </a:pathLst>
            </a:custGeom>
            <a:solidFill>
              <a:srgbClr val="C58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3413;p79">
              <a:extLst>
                <a:ext uri="{FF2B5EF4-FFF2-40B4-BE49-F238E27FC236}">
                  <a16:creationId xmlns:a16="http://schemas.microsoft.com/office/drawing/2014/main" id="{9A3BE07B-1A83-94F8-62FB-364D15B1106A}"/>
                </a:ext>
              </a:extLst>
            </p:cNvPr>
            <p:cNvSpPr/>
            <p:nvPr/>
          </p:nvSpPr>
          <p:spPr>
            <a:xfrm>
              <a:off x="2764625" y="2527625"/>
              <a:ext cx="106650" cy="10450"/>
            </a:xfrm>
            <a:custGeom>
              <a:avLst/>
              <a:gdLst/>
              <a:ahLst/>
              <a:cxnLst/>
              <a:rect l="l" t="t" r="r" b="b"/>
              <a:pathLst>
                <a:path w="4266" h="418" extrusionOk="0">
                  <a:moveTo>
                    <a:pt x="132" y="0"/>
                  </a:moveTo>
                  <a:cubicBezTo>
                    <a:pt x="99" y="49"/>
                    <a:pt x="70" y="97"/>
                    <a:pt x="49" y="139"/>
                  </a:cubicBezTo>
                  <a:cubicBezTo>
                    <a:pt x="42" y="139"/>
                    <a:pt x="42" y="139"/>
                    <a:pt x="42" y="146"/>
                  </a:cubicBezTo>
                  <a:cubicBezTo>
                    <a:pt x="0" y="222"/>
                    <a:pt x="64" y="319"/>
                    <a:pt x="154" y="326"/>
                  </a:cubicBezTo>
                  <a:lnTo>
                    <a:pt x="195" y="326"/>
                  </a:lnTo>
                  <a:cubicBezTo>
                    <a:pt x="717" y="354"/>
                    <a:pt x="2074" y="418"/>
                    <a:pt x="3076" y="418"/>
                  </a:cubicBezTo>
                  <a:cubicBezTo>
                    <a:pt x="3702" y="418"/>
                    <a:pt x="4190" y="389"/>
                    <a:pt x="4232" y="319"/>
                  </a:cubicBezTo>
                  <a:cubicBezTo>
                    <a:pt x="4232" y="313"/>
                    <a:pt x="4232" y="313"/>
                    <a:pt x="4239" y="313"/>
                  </a:cubicBezTo>
                  <a:cubicBezTo>
                    <a:pt x="4252" y="277"/>
                    <a:pt x="4259" y="229"/>
                    <a:pt x="4265" y="174"/>
                  </a:cubicBezTo>
                  <a:cubicBezTo>
                    <a:pt x="3946" y="174"/>
                    <a:pt x="3626" y="181"/>
                    <a:pt x="3305" y="181"/>
                  </a:cubicBezTo>
                  <a:cubicBezTo>
                    <a:pt x="3083" y="181"/>
                    <a:pt x="2861" y="174"/>
                    <a:pt x="2637" y="174"/>
                  </a:cubicBezTo>
                  <a:cubicBezTo>
                    <a:pt x="1802" y="167"/>
                    <a:pt x="960" y="132"/>
                    <a:pt x="132" y="0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3414;p79">
              <a:extLst>
                <a:ext uri="{FF2B5EF4-FFF2-40B4-BE49-F238E27FC236}">
                  <a16:creationId xmlns:a16="http://schemas.microsoft.com/office/drawing/2014/main" id="{11E7990E-6FB8-0031-E740-FB31573AB8C9}"/>
                </a:ext>
              </a:extLst>
            </p:cNvPr>
            <p:cNvSpPr/>
            <p:nvPr/>
          </p:nvSpPr>
          <p:spPr>
            <a:xfrm>
              <a:off x="2642500" y="2503750"/>
              <a:ext cx="108725" cy="34275"/>
            </a:xfrm>
            <a:custGeom>
              <a:avLst/>
              <a:gdLst/>
              <a:ahLst/>
              <a:cxnLst/>
              <a:rect l="l" t="t" r="r" b="b"/>
              <a:pathLst>
                <a:path w="4349" h="1371" extrusionOk="0">
                  <a:moveTo>
                    <a:pt x="2085" y="0"/>
                  </a:moveTo>
                  <a:cubicBezTo>
                    <a:pt x="1784" y="0"/>
                    <a:pt x="1563" y="5"/>
                    <a:pt x="1538" y="15"/>
                  </a:cubicBezTo>
                  <a:cubicBezTo>
                    <a:pt x="1538" y="15"/>
                    <a:pt x="1330" y="37"/>
                    <a:pt x="710" y="446"/>
                  </a:cubicBezTo>
                  <a:cubicBezTo>
                    <a:pt x="328" y="696"/>
                    <a:pt x="126" y="927"/>
                    <a:pt x="42" y="1101"/>
                  </a:cubicBezTo>
                  <a:cubicBezTo>
                    <a:pt x="0" y="1177"/>
                    <a:pt x="57" y="1274"/>
                    <a:pt x="154" y="1281"/>
                  </a:cubicBezTo>
                  <a:cubicBezTo>
                    <a:pt x="641" y="1307"/>
                    <a:pt x="2044" y="1370"/>
                    <a:pt x="3067" y="1370"/>
                  </a:cubicBezTo>
                  <a:cubicBezTo>
                    <a:pt x="3698" y="1370"/>
                    <a:pt x="4184" y="1346"/>
                    <a:pt x="4224" y="1274"/>
                  </a:cubicBezTo>
                  <a:cubicBezTo>
                    <a:pt x="4349" y="1059"/>
                    <a:pt x="4120" y="78"/>
                    <a:pt x="4008" y="43"/>
                  </a:cubicBezTo>
                  <a:cubicBezTo>
                    <a:pt x="3931" y="23"/>
                    <a:pt x="2789" y="0"/>
                    <a:pt x="2085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3415;p79">
              <a:extLst>
                <a:ext uri="{FF2B5EF4-FFF2-40B4-BE49-F238E27FC236}">
                  <a16:creationId xmlns:a16="http://schemas.microsoft.com/office/drawing/2014/main" id="{5F5F278B-8F12-CA1A-7EDF-BFF51DD43357}"/>
                </a:ext>
              </a:extLst>
            </p:cNvPr>
            <p:cNvSpPr/>
            <p:nvPr/>
          </p:nvSpPr>
          <p:spPr>
            <a:xfrm>
              <a:off x="2646325" y="2535600"/>
              <a:ext cx="102000" cy="2475"/>
            </a:xfrm>
            <a:custGeom>
              <a:avLst/>
              <a:gdLst/>
              <a:ahLst/>
              <a:cxnLst/>
              <a:rect l="l" t="t" r="r" b="b"/>
              <a:pathLst>
                <a:path w="4080" h="99" extrusionOk="0">
                  <a:moveTo>
                    <a:pt x="2910" y="99"/>
                  </a:moveTo>
                  <a:lnTo>
                    <a:pt x="2917" y="99"/>
                  </a:lnTo>
                  <a:lnTo>
                    <a:pt x="2917" y="99"/>
                  </a:lnTo>
                  <a:lnTo>
                    <a:pt x="2910" y="99"/>
                  </a:lnTo>
                  <a:close/>
                  <a:moveTo>
                    <a:pt x="29" y="7"/>
                  </a:moveTo>
                  <a:lnTo>
                    <a:pt x="36" y="7"/>
                  </a:lnTo>
                  <a:lnTo>
                    <a:pt x="29" y="7"/>
                  </a:lnTo>
                  <a:close/>
                  <a:moveTo>
                    <a:pt x="1" y="7"/>
                  </a:moveTo>
                  <a:lnTo>
                    <a:pt x="1" y="7"/>
                  </a:lnTo>
                  <a:lnTo>
                    <a:pt x="1" y="7"/>
                  </a:lnTo>
                  <a:close/>
                  <a:moveTo>
                    <a:pt x="4071" y="0"/>
                  </a:moveTo>
                  <a:cubicBezTo>
                    <a:pt x="4037" y="70"/>
                    <a:pt x="3550" y="99"/>
                    <a:pt x="2917" y="99"/>
                  </a:cubicBezTo>
                  <a:cubicBezTo>
                    <a:pt x="3550" y="99"/>
                    <a:pt x="4037" y="70"/>
                    <a:pt x="4071" y="0"/>
                  </a:cubicBezTo>
                  <a:close/>
                  <a:moveTo>
                    <a:pt x="4079" y="0"/>
                  </a:moveTo>
                  <a:lnTo>
                    <a:pt x="4079" y="0"/>
                  </a:lnTo>
                  <a:close/>
                </a:path>
              </a:pathLst>
            </a:custGeom>
            <a:solidFill>
              <a:srgbClr val="C58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3416;p79">
              <a:extLst>
                <a:ext uri="{FF2B5EF4-FFF2-40B4-BE49-F238E27FC236}">
                  <a16:creationId xmlns:a16="http://schemas.microsoft.com/office/drawing/2014/main" id="{E16C7451-6B78-C42E-CA2A-49362148B76A}"/>
                </a:ext>
              </a:extLst>
            </p:cNvPr>
            <p:cNvSpPr/>
            <p:nvPr/>
          </p:nvSpPr>
          <p:spPr>
            <a:xfrm>
              <a:off x="2643200" y="2528450"/>
              <a:ext cx="105775" cy="9625"/>
            </a:xfrm>
            <a:custGeom>
              <a:avLst/>
              <a:gdLst/>
              <a:ahLst/>
              <a:cxnLst/>
              <a:rect l="l" t="t" r="r" b="b"/>
              <a:pathLst>
                <a:path w="4231" h="385" extrusionOk="0">
                  <a:moveTo>
                    <a:pt x="78" y="1"/>
                  </a:moveTo>
                  <a:cubicBezTo>
                    <a:pt x="49" y="42"/>
                    <a:pt x="29" y="77"/>
                    <a:pt x="14" y="113"/>
                  </a:cubicBezTo>
                  <a:cubicBezTo>
                    <a:pt x="1" y="126"/>
                    <a:pt x="1" y="148"/>
                    <a:pt x="1" y="168"/>
                  </a:cubicBezTo>
                  <a:cubicBezTo>
                    <a:pt x="1" y="231"/>
                    <a:pt x="49" y="293"/>
                    <a:pt x="126" y="293"/>
                  </a:cubicBezTo>
                  <a:lnTo>
                    <a:pt x="161" y="293"/>
                  </a:lnTo>
                  <a:cubicBezTo>
                    <a:pt x="682" y="321"/>
                    <a:pt x="2040" y="385"/>
                    <a:pt x="3035" y="385"/>
                  </a:cubicBezTo>
                  <a:lnTo>
                    <a:pt x="3042" y="385"/>
                  </a:lnTo>
                  <a:cubicBezTo>
                    <a:pt x="3675" y="385"/>
                    <a:pt x="4162" y="356"/>
                    <a:pt x="4196" y="286"/>
                  </a:cubicBezTo>
                  <a:lnTo>
                    <a:pt x="4204" y="286"/>
                  </a:lnTo>
                  <a:cubicBezTo>
                    <a:pt x="4217" y="251"/>
                    <a:pt x="4224" y="209"/>
                    <a:pt x="4231" y="154"/>
                  </a:cubicBezTo>
                  <a:cubicBezTo>
                    <a:pt x="4189" y="154"/>
                    <a:pt x="4141" y="161"/>
                    <a:pt x="4099" y="161"/>
                  </a:cubicBezTo>
                  <a:cubicBezTo>
                    <a:pt x="3710" y="183"/>
                    <a:pt x="3319" y="189"/>
                    <a:pt x="2937" y="189"/>
                  </a:cubicBezTo>
                  <a:lnTo>
                    <a:pt x="2701" y="189"/>
                  </a:lnTo>
                  <a:cubicBezTo>
                    <a:pt x="1976" y="183"/>
                    <a:pt x="1247" y="134"/>
                    <a:pt x="522" y="22"/>
                  </a:cubicBezTo>
                  <a:cubicBezTo>
                    <a:pt x="376" y="16"/>
                    <a:pt x="229" y="9"/>
                    <a:pt x="78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3417;p79">
              <a:extLst>
                <a:ext uri="{FF2B5EF4-FFF2-40B4-BE49-F238E27FC236}">
                  <a16:creationId xmlns:a16="http://schemas.microsoft.com/office/drawing/2014/main" id="{6D46432A-6522-6237-00C7-F573A4252432}"/>
                </a:ext>
              </a:extLst>
            </p:cNvPr>
            <p:cNvSpPr/>
            <p:nvPr/>
          </p:nvSpPr>
          <p:spPr>
            <a:xfrm>
              <a:off x="2645625" y="1928500"/>
              <a:ext cx="77875" cy="33425"/>
            </a:xfrm>
            <a:custGeom>
              <a:avLst/>
              <a:gdLst/>
              <a:ahLst/>
              <a:cxnLst/>
              <a:rect l="l" t="t" r="r" b="b"/>
              <a:pathLst>
                <a:path w="3115" h="1337" extrusionOk="0">
                  <a:moveTo>
                    <a:pt x="361" y="0"/>
                  </a:moveTo>
                  <a:cubicBezTo>
                    <a:pt x="307" y="0"/>
                    <a:pt x="268" y="12"/>
                    <a:pt x="244" y="42"/>
                  </a:cubicBezTo>
                  <a:cubicBezTo>
                    <a:pt x="1" y="348"/>
                    <a:pt x="508" y="1211"/>
                    <a:pt x="1442" y="1328"/>
                  </a:cubicBezTo>
                  <a:cubicBezTo>
                    <a:pt x="1488" y="1334"/>
                    <a:pt x="1535" y="1337"/>
                    <a:pt x="1580" y="1337"/>
                  </a:cubicBezTo>
                  <a:cubicBezTo>
                    <a:pt x="2447" y="1337"/>
                    <a:pt x="3114" y="316"/>
                    <a:pt x="2784" y="132"/>
                  </a:cubicBezTo>
                  <a:cubicBezTo>
                    <a:pt x="2686" y="79"/>
                    <a:pt x="2588" y="60"/>
                    <a:pt x="2482" y="60"/>
                  </a:cubicBezTo>
                  <a:cubicBezTo>
                    <a:pt x="2237" y="60"/>
                    <a:pt x="1952" y="162"/>
                    <a:pt x="1531" y="162"/>
                  </a:cubicBezTo>
                  <a:cubicBezTo>
                    <a:pt x="1495" y="162"/>
                    <a:pt x="1458" y="161"/>
                    <a:pt x="1420" y="159"/>
                  </a:cubicBezTo>
                  <a:cubicBezTo>
                    <a:pt x="904" y="139"/>
                    <a:pt x="546" y="0"/>
                    <a:pt x="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3418;p79">
              <a:extLst>
                <a:ext uri="{FF2B5EF4-FFF2-40B4-BE49-F238E27FC236}">
                  <a16:creationId xmlns:a16="http://schemas.microsoft.com/office/drawing/2014/main" id="{C0E549CD-F08F-01FD-3D88-0100DCF1E4A2}"/>
                </a:ext>
              </a:extLst>
            </p:cNvPr>
            <p:cNvSpPr/>
            <p:nvPr/>
          </p:nvSpPr>
          <p:spPr>
            <a:xfrm>
              <a:off x="2660900" y="1883875"/>
              <a:ext cx="39725" cy="30750"/>
            </a:xfrm>
            <a:custGeom>
              <a:avLst/>
              <a:gdLst/>
              <a:ahLst/>
              <a:cxnLst/>
              <a:rect l="l" t="t" r="r" b="b"/>
              <a:pathLst>
                <a:path w="1589" h="1230" extrusionOk="0">
                  <a:moveTo>
                    <a:pt x="780" y="1"/>
                  </a:moveTo>
                  <a:cubicBezTo>
                    <a:pt x="723" y="1"/>
                    <a:pt x="665" y="27"/>
                    <a:pt x="629" y="80"/>
                  </a:cubicBezTo>
                  <a:cubicBezTo>
                    <a:pt x="378" y="453"/>
                    <a:pt x="0" y="1229"/>
                    <a:pt x="692" y="1229"/>
                  </a:cubicBezTo>
                  <a:cubicBezTo>
                    <a:pt x="710" y="1229"/>
                    <a:pt x="728" y="1229"/>
                    <a:pt x="747" y="1228"/>
                  </a:cubicBezTo>
                  <a:cubicBezTo>
                    <a:pt x="1589" y="1179"/>
                    <a:pt x="1171" y="498"/>
                    <a:pt x="941" y="94"/>
                  </a:cubicBezTo>
                  <a:cubicBezTo>
                    <a:pt x="905" y="32"/>
                    <a:pt x="843" y="1"/>
                    <a:pt x="780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3419;p79">
              <a:extLst>
                <a:ext uri="{FF2B5EF4-FFF2-40B4-BE49-F238E27FC236}">
                  <a16:creationId xmlns:a16="http://schemas.microsoft.com/office/drawing/2014/main" id="{EE34B167-A741-93DF-3FC7-DE8159E11C9E}"/>
                </a:ext>
              </a:extLst>
            </p:cNvPr>
            <p:cNvSpPr/>
            <p:nvPr/>
          </p:nvSpPr>
          <p:spPr>
            <a:xfrm>
              <a:off x="2706875" y="1886975"/>
              <a:ext cx="21075" cy="19125"/>
            </a:xfrm>
            <a:custGeom>
              <a:avLst/>
              <a:gdLst/>
              <a:ahLst/>
              <a:cxnLst/>
              <a:rect l="l" t="t" r="r" b="b"/>
              <a:pathLst>
                <a:path w="843" h="765" extrusionOk="0">
                  <a:moveTo>
                    <a:pt x="417" y="0"/>
                  </a:moveTo>
                  <a:cubicBezTo>
                    <a:pt x="324" y="0"/>
                    <a:pt x="232" y="33"/>
                    <a:pt x="161" y="102"/>
                  </a:cubicBezTo>
                  <a:cubicBezTo>
                    <a:pt x="7" y="249"/>
                    <a:pt x="0" y="484"/>
                    <a:pt x="139" y="644"/>
                  </a:cubicBezTo>
                  <a:cubicBezTo>
                    <a:pt x="215" y="724"/>
                    <a:pt x="317" y="764"/>
                    <a:pt x="419" y="764"/>
                  </a:cubicBezTo>
                  <a:cubicBezTo>
                    <a:pt x="514" y="764"/>
                    <a:pt x="609" y="730"/>
                    <a:pt x="682" y="660"/>
                  </a:cubicBezTo>
                  <a:cubicBezTo>
                    <a:pt x="835" y="519"/>
                    <a:pt x="842" y="275"/>
                    <a:pt x="704" y="123"/>
                  </a:cubicBezTo>
                  <a:cubicBezTo>
                    <a:pt x="626" y="42"/>
                    <a:pt x="521" y="0"/>
                    <a:pt x="41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3420;p79">
              <a:extLst>
                <a:ext uri="{FF2B5EF4-FFF2-40B4-BE49-F238E27FC236}">
                  <a16:creationId xmlns:a16="http://schemas.microsoft.com/office/drawing/2014/main" id="{A0811527-F19B-152B-8632-0FB7F2600A0F}"/>
                </a:ext>
              </a:extLst>
            </p:cNvPr>
            <p:cNvSpPr/>
            <p:nvPr/>
          </p:nvSpPr>
          <p:spPr>
            <a:xfrm>
              <a:off x="2642650" y="1883900"/>
              <a:ext cx="21300" cy="19075"/>
            </a:xfrm>
            <a:custGeom>
              <a:avLst/>
              <a:gdLst/>
              <a:ahLst/>
              <a:cxnLst/>
              <a:rect l="l" t="t" r="r" b="b"/>
              <a:pathLst>
                <a:path w="852" h="763" extrusionOk="0">
                  <a:moveTo>
                    <a:pt x="427" y="0"/>
                  </a:moveTo>
                  <a:cubicBezTo>
                    <a:pt x="335" y="0"/>
                    <a:pt x="241" y="34"/>
                    <a:pt x="168" y="99"/>
                  </a:cubicBezTo>
                  <a:cubicBezTo>
                    <a:pt x="16" y="246"/>
                    <a:pt x="1" y="490"/>
                    <a:pt x="148" y="642"/>
                  </a:cubicBezTo>
                  <a:cubicBezTo>
                    <a:pt x="224" y="723"/>
                    <a:pt x="327" y="763"/>
                    <a:pt x="431" y="763"/>
                  </a:cubicBezTo>
                  <a:cubicBezTo>
                    <a:pt x="524" y="763"/>
                    <a:pt x="618" y="730"/>
                    <a:pt x="691" y="664"/>
                  </a:cubicBezTo>
                  <a:cubicBezTo>
                    <a:pt x="844" y="517"/>
                    <a:pt x="851" y="273"/>
                    <a:pt x="704" y="121"/>
                  </a:cubicBezTo>
                  <a:cubicBezTo>
                    <a:pt x="631" y="41"/>
                    <a:pt x="530" y="0"/>
                    <a:pt x="42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3341;p79">
            <a:extLst>
              <a:ext uri="{FF2B5EF4-FFF2-40B4-BE49-F238E27FC236}">
                <a16:creationId xmlns:a16="http://schemas.microsoft.com/office/drawing/2014/main" id="{4BC5BD70-DEDB-6F74-CC11-E390A6E24544}"/>
              </a:ext>
            </a:extLst>
          </p:cNvPr>
          <p:cNvGrpSpPr/>
          <p:nvPr/>
        </p:nvGrpSpPr>
        <p:grpSpPr>
          <a:xfrm>
            <a:off x="6037" y="2852214"/>
            <a:ext cx="960106" cy="2043527"/>
            <a:chOff x="1315542" y="2101351"/>
            <a:chExt cx="960106" cy="2043527"/>
          </a:xfrm>
        </p:grpSpPr>
        <p:sp>
          <p:nvSpPr>
            <p:cNvPr id="6" name="Google Shape;3342;p79">
              <a:extLst>
                <a:ext uri="{FF2B5EF4-FFF2-40B4-BE49-F238E27FC236}">
                  <a16:creationId xmlns:a16="http://schemas.microsoft.com/office/drawing/2014/main" id="{D366EC97-2523-9ECF-4AA4-9D2B533806BA}"/>
                </a:ext>
              </a:extLst>
            </p:cNvPr>
            <p:cNvSpPr/>
            <p:nvPr/>
          </p:nvSpPr>
          <p:spPr>
            <a:xfrm flipH="1">
              <a:off x="2116697" y="3355293"/>
              <a:ext cx="158951" cy="224981"/>
            </a:xfrm>
            <a:custGeom>
              <a:avLst/>
              <a:gdLst/>
              <a:ahLst/>
              <a:cxnLst/>
              <a:rect l="l" t="t" r="r" b="b"/>
              <a:pathLst>
                <a:path w="2583" h="3656" extrusionOk="0">
                  <a:moveTo>
                    <a:pt x="996" y="0"/>
                  </a:moveTo>
                  <a:cubicBezTo>
                    <a:pt x="996" y="0"/>
                    <a:pt x="765" y="919"/>
                    <a:pt x="627" y="1301"/>
                  </a:cubicBezTo>
                  <a:cubicBezTo>
                    <a:pt x="488" y="1685"/>
                    <a:pt x="1" y="2631"/>
                    <a:pt x="113" y="2687"/>
                  </a:cubicBezTo>
                  <a:cubicBezTo>
                    <a:pt x="118" y="2690"/>
                    <a:pt x="124" y="2692"/>
                    <a:pt x="131" y="2692"/>
                  </a:cubicBezTo>
                  <a:cubicBezTo>
                    <a:pt x="260" y="2692"/>
                    <a:pt x="613" y="2151"/>
                    <a:pt x="614" y="2151"/>
                  </a:cubicBezTo>
                  <a:lnTo>
                    <a:pt x="614" y="2151"/>
                  </a:lnTo>
                  <a:cubicBezTo>
                    <a:pt x="613" y="2152"/>
                    <a:pt x="209" y="3230"/>
                    <a:pt x="370" y="3292"/>
                  </a:cubicBezTo>
                  <a:cubicBezTo>
                    <a:pt x="375" y="3294"/>
                    <a:pt x="380" y="3295"/>
                    <a:pt x="386" y="3295"/>
                  </a:cubicBezTo>
                  <a:cubicBezTo>
                    <a:pt x="554" y="3295"/>
                    <a:pt x="1031" y="2409"/>
                    <a:pt x="1031" y="2409"/>
                  </a:cubicBezTo>
                  <a:lnTo>
                    <a:pt x="1031" y="2409"/>
                  </a:lnTo>
                  <a:cubicBezTo>
                    <a:pt x="1031" y="2409"/>
                    <a:pt x="717" y="3613"/>
                    <a:pt x="939" y="3654"/>
                  </a:cubicBezTo>
                  <a:cubicBezTo>
                    <a:pt x="943" y="3655"/>
                    <a:pt x="947" y="3655"/>
                    <a:pt x="951" y="3655"/>
                  </a:cubicBezTo>
                  <a:cubicBezTo>
                    <a:pt x="1173" y="3655"/>
                    <a:pt x="1462" y="2512"/>
                    <a:pt x="1462" y="2512"/>
                  </a:cubicBezTo>
                  <a:lnTo>
                    <a:pt x="1462" y="2512"/>
                  </a:lnTo>
                  <a:cubicBezTo>
                    <a:pt x="1462" y="2512"/>
                    <a:pt x="1357" y="3466"/>
                    <a:pt x="1559" y="3466"/>
                  </a:cubicBezTo>
                  <a:cubicBezTo>
                    <a:pt x="1754" y="3466"/>
                    <a:pt x="2033" y="2186"/>
                    <a:pt x="2033" y="2186"/>
                  </a:cubicBezTo>
                  <a:cubicBezTo>
                    <a:pt x="2033" y="2186"/>
                    <a:pt x="2220" y="2815"/>
                    <a:pt x="2390" y="2815"/>
                  </a:cubicBezTo>
                  <a:cubicBezTo>
                    <a:pt x="2397" y="2815"/>
                    <a:pt x="2403" y="2814"/>
                    <a:pt x="2409" y="2813"/>
                  </a:cubicBezTo>
                  <a:cubicBezTo>
                    <a:pt x="2582" y="2763"/>
                    <a:pt x="2268" y="1393"/>
                    <a:pt x="2262" y="1114"/>
                  </a:cubicBezTo>
                  <a:cubicBezTo>
                    <a:pt x="2255" y="835"/>
                    <a:pt x="2374" y="189"/>
                    <a:pt x="2374" y="189"/>
                  </a:cubicBezTo>
                  <a:lnTo>
                    <a:pt x="996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43;p79">
              <a:extLst>
                <a:ext uri="{FF2B5EF4-FFF2-40B4-BE49-F238E27FC236}">
                  <a16:creationId xmlns:a16="http://schemas.microsoft.com/office/drawing/2014/main" id="{00A3D0D7-B57D-4943-74E0-AFBC53FBFE13}"/>
                </a:ext>
              </a:extLst>
            </p:cNvPr>
            <p:cNvSpPr/>
            <p:nvPr/>
          </p:nvSpPr>
          <p:spPr>
            <a:xfrm flipH="1">
              <a:off x="1975899" y="2946687"/>
              <a:ext cx="267134" cy="550391"/>
            </a:xfrm>
            <a:custGeom>
              <a:avLst/>
              <a:gdLst/>
              <a:ahLst/>
              <a:cxnLst/>
              <a:rect l="l" t="t" r="r" b="b"/>
              <a:pathLst>
                <a:path w="4341" h="8944" extrusionOk="0">
                  <a:moveTo>
                    <a:pt x="3479" y="0"/>
                  </a:moveTo>
                  <a:cubicBezTo>
                    <a:pt x="3337" y="0"/>
                    <a:pt x="3184" y="66"/>
                    <a:pt x="3026" y="217"/>
                  </a:cubicBezTo>
                  <a:cubicBezTo>
                    <a:pt x="2413" y="795"/>
                    <a:pt x="1453" y="3399"/>
                    <a:pt x="97" y="7941"/>
                  </a:cubicBezTo>
                  <a:cubicBezTo>
                    <a:pt x="0" y="8262"/>
                    <a:pt x="1119" y="8860"/>
                    <a:pt x="1718" y="8943"/>
                  </a:cubicBezTo>
                  <a:cubicBezTo>
                    <a:pt x="1718" y="8943"/>
                    <a:pt x="2213" y="7205"/>
                    <a:pt x="2859" y="5137"/>
                  </a:cubicBezTo>
                  <a:cubicBezTo>
                    <a:pt x="3507" y="3065"/>
                    <a:pt x="4160" y="2571"/>
                    <a:pt x="4265" y="1589"/>
                  </a:cubicBezTo>
                  <a:cubicBezTo>
                    <a:pt x="4341" y="824"/>
                    <a:pt x="3981" y="0"/>
                    <a:pt x="3479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44;p79">
              <a:extLst>
                <a:ext uri="{FF2B5EF4-FFF2-40B4-BE49-F238E27FC236}">
                  <a16:creationId xmlns:a16="http://schemas.microsoft.com/office/drawing/2014/main" id="{634B5DAF-5B1C-77E9-7CC7-E239E47EF6CE}"/>
                </a:ext>
              </a:extLst>
            </p:cNvPr>
            <p:cNvSpPr/>
            <p:nvPr/>
          </p:nvSpPr>
          <p:spPr>
            <a:xfrm flipH="1">
              <a:off x="1315542" y="2114581"/>
              <a:ext cx="444116" cy="456731"/>
            </a:xfrm>
            <a:custGeom>
              <a:avLst/>
              <a:gdLst/>
              <a:ahLst/>
              <a:cxnLst/>
              <a:rect l="l" t="t" r="r" b="b"/>
              <a:pathLst>
                <a:path w="7217" h="7422" extrusionOk="0">
                  <a:moveTo>
                    <a:pt x="4153" y="1"/>
                  </a:moveTo>
                  <a:cubicBezTo>
                    <a:pt x="3906" y="1"/>
                    <a:pt x="3659" y="66"/>
                    <a:pt x="3451" y="206"/>
                  </a:cubicBezTo>
                  <a:cubicBezTo>
                    <a:pt x="3159" y="394"/>
                    <a:pt x="2972" y="707"/>
                    <a:pt x="2866" y="1021"/>
                  </a:cubicBezTo>
                  <a:cubicBezTo>
                    <a:pt x="2763" y="1340"/>
                    <a:pt x="2735" y="1674"/>
                    <a:pt x="2699" y="2001"/>
                  </a:cubicBezTo>
                  <a:cubicBezTo>
                    <a:pt x="2537" y="1698"/>
                    <a:pt x="2277" y="1374"/>
                    <a:pt x="1918" y="1374"/>
                  </a:cubicBezTo>
                  <a:cubicBezTo>
                    <a:pt x="1908" y="1374"/>
                    <a:pt x="1897" y="1374"/>
                    <a:pt x="1886" y="1375"/>
                  </a:cubicBezTo>
                  <a:cubicBezTo>
                    <a:pt x="1572" y="1396"/>
                    <a:pt x="1308" y="1682"/>
                    <a:pt x="1238" y="1981"/>
                  </a:cubicBezTo>
                  <a:cubicBezTo>
                    <a:pt x="1232" y="1994"/>
                    <a:pt x="1232" y="2016"/>
                    <a:pt x="1232" y="2029"/>
                  </a:cubicBezTo>
                  <a:cubicBezTo>
                    <a:pt x="1225" y="2058"/>
                    <a:pt x="1218" y="2078"/>
                    <a:pt x="1218" y="2106"/>
                  </a:cubicBezTo>
                  <a:cubicBezTo>
                    <a:pt x="1218" y="2133"/>
                    <a:pt x="1211" y="2155"/>
                    <a:pt x="1211" y="2183"/>
                  </a:cubicBezTo>
                  <a:cubicBezTo>
                    <a:pt x="1205" y="2328"/>
                    <a:pt x="1225" y="2467"/>
                    <a:pt x="1260" y="2607"/>
                  </a:cubicBezTo>
                  <a:cubicBezTo>
                    <a:pt x="1280" y="2691"/>
                    <a:pt x="1302" y="2774"/>
                    <a:pt x="1330" y="2858"/>
                  </a:cubicBezTo>
                  <a:cubicBezTo>
                    <a:pt x="1309" y="2857"/>
                    <a:pt x="1287" y="2857"/>
                    <a:pt x="1266" y="2857"/>
                  </a:cubicBezTo>
                  <a:cubicBezTo>
                    <a:pt x="1015" y="2857"/>
                    <a:pt x="761" y="2895"/>
                    <a:pt x="550" y="3025"/>
                  </a:cubicBezTo>
                  <a:cubicBezTo>
                    <a:pt x="194" y="3233"/>
                    <a:pt x="1" y="3644"/>
                    <a:pt x="14" y="4027"/>
                  </a:cubicBezTo>
                  <a:cubicBezTo>
                    <a:pt x="36" y="4409"/>
                    <a:pt x="245" y="4763"/>
                    <a:pt x="543" y="5014"/>
                  </a:cubicBezTo>
                  <a:cubicBezTo>
                    <a:pt x="592" y="5055"/>
                    <a:pt x="647" y="5090"/>
                    <a:pt x="717" y="5119"/>
                  </a:cubicBezTo>
                  <a:cubicBezTo>
                    <a:pt x="695" y="5139"/>
                    <a:pt x="682" y="5174"/>
                    <a:pt x="675" y="5202"/>
                  </a:cubicBezTo>
                  <a:cubicBezTo>
                    <a:pt x="647" y="5341"/>
                    <a:pt x="704" y="5488"/>
                    <a:pt x="787" y="5607"/>
                  </a:cubicBezTo>
                  <a:cubicBezTo>
                    <a:pt x="891" y="5758"/>
                    <a:pt x="1038" y="5890"/>
                    <a:pt x="1205" y="5989"/>
                  </a:cubicBezTo>
                  <a:cubicBezTo>
                    <a:pt x="1329" y="6056"/>
                    <a:pt x="1477" y="6107"/>
                    <a:pt x="1620" y="6107"/>
                  </a:cubicBezTo>
                  <a:cubicBezTo>
                    <a:pt x="1685" y="6107"/>
                    <a:pt x="1749" y="6096"/>
                    <a:pt x="1809" y="6072"/>
                  </a:cubicBezTo>
                  <a:cubicBezTo>
                    <a:pt x="1838" y="6057"/>
                    <a:pt x="1864" y="6044"/>
                    <a:pt x="1893" y="6024"/>
                  </a:cubicBezTo>
                  <a:cubicBezTo>
                    <a:pt x="1900" y="6092"/>
                    <a:pt x="1921" y="6163"/>
                    <a:pt x="1941" y="6224"/>
                  </a:cubicBezTo>
                  <a:cubicBezTo>
                    <a:pt x="2025" y="6483"/>
                    <a:pt x="2150" y="6725"/>
                    <a:pt x="2310" y="6956"/>
                  </a:cubicBezTo>
                  <a:cubicBezTo>
                    <a:pt x="2475" y="7196"/>
                    <a:pt x="2714" y="7422"/>
                    <a:pt x="3014" y="7422"/>
                  </a:cubicBezTo>
                  <a:cubicBezTo>
                    <a:pt x="3018" y="7422"/>
                    <a:pt x="3022" y="7422"/>
                    <a:pt x="3027" y="7422"/>
                  </a:cubicBezTo>
                  <a:cubicBezTo>
                    <a:pt x="3048" y="7415"/>
                    <a:pt x="3062" y="7415"/>
                    <a:pt x="3084" y="7415"/>
                  </a:cubicBezTo>
                  <a:cubicBezTo>
                    <a:pt x="3097" y="7408"/>
                    <a:pt x="3117" y="7408"/>
                    <a:pt x="3132" y="7408"/>
                  </a:cubicBezTo>
                  <a:cubicBezTo>
                    <a:pt x="3145" y="7402"/>
                    <a:pt x="3152" y="7402"/>
                    <a:pt x="3167" y="7393"/>
                  </a:cubicBezTo>
                  <a:cubicBezTo>
                    <a:pt x="3209" y="7387"/>
                    <a:pt x="3251" y="7367"/>
                    <a:pt x="3292" y="7345"/>
                  </a:cubicBezTo>
                  <a:cubicBezTo>
                    <a:pt x="3473" y="7248"/>
                    <a:pt x="3611" y="7068"/>
                    <a:pt x="3668" y="6872"/>
                  </a:cubicBezTo>
                  <a:cubicBezTo>
                    <a:pt x="3730" y="6635"/>
                    <a:pt x="3605" y="6371"/>
                    <a:pt x="3486" y="6141"/>
                  </a:cubicBezTo>
                  <a:lnTo>
                    <a:pt x="3486" y="6141"/>
                  </a:lnTo>
                  <a:cubicBezTo>
                    <a:pt x="3570" y="6288"/>
                    <a:pt x="3660" y="6420"/>
                    <a:pt x="3772" y="6552"/>
                  </a:cubicBezTo>
                  <a:cubicBezTo>
                    <a:pt x="3994" y="6809"/>
                    <a:pt x="4279" y="7018"/>
                    <a:pt x="4613" y="7123"/>
                  </a:cubicBezTo>
                  <a:cubicBezTo>
                    <a:pt x="4750" y="7165"/>
                    <a:pt x="4896" y="7186"/>
                    <a:pt x="5043" y="7186"/>
                  </a:cubicBezTo>
                  <a:cubicBezTo>
                    <a:pt x="5482" y="7186"/>
                    <a:pt x="5931" y="7000"/>
                    <a:pt x="6165" y="6635"/>
                  </a:cubicBezTo>
                  <a:cubicBezTo>
                    <a:pt x="6382" y="6308"/>
                    <a:pt x="6389" y="5890"/>
                    <a:pt x="6270" y="5530"/>
                  </a:cubicBezTo>
                  <a:cubicBezTo>
                    <a:pt x="6151" y="5174"/>
                    <a:pt x="5914" y="4868"/>
                    <a:pt x="5672" y="4583"/>
                  </a:cubicBezTo>
                  <a:lnTo>
                    <a:pt x="5672" y="4583"/>
                  </a:lnTo>
                  <a:cubicBezTo>
                    <a:pt x="5779" y="4638"/>
                    <a:pt x="5895" y="4663"/>
                    <a:pt x="6012" y="4663"/>
                  </a:cubicBezTo>
                  <a:cubicBezTo>
                    <a:pt x="6401" y="4663"/>
                    <a:pt x="6811" y="4391"/>
                    <a:pt x="6986" y="4033"/>
                  </a:cubicBezTo>
                  <a:cubicBezTo>
                    <a:pt x="7217" y="3561"/>
                    <a:pt x="7133" y="3018"/>
                    <a:pt x="6938" y="2550"/>
                  </a:cubicBezTo>
                  <a:cubicBezTo>
                    <a:pt x="6806" y="2231"/>
                    <a:pt x="6597" y="1904"/>
                    <a:pt x="6257" y="1792"/>
                  </a:cubicBezTo>
                  <a:cubicBezTo>
                    <a:pt x="6195" y="1774"/>
                    <a:pt x="6131" y="1765"/>
                    <a:pt x="6066" y="1765"/>
                  </a:cubicBezTo>
                  <a:cubicBezTo>
                    <a:pt x="5911" y="1765"/>
                    <a:pt x="5753" y="1816"/>
                    <a:pt x="5630" y="1904"/>
                  </a:cubicBezTo>
                  <a:cubicBezTo>
                    <a:pt x="5657" y="1779"/>
                    <a:pt x="5657" y="1647"/>
                    <a:pt x="5650" y="1522"/>
                  </a:cubicBezTo>
                  <a:cubicBezTo>
                    <a:pt x="5595" y="1014"/>
                    <a:pt x="5358" y="526"/>
                    <a:pt x="4941" y="241"/>
                  </a:cubicBezTo>
                  <a:cubicBezTo>
                    <a:pt x="4715" y="85"/>
                    <a:pt x="4434" y="1"/>
                    <a:pt x="4153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45;p79">
              <a:extLst>
                <a:ext uri="{FF2B5EF4-FFF2-40B4-BE49-F238E27FC236}">
                  <a16:creationId xmlns:a16="http://schemas.microsoft.com/office/drawing/2014/main" id="{B97538C7-381A-5E80-2EEC-787E75A00D81}"/>
                </a:ext>
              </a:extLst>
            </p:cNvPr>
            <p:cNvSpPr/>
            <p:nvPr/>
          </p:nvSpPr>
          <p:spPr>
            <a:xfrm flipH="1">
              <a:off x="1683844" y="2239440"/>
              <a:ext cx="1292" cy="8554"/>
            </a:xfrm>
            <a:custGeom>
              <a:avLst/>
              <a:gdLst/>
              <a:ahLst/>
              <a:cxnLst/>
              <a:rect l="l" t="t" r="r" b="b"/>
              <a:pathLst>
                <a:path w="21" h="139" extrusionOk="0">
                  <a:moveTo>
                    <a:pt x="21" y="0"/>
                  </a:moveTo>
                  <a:cubicBezTo>
                    <a:pt x="14" y="7"/>
                    <a:pt x="14" y="20"/>
                    <a:pt x="14" y="29"/>
                  </a:cubicBezTo>
                  <a:cubicBezTo>
                    <a:pt x="14" y="20"/>
                    <a:pt x="14" y="14"/>
                    <a:pt x="21" y="0"/>
                  </a:cubicBezTo>
                  <a:close/>
                  <a:moveTo>
                    <a:pt x="7" y="62"/>
                  </a:moveTo>
                  <a:cubicBezTo>
                    <a:pt x="7" y="84"/>
                    <a:pt x="0" y="112"/>
                    <a:pt x="0" y="139"/>
                  </a:cubicBezTo>
                  <a:cubicBezTo>
                    <a:pt x="0" y="119"/>
                    <a:pt x="7" y="97"/>
                    <a:pt x="7" y="77"/>
                  </a:cubicBezTo>
                  <a:lnTo>
                    <a:pt x="7" y="62"/>
                  </a:lnTo>
                  <a:close/>
                </a:path>
              </a:pathLst>
            </a:custGeom>
            <a:solidFill>
              <a:srgbClr val="BA9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46;p79">
              <a:extLst>
                <a:ext uri="{FF2B5EF4-FFF2-40B4-BE49-F238E27FC236}">
                  <a16:creationId xmlns:a16="http://schemas.microsoft.com/office/drawing/2014/main" id="{88439A3F-201E-9F22-2973-7BFC5FC9695C}"/>
                </a:ext>
              </a:extLst>
            </p:cNvPr>
            <p:cNvSpPr/>
            <p:nvPr/>
          </p:nvSpPr>
          <p:spPr>
            <a:xfrm flipH="1">
              <a:off x="1519847" y="2239440"/>
              <a:ext cx="237658" cy="331872"/>
            </a:xfrm>
            <a:custGeom>
              <a:avLst/>
              <a:gdLst/>
              <a:ahLst/>
              <a:cxnLst/>
              <a:rect l="l" t="t" r="r" b="b"/>
              <a:pathLst>
                <a:path w="3862" h="5393" extrusionOk="0">
                  <a:moveTo>
                    <a:pt x="1197" y="0"/>
                  </a:moveTo>
                  <a:cubicBezTo>
                    <a:pt x="1190" y="14"/>
                    <a:pt x="1190" y="20"/>
                    <a:pt x="1190" y="29"/>
                  </a:cubicBezTo>
                  <a:cubicBezTo>
                    <a:pt x="1190" y="35"/>
                    <a:pt x="1190" y="49"/>
                    <a:pt x="1183" y="62"/>
                  </a:cubicBezTo>
                  <a:lnTo>
                    <a:pt x="1183" y="77"/>
                  </a:lnTo>
                  <a:cubicBezTo>
                    <a:pt x="1183" y="97"/>
                    <a:pt x="1176" y="119"/>
                    <a:pt x="1176" y="139"/>
                  </a:cubicBezTo>
                  <a:lnTo>
                    <a:pt x="1176" y="154"/>
                  </a:lnTo>
                  <a:cubicBezTo>
                    <a:pt x="1170" y="299"/>
                    <a:pt x="1190" y="438"/>
                    <a:pt x="1225" y="578"/>
                  </a:cubicBezTo>
                  <a:cubicBezTo>
                    <a:pt x="1245" y="662"/>
                    <a:pt x="1267" y="745"/>
                    <a:pt x="1295" y="829"/>
                  </a:cubicBezTo>
                  <a:lnTo>
                    <a:pt x="1253" y="829"/>
                  </a:lnTo>
                  <a:cubicBezTo>
                    <a:pt x="994" y="829"/>
                    <a:pt x="737" y="864"/>
                    <a:pt x="515" y="996"/>
                  </a:cubicBezTo>
                  <a:cubicBezTo>
                    <a:pt x="243" y="1156"/>
                    <a:pt x="63" y="1433"/>
                    <a:pt x="1" y="1732"/>
                  </a:cubicBezTo>
                  <a:cubicBezTo>
                    <a:pt x="711" y="2332"/>
                    <a:pt x="1245" y="3145"/>
                    <a:pt x="1524" y="4070"/>
                  </a:cubicBezTo>
                  <a:cubicBezTo>
                    <a:pt x="1537" y="4079"/>
                    <a:pt x="1559" y="4079"/>
                    <a:pt x="1579" y="4079"/>
                  </a:cubicBezTo>
                  <a:cubicBezTo>
                    <a:pt x="1649" y="4079"/>
                    <a:pt x="1713" y="4063"/>
                    <a:pt x="1774" y="4043"/>
                  </a:cubicBezTo>
                  <a:cubicBezTo>
                    <a:pt x="1803" y="4028"/>
                    <a:pt x="1829" y="4015"/>
                    <a:pt x="1858" y="3995"/>
                  </a:cubicBezTo>
                  <a:cubicBezTo>
                    <a:pt x="1865" y="4063"/>
                    <a:pt x="1886" y="4134"/>
                    <a:pt x="1906" y="4195"/>
                  </a:cubicBezTo>
                  <a:cubicBezTo>
                    <a:pt x="1990" y="4454"/>
                    <a:pt x="2115" y="4696"/>
                    <a:pt x="2275" y="4927"/>
                  </a:cubicBezTo>
                  <a:cubicBezTo>
                    <a:pt x="2436" y="5164"/>
                    <a:pt x="2673" y="5393"/>
                    <a:pt x="2978" y="5393"/>
                  </a:cubicBezTo>
                  <a:lnTo>
                    <a:pt x="2992" y="5393"/>
                  </a:lnTo>
                  <a:cubicBezTo>
                    <a:pt x="3013" y="5386"/>
                    <a:pt x="3027" y="5386"/>
                    <a:pt x="3049" y="5386"/>
                  </a:cubicBezTo>
                  <a:cubicBezTo>
                    <a:pt x="3062" y="5379"/>
                    <a:pt x="3082" y="5379"/>
                    <a:pt x="3097" y="5379"/>
                  </a:cubicBezTo>
                  <a:cubicBezTo>
                    <a:pt x="3110" y="5373"/>
                    <a:pt x="3117" y="5373"/>
                    <a:pt x="3132" y="5364"/>
                  </a:cubicBezTo>
                  <a:cubicBezTo>
                    <a:pt x="3174" y="5351"/>
                    <a:pt x="3216" y="5338"/>
                    <a:pt x="3257" y="5316"/>
                  </a:cubicBezTo>
                  <a:cubicBezTo>
                    <a:pt x="3438" y="5219"/>
                    <a:pt x="3576" y="5039"/>
                    <a:pt x="3633" y="4843"/>
                  </a:cubicBezTo>
                  <a:cubicBezTo>
                    <a:pt x="3646" y="4802"/>
                    <a:pt x="3653" y="4760"/>
                    <a:pt x="3653" y="4711"/>
                  </a:cubicBezTo>
                  <a:cubicBezTo>
                    <a:pt x="3653" y="4509"/>
                    <a:pt x="3550" y="4301"/>
                    <a:pt x="3451" y="4112"/>
                  </a:cubicBezTo>
                  <a:lnTo>
                    <a:pt x="3451" y="4112"/>
                  </a:lnTo>
                  <a:cubicBezTo>
                    <a:pt x="3535" y="4259"/>
                    <a:pt x="3625" y="4391"/>
                    <a:pt x="3737" y="4523"/>
                  </a:cubicBezTo>
                  <a:cubicBezTo>
                    <a:pt x="3862" y="3598"/>
                    <a:pt x="3332" y="835"/>
                    <a:pt x="1197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47;p79">
              <a:extLst>
                <a:ext uri="{FF2B5EF4-FFF2-40B4-BE49-F238E27FC236}">
                  <a16:creationId xmlns:a16="http://schemas.microsoft.com/office/drawing/2014/main" id="{AC70597C-53A1-C7CA-6931-0243F9110F8A}"/>
                </a:ext>
              </a:extLst>
            </p:cNvPr>
            <p:cNvSpPr/>
            <p:nvPr/>
          </p:nvSpPr>
          <p:spPr>
            <a:xfrm flipH="1">
              <a:off x="1471416" y="2867181"/>
              <a:ext cx="526761" cy="513654"/>
            </a:xfrm>
            <a:custGeom>
              <a:avLst/>
              <a:gdLst/>
              <a:ahLst/>
              <a:cxnLst/>
              <a:rect l="l" t="t" r="r" b="b"/>
              <a:pathLst>
                <a:path w="8560" h="8347" extrusionOk="0">
                  <a:moveTo>
                    <a:pt x="4725" y="1"/>
                  </a:moveTo>
                  <a:cubicBezTo>
                    <a:pt x="2948" y="1"/>
                    <a:pt x="1307" y="330"/>
                    <a:pt x="1163" y="529"/>
                  </a:cubicBezTo>
                  <a:cubicBezTo>
                    <a:pt x="1" y="2157"/>
                    <a:pt x="522" y="7557"/>
                    <a:pt x="1225" y="8093"/>
                  </a:cubicBezTo>
                  <a:cubicBezTo>
                    <a:pt x="1461" y="8273"/>
                    <a:pt x="2231" y="8347"/>
                    <a:pt x="3171" y="8347"/>
                  </a:cubicBezTo>
                  <a:cubicBezTo>
                    <a:pt x="5028" y="8347"/>
                    <a:pt x="7552" y="8058"/>
                    <a:pt x="7953" y="7730"/>
                  </a:cubicBezTo>
                  <a:cubicBezTo>
                    <a:pt x="8559" y="7244"/>
                    <a:pt x="8037" y="4238"/>
                    <a:pt x="7953" y="2951"/>
                  </a:cubicBezTo>
                  <a:cubicBezTo>
                    <a:pt x="7863" y="1670"/>
                    <a:pt x="7349" y="98"/>
                    <a:pt x="5345" y="15"/>
                  </a:cubicBezTo>
                  <a:cubicBezTo>
                    <a:pt x="5138" y="5"/>
                    <a:pt x="4930" y="1"/>
                    <a:pt x="4725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48;p79">
              <a:extLst>
                <a:ext uri="{FF2B5EF4-FFF2-40B4-BE49-F238E27FC236}">
                  <a16:creationId xmlns:a16="http://schemas.microsoft.com/office/drawing/2014/main" id="{E7EE017B-F6C8-0C2C-EB2D-0CB99BFB3A1D}"/>
                </a:ext>
              </a:extLst>
            </p:cNvPr>
            <p:cNvSpPr/>
            <p:nvPr/>
          </p:nvSpPr>
          <p:spPr>
            <a:xfrm flipH="1">
              <a:off x="1471417" y="2882134"/>
              <a:ext cx="173043" cy="480485"/>
            </a:xfrm>
            <a:custGeom>
              <a:avLst/>
              <a:gdLst/>
              <a:ahLst/>
              <a:cxnLst/>
              <a:rect l="l" t="t" r="r" b="b"/>
              <a:pathLst>
                <a:path w="2812" h="7808" extrusionOk="0">
                  <a:moveTo>
                    <a:pt x="660" y="1"/>
                  </a:moveTo>
                  <a:cubicBezTo>
                    <a:pt x="515" y="97"/>
                    <a:pt x="397" y="231"/>
                    <a:pt x="306" y="383"/>
                  </a:cubicBezTo>
                  <a:cubicBezTo>
                    <a:pt x="91" y="739"/>
                    <a:pt x="34" y="1163"/>
                    <a:pt x="28" y="1574"/>
                  </a:cubicBezTo>
                  <a:cubicBezTo>
                    <a:pt x="1" y="2527"/>
                    <a:pt x="21" y="3479"/>
                    <a:pt x="76" y="4426"/>
                  </a:cubicBezTo>
                  <a:cubicBezTo>
                    <a:pt x="104" y="4914"/>
                    <a:pt x="146" y="5400"/>
                    <a:pt x="210" y="5887"/>
                  </a:cubicBezTo>
                  <a:cubicBezTo>
                    <a:pt x="251" y="6180"/>
                    <a:pt x="293" y="6465"/>
                    <a:pt x="368" y="6751"/>
                  </a:cubicBezTo>
                  <a:cubicBezTo>
                    <a:pt x="438" y="7028"/>
                    <a:pt x="544" y="7294"/>
                    <a:pt x="724" y="7522"/>
                  </a:cubicBezTo>
                  <a:cubicBezTo>
                    <a:pt x="827" y="7654"/>
                    <a:pt x="961" y="7746"/>
                    <a:pt x="1106" y="7808"/>
                  </a:cubicBezTo>
                  <a:cubicBezTo>
                    <a:pt x="1656" y="7718"/>
                    <a:pt x="2060" y="7606"/>
                    <a:pt x="2205" y="7487"/>
                  </a:cubicBezTo>
                  <a:cubicBezTo>
                    <a:pt x="2811" y="7001"/>
                    <a:pt x="2289" y="3995"/>
                    <a:pt x="2205" y="2708"/>
                  </a:cubicBezTo>
                  <a:cubicBezTo>
                    <a:pt x="2137" y="1692"/>
                    <a:pt x="1796" y="495"/>
                    <a:pt x="660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49;p79">
              <a:extLst>
                <a:ext uri="{FF2B5EF4-FFF2-40B4-BE49-F238E27FC236}">
                  <a16:creationId xmlns:a16="http://schemas.microsoft.com/office/drawing/2014/main" id="{532A5088-CB12-3026-AA85-35AD5453A8D7}"/>
                </a:ext>
              </a:extLst>
            </p:cNvPr>
            <p:cNvSpPr/>
            <p:nvPr/>
          </p:nvSpPr>
          <p:spPr>
            <a:xfrm flipH="1">
              <a:off x="1734303" y="2101351"/>
              <a:ext cx="441532" cy="394209"/>
            </a:xfrm>
            <a:custGeom>
              <a:avLst/>
              <a:gdLst/>
              <a:ahLst/>
              <a:cxnLst/>
              <a:rect l="l" t="t" r="r" b="b"/>
              <a:pathLst>
                <a:path w="7175" h="6406" extrusionOk="0">
                  <a:moveTo>
                    <a:pt x="3501" y="1"/>
                  </a:moveTo>
                  <a:cubicBezTo>
                    <a:pt x="3193" y="1"/>
                    <a:pt x="2875" y="57"/>
                    <a:pt x="2657" y="275"/>
                  </a:cubicBezTo>
                  <a:cubicBezTo>
                    <a:pt x="2512" y="414"/>
                    <a:pt x="2457" y="636"/>
                    <a:pt x="2490" y="831"/>
                  </a:cubicBezTo>
                  <a:cubicBezTo>
                    <a:pt x="2393" y="761"/>
                    <a:pt x="2275" y="706"/>
                    <a:pt x="2156" y="664"/>
                  </a:cubicBezTo>
                  <a:cubicBezTo>
                    <a:pt x="1949" y="592"/>
                    <a:pt x="1726" y="552"/>
                    <a:pt x="1505" y="552"/>
                  </a:cubicBezTo>
                  <a:cubicBezTo>
                    <a:pt x="1235" y="552"/>
                    <a:pt x="967" y="611"/>
                    <a:pt x="730" y="741"/>
                  </a:cubicBezTo>
                  <a:cubicBezTo>
                    <a:pt x="299" y="978"/>
                    <a:pt x="0" y="1471"/>
                    <a:pt x="77" y="1959"/>
                  </a:cubicBezTo>
                  <a:cubicBezTo>
                    <a:pt x="119" y="2273"/>
                    <a:pt x="312" y="2550"/>
                    <a:pt x="543" y="2765"/>
                  </a:cubicBezTo>
                  <a:cubicBezTo>
                    <a:pt x="778" y="2982"/>
                    <a:pt x="1057" y="3134"/>
                    <a:pt x="1336" y="3288"/>
                  </a:cubicBezTo>
                  <a:cubicBezTo>
                    <a:pt x="987" y="3308"/>
                    <a:pt x="585" y="3400"/>
                    <a:pt x="438" y="3712"/>
                  </a:cubicBezTo>
                  <a:cubicBezTo>
                    <a:pt x="319" y="3984"/>
                    <a:pt x="466" y="4318"/>
                    <a:pt x="703" y="4492"/>
                  </a:cubicBezTo>
                  <a:cubicBezTo>
                    <a:pt x="932" y="4666"/>
                    <a:pt x="1224" y="4728"/>
                    <a:pt x="1510" y="4763"/>
                  </a:cubicBezTo>
                  <a:cubicBezTo>
                    <a:pt x="1391" y="4986"/>
                    <a:pt x="1308" y="5229"/>
                    <a:pt x="1330" y="5479"/>
                  </a:cubicBezTo>
                  <a:cubicBezTo>
                    <a:pt x="1356" y="5855"/>
                    <a:pt x="1635" y="6176"/>
                    <a:pt x="1983" y="6314"/>
                  </a:cubicBezTo>
                  <a:cubicBezTo>
                    <a:pt x="2136" y="6376"/>
                    <a:pt x="2299" y="6405"/>
                    <a:pt x="2463" y="6405"/>
                  </a:cubicBezTo>
                  <a:cubicBezTo>
                    <a:pt x="2671" y="6405"/>
                    <a:pt x="2880" y="6358"/>
                    <a:pt x="3075" y="6272"/>
                  </a:cubicBezTo>
                  <a:cubicBezTo>
                    <a:pt x="3131" y="6252"/>
                    <a:pt x="3193" y="6217"/>
                    <a:pt x="3235" y="6176"/>
                  </a:cubicBezTo>
                  <a:cubicBezTo>
                    <a:pt x="3257" y="6197"/>
                    <a:pt x="3270" y="6217"/>
                    <a:pt x="3298" y="6239"/>
                  </a:cubicBezTo>
                  <a:cubicBezTo>
                    <a:pt x="3375" y="6297"/>
                    <a:pt x="3473" y="6318"/>
                    <a:pt x="3570" y="6318"/>
                  </a:cubicBezTo>
                  <a:cubicBezTo>
                    <a:pt x="3612" y="6318"/>
                    <a:pt x="3654" y="6314"/>
                    <a:pt x="3694" y="6307"/>
                  </a:cubicBezTo>
                  <a:cubicBezTo>
                    <a:pt x="3883" y="6281"/>
                    <a:pt x="4057" y="6211"/>
                    <a:pt x="4210" y="6114"/>
                  </a:cubicBezTo>
                  <a:cubicBezTo>
                    <a:pt x="4377" y="6002"/>
                    <a:pt x="4529" y="5842"/>
                    <a:pt x="4544" y="5646"/>
                  </a:cubicBezTo>
                  <a:cubicBezTo>
                    <a:pt x="4544" y="5619"/>
                    <a:pt x="4544" y="5584"/>
                    <a:pt x="4536" y="5556"/>
                  </a:cubicBezTo>
                  <a:lnTo>
                    <a:pt x="4536" y="5556"/>
                  </a:lnTo>
                  <a:cubicBezTo>
                    <a:pt x="4599" y="5578"/>
                    <a:pt x="4670" y="5591"/>
                    <a:pt x="4731" y="5598"/>
                  </a:cubicBezTo>
                  <a:cubicBezTo>
                    <a:pt x="4846" y="5613"/>
                    <a:pt x="4963" y="5620"/>
                    <a:pt x="5079" y="5620"/>
                  </a:cubicBezTo>
                  <a:cubicBezTo>
                    <a:pt x="5231" y="5620"/>
                    <a:pt x="5382" y="5608"/>
                    <a:pt x="5531" y="5584"/>
                  </a:cubicBezTo>
                  <a:cubicBezTo>
                    <a:pt x="5810" y="5543"/>
                    <a:pt x="6122" y="5431"/>
                    <a:pt x="6241" y="5174"/>
                  </a:cubicBezTo>
                  <a:cubicBezTo>
                    <a:pt x="6360" y="4923"/>
                    <a:pt x="6248" y="4602"/>
                    <a:pt x="6032" y="4429"/>
                  </a:cubicBezTo>
                  <a:cubicBezTo>
                    <a:pt x="5887" y="4312"/>
                    <a:pt x="5676" y="4286"/>
                    <a:pt x="5468" y="4286"/>
                  </a:cubicBezTo>
                  <a:cubicBezTo>
                    <a:pt x="5418" y="4286"/>
                    <a:pt x="5367" y="4288"/>
                    <a:pt x="5318" y="4290"/>
                  </a:cubicBezTo>
                  <a:lnTo>
                    <a:pt x="5318" y="4290"/>
                  </a:lnTo>
                  <a:cubicBezTo>
                    <a:pt x="5810" y="4255"/>
                    <a:pt x="6309" y="4096"/>
                    <a:pt x="6652" y="3747"/>
                  </a:cubicBezTo>
                  <a:cubicBezTo>
                    <a:pt x="7034" y="3365"/>
                    <a:pt x="7175" y="2717"/>
                    <a:pt x="6882" y="2264"/>
                  </a:cubicBezTo>
                  <a:cubicBezTo>
                    <a:pt x="6680" y="1959"/>
                    <a:pt x="6318" y="1792"/>
                    <a:pt x="5949" y="1743"/>
                  </a:cubicBezTo>
                  <a:cubicBezTo>
                    <a:pt x="5875" y="1735"/>
                    <a:pt x="5802" y="1731"/>
                    <a:pt x="5728" y="1731"/>
                  </a:cubicBezTo>
                  <a:cubicBezTo>
                    <a:pt x="5438" y="1731"/>
                    <a:pt x="5147" y="1790"/>
                    <a:pt x="4863" y="1862"/>
                  </a:cubicBezTo>
                  <a:cubicBezTo>
                    <a:pt x="5261" y="1576"/>
                    <a:pt x="5254" y="928"/>
                    <a:pt x="4933" y="553"/>
                  </a:cubicBezTo>
                  <a:cubicBezTo>
                    <a:pt x="4619" y="177"/>
                    <a:pt x="4105" y="32"/>
                    <a:pt x="3611" y="3"/>
                  </a:cubicBezTo>
                  <a:cubicBezTo>
                    <a:pt x="3575" y="2"/>
                    <a:pt x="3538" y="1"/>
                    <a:pt x="3501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50;p79">
              <a:extLst>
                <a:ext uri="{FF2B5EF4-FFF2-40B4-BE49-F238E27FC236}">
                  <a16:creationId xmlns:a16="http://schemas.microsoft.com/office/drawing/2014/main" id="{3232121E-888A-D4E4-3D7C-DBE779BB49DF}"/>
                </a:ext>
              </a:extLst>
            </p:cNvPr>
            <p:cNvSpPr/>
            <p:nvPr/>
          </p:nvSpPr>
          <p:spPr>
            <a:xfrm flipH="1">
              <a:off x="1742550" y="2208179"/>
              <a:ext cx="134029" cy="66891"/>
            </a:xfrm>
            <a:custGeom>
              <a:avLst/>
              <a:gdLst/>
              <a:ahLst/>
              <a:cxnLst/>
              <a:rect l="l" t="t" r="r" b="b"/>
              <a:pathLst>
                <a:path w="2178" h="1087" extrusionOk="0">
                  <a:moveTo>
                    <a:pt x="7" y="126"/>
                  </a:moveTo>
                  <a:lnTo>
                    <a:pt x="7" y="126"/>
                  </a:lnTo>
                  <a:lnTo>
                    <a:pt x="7" y="126"/>
                  </a:lnTo>
                  <a:close/>
                  <a:moveTo>
                    <a:pt x="7" y="126"/>
                  </a:moveTo>
                  <a:lnTo>
                    <a:pt x="7" y="126"/>
                  </a:lnTo>
                  <a:lnTo>
                    <a:pt x="7" y="126"/>
                  </a:lnTo>
                  <a:close/>
                  <a:moveTo>
                    <a:pt x="7" y="119"/>
                  </a:moveTo>
                  <a:lnTo>
                    <a:pt x="7" y="119"/>
                  </a:lnTo>
                  <a:lnTo>
                    <a:pt x="7" y="119"/>
                  </a:lnTo>
                  <a:close/>
                  <a:moveTo>
                    <a:pt x="864" y="1"/>
                  </a:moveTo>
                  <a:cubicBezTo>
                    <a:pt x="571" y="1"/>
                    <a:pt x="286" y="56"/>
                    <a:pt x="0" y="126"/>
                  </a:cubicBezTo>
                  <a:lnTo>
                    <a:pt x="0" y="126"/>
                  </a:lnTo>
                  <a:cubicBezTo>
                    <a:pt x="286" y="56"/>
                    <a:pt x="571" y="1"/>
                    <a:pt x="864" y="1"/>
                  </a:cubicBezTo>
                  <a:cubicBezTo>
                    <a:pt x="940" y="1"/>
                    <a:pt x="1017" y="1"/>
                    <a:pt x="1086" y="7"/>
                  </a:cubicBezTo>
                  <a:cubicBezTo>
                    <a:pt x="1455" y="56"/>
                    <a:pt x="1817" y="223"/>
                    <a:pt x="2019" y="528"/>
                  </a:cubicBezTo>
                  <a:cubicBezTo>
                    <a:pt x="2123" y="695"/>
                    <a:pt x="2178" y="891"/>
                    <a:pt x="2178" y="1086"/>
                  </a:cubicBezTo>
                  <a:cubicBezTo>
                    <a:pt x="2178" y="891"/>
                    <a:pt x="2123" y="695"/>
                    <a:pt x="2019" y="528"/>
                  </a:cubicBezTo>
                  <a:cubicBezTo>
                    <a:pt x="1817" y="223"/>
                    <a:pt x="1455" y="56"/>
                    <a:pt x="1086" y="7"/>
                  </a:cubicBezTo>
                  <a:cubicBezTo>
                    <a:pt x="1017" y="1"/>
                    <a:pt x="940" y="1"/>
                    <a:pt x="864" y="1"/>
                  </a:cubicBezTo>
                  <a:close/>
                </a:path>
              </a:pathLst>
            </a:custGeom>
            <a:solidFill>
              <a:srgbClr val="BA9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51;p79">
              <a:extLst>
                <a:ext uri="{FF2B5EF4-FFF2-40B4-BE49-F238E27FC236}">
                  <a16:creationId xmlns:a16="http://schemas.microsoft.com/office/drawing/2014/main" id="{60D4CDB8-050E-3E43-A41A-1DA2EC3DB30D}"/>
                </a:ext>
              </a:extLst>
            </p:cNvPr>
            <p:cNvSpPr/>
            <p:nvPr/>
          </p:nvSpPr>
          <p:spPr>
            <a:xfrm flipH="1">
              <a:off x="1742549" y="2195749"/>
              <a:ext cx="408978" cy="186274"/>
            </a:xfrm>
            <a:custGeom>
              <a:avLst/>
              <a:gdLst/>
              <a:ahLst/>
              <a:cxnLst/>
              <a:rect l="l" t="t" r="r" b="b"/>
              <a:pathLst>
                <a:path w="6646" h="3027" extrusionOk="0">
                  <a:moveTo>
                    <a:pt x="4712" y="1"/>
                  </a:moveTo>
                  <a:lnTo>
                    <a:pt x="4712" y="1"/>
                  </a:lnTo>
                  <a:cubicBezTo>
                    <a:pt x="3807" y="104"/>
                    <a:pt x="2917" y="390"/>
                    <a:pt x="2062" y="710"/>
                  </a:cubicBezTo>
                  <a:cubicBezTo>
                    <a:pt x="1519" y="912"/>
                    <a:pt x="1010" y="1183"/>
                    <a:pt x="559" y="1532"/>
                  </a:cubicBezTo>
                  <a:cubicBezTo>
                    <a:pt x="684" y="1615"/>
                    <a:pt x="816" y="1684"/>
                    <a:pt x="941" y="1754"/>
                  </a:cubicBezTo>
                  <a:cubicBezTo>
                    <a:pt x="592" y="1774"/>
                    <a:pt x="190" y="1866"/>
                    <a:pt x="43" y="2178"/>
                  </a:cubicBezTo>
                  <a:cubicBezTo>
                    <a:pt x="16" y="2248"/>
                    <a:pt x="1" y="2317"/>
                    <a:pt x="1" y="2387"/>
                  </a:cubicBezTo>
                  <a:cubicBezTo>
                    <a:pt x="1" y="2602"/>
                    <a:pt x="126" y="2826"/>
                    <a:pt x="308" y="2958"/>
                  </a:cubicBezTo>
                  <a:cubicBezTo>
                    <a:pt x="335" y="2985"/>
                    <a:pt x="370" y="3007"/>
                    <a:pt x="405" y="3027"/>
                  </a:cubicBezTo>
                  <a:cubicBezTo>
                    <a:pt x="1093" y="1970"/>
                    <a:pt x="2124" y="1378"/>
                    <a:pt x="3495" y="1378"/>
                  </a:cubicBezTo>
                  <a:cubicBezTo>
                    <a:pt x="3592" y="1378"/>
                    <a:pt x="3697" y="1385"/>
                    <a:pt x="3794" y="1392"/>
                  </a:cubicBezTo>
                  <a:cubicBezTo>
                    <a:pt x="4692" y="1440"/>
                    <a:pt x="5512" y="1761"/>
                    <a:pt x="6195" y="2275"/>
                  </a:cubicBezTo>
                  <a:lnTo>
                    <a:pt x="6257" y="2213"/>
                  </a:lnTo>
                  <a:cubicBezTo>
                    <a:pt x="6501" y="1970"/>
                    <a:pt x="6646" y="1622"/>
                    <a:pt x="6646" y="1288"/>
                  </a:cubicBezTo>
                  <a:cubicBezTo>
                    <a:pt x="6646" y="1093"/>
                    <a:pt x="6591" y="897"/>
                    <a:pt x="6487" y="730"/>
                  </a:cubicBezTo>
                  <a:cubicBezTo>
                    <a:pt x="6285" y="425"/>
                    <a:pt x="5923" y="258"/>
                    <a:pt x="5554" y="209"/>
                  </a:cubicBezTo>
                  <a:cubicBezTo>
                    <a:pt x="5485" y="203"/>
                    <a:pt x="5408" y="203"/>
                    <a:pt x="5332" y="203"/>
                  </a:cubicBezTo>
                  <a:cubicBezTo>
                    <a:pt x="5042" y="203"/>
                    <a:pt x="4758" y="257"/>
                    <a:pt x="4475" y="326"/>
                  </a:cubicBezTo>
                  <a:lnTo>
                    <a:pt x="4475" y="326"/>
                  </a:lnTo>
                  <a:lnTo>
                    <a:pt x="4475" y="321"/>
                  </a:lnTo>
                  <a:cubicBezTo>
                    <a:pt x="4587" y="238"/>
                    <a:pt x="4670" y="126"/>
                    <a:pt x="4712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52;p79">
              <a:extLst>
                <a:ext uri="{FF2B5EF4-FFF2-40B4-BE49-F238E27FC236}">
                  <a16:creationId xmlns:a16="http://schemas.microsoft.com/office/drawing/2014/main" id="{C107D699-7DE1-A000-3168-3CD770E38A55}"/>
                </a:ext>
              </a:extLst>
            </p:cNvPr>
            <p:cNvSpPr/>
            <p:nvPr/>
          </p:nvSpPr>
          <p:spPr>
            <a:xfrm flipH="1">
              <a:off x="1883840" y="3510798"/>
              <a:ext cx="206828" cy="557961"/>
            </a:xfrm>
            <a:custGeom>
              <a:avLst/>
              <a:gdLst/>
              <a:ahLst/>
              <a:cxnLst/>
              <a:rect l="l" t="t" r="r" b="b"/>
              <a:pathLst>
                <a:path w="3361" h="9067" extrusionOk="0">
                  <a:moveTo>
                    <a:pt x="1" y="0"/>
                  </a:moveTo>
                  <a:cubicBezTo>
                    <a:pt x="42" y="1079"/>
                    <a:pt x="104" y="1976"/>
                    <a:pt x="181" y="2490"/>
                  </a:cubicBezTo>
                  <a:cubicBezTo>
                    <a:pt x="473" y="4551"/>
                    <a:pt x="948" y="9067"/>
                    <a:pt x="948" y="9067"/>
                  </a:cubicBezTo>
                  <a:lnTo>
                    <a:pt x="3361" y="9067"/>
                  </a:lnTo>
                  <a:cubicBezTo>
                    <a:pt x="3347" y="7417"/>
                    <a:pt x="3104" y="1802"/>
                    <a:pt x="3132" y="251"/>
                  </a:cubicBezTo>
                  <a:cubicBezTo>
                    <a:pt x="2679" y="251"/>
                    <a:pt x="2233" y="244"/>
                    <a:pt x="1783" y="222"/>
                  </a:cubicBezTo>
                  <a:cubicBezTo>
                    <a:pt x="1190" y="187"/>
                    <a:pt x="599" y="125"/>
                    <a:pt x="21" y="7"/>
                  </a:cubicBezTo>
                  <a:cubicBezTo>
                    <a:pt x="14" y="0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53;p79">
              <a:extLst>
                <a:ext uri="{FF2B5EF4-FFF2-40B4-BE49-F238E27FC236}">
                  <a16:creationId xmlns:a16="http://schemas.microsoft.com/office/drawing/2014/main" id="{50BCD6ED-1FB4-67F8-9144-60C0DDA5A2AC}"/>
                </a:ext>
              </a:extLst>
            </p:cNvPr>
            <p:cNvSpPr/>
            <p:nvPr/>
          </p:nvSpPr>
          <p:spPr>
            <a:xfrm flipH="1">
              <a:off x="1896148" y="3643041"/>
              <a:ext cx="615" cy="12061"/>
            </a:xfrm>
            <a:custGeom>
              <a:avLst/>
              <a:gdLst/>
              <a:ahLst/>
              <a:cxnLst/>
              <a:rect l="l" t="t" r="r" b="b"/>
              <a:pathLst>
                <a:path w="10" h="196" extrusionOk="0">
                  <a:moveTo>
                    <a:pt x="1" y="0"/>
                  </a:moveTo>
                  <a:cubicBezTo>
                    <a:pt x="1" y="64"/>
                    <a:pt x="9" y="132"/>
                    <a:pt x="9" y="196"/>
                  </a:cubicBezTo>
                  <a:lnTo>
                    <a:pt x="9" y="196"/>
                  </a:lnTo>
                  <a:cubicBezTo>
                    <a:pt x="9" y="132"/>
                    <a:pt x="1" y="64"/>
                    <a:pt x="1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54;p79">
              <a:extLst>
                <a:ext uri="{FF2B5EF4-FFF2-40B4-BE49-F238E27FC236}">
                  <a16:creationId xmlns:a16="http://schemas.microsoft.com/office/drawing/2014/main" id="{10F4E30C-2EE1-4568-0A3C-C62A27166BB9}"/>
                </a:ext>
              </a:extLst>
            </p:cNvPr>
            <p:cNvSpPr/>
            <p:nvPr/>
          </p:nvSpPr>
          <p:spPr>
            <a:xfrm flipH="1">
              <a:off x="1896147" y="3625995"/>
              <a:ext cx="187628" cy="29107"/>
            </a:xfrm>
            <a:custGeom>
              <a:avLst/>
              <a:gdLst/>
              <a:ahLst/>
              <a:cxnLst/>
              <a:rect l="l" t="t" r="r" b="b"/>
              <a:pathLst>
                <a:path w="3049" h="473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69"/>
                    <a:pt x="7" y="132"/>
                    <a:pt x="14" y="187"/>
                  </a:cubicBezTo>
                  <a:cubicBezTo>
                    <a:pt x="117" y="209"/>
                    <a:pt x="223" y="222"/>
                    <a:pt x="326" y="242"/>
                  </a:cubicBezTo>
                  <a:cubicBezTo>
                    <a:pt x="765" y="319"/>
                    <a:pt x="1211" y="368"/>
                    <a:pt x="1662" y="409"/>
                  </a:cubicBezTo>
                  <a:cubicBezTo>
                    <a:pt x="2121" y="444"/>
                    <a:pt x="2581" y="466"/>
                    <a:pt x="3048" y="473"/>
                  </a:cubicBezTo>
                  <a:cubicBezTo>
                    <a:pt x="3048" y="409"/>
                    <a:pt x="3040" y="341"/>
                    <a:pt x="3040" y="277"/>
                  </a:cubicBezTo>
                  <a:cubicBezTo>
                    <a:pt x="2031" y="257"/>
                    <a:pt x="988" y="17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55;p79">
              <a:extLst>
                <a:ext uri="{FF2B5EF4-FFF2-40B4-BE49-F238E27FC236}">
                  <a16:creationId xmlns:a16="http://schemas.microsoft.com/office/drawing/2014/main" id="{D972A8E9-6C61-A3A3-5894-E6EF35293EB0}"/>
                </a:ext>
              </a:extLst>
            </p:cNvPr>
            <p:cNvSpPr/>
            <p:nvPr/>
          </p:nvSpPr>
          <p:spPr>
            <a:xfrm flipH="1">
              <a:off x="1883840" y="3839653"/>
              <a:ext cx="173843" cy="228673"/>
            </a:xfrm>
            <a:custGeom>
              <a:avLst/>
              <a:gdLst/>
              <a:ahLst/>
              <a:cxnLst/>
              <a:rect l="l" t="t" r="r" b="b"/>
              <a:pathLst>
                <a:path w="2825" h="3716" extrusionOk="0">
                  <a:moveTo>
                    <a:pt x="1" y="0"/>
                  </a:moveTo>
                  <a:cubicBezTo>
                    <a:pt x="14" y="160"/>
                    <a:pt x="36" y="319"/>
                    <a:pt x="56" y="479"/>
                  </a:cubicBezTo>
                  <a:lnTo>
                    <a:pt x="56" y="536"/>
                  </a:lnTo>
                  <a:cubicBezTo>
                    <a:pt x="69" y="626"/>
                    <a:pt x="78" y="717"/>
                    <a:pt x="91" y="800"/>
                  </a:cubicBezTo>
                  <a:cubicBezTo>
                    <a:pt x="91" y="828"/>
                    <a:pt x="98" y="848"/>
                    <a:pt x="98" y="870"/>
                  </a:cubicBezTo>
                  <a:cubicBezTo>
                    <a:pt x="271" y="2400"/>
                    <a:pt x="412" y="3716"/>
                    <a:pt x="412" y="3716"/>
                  </a:cubicBezTo>
                  <a:lnTo>
                    <a:pt x="2825" y="3716"/>
                  </a:lnTo>
                  <a:cubicBezTo>
                    <a:pt x="2818" y="3158"/>
                    <a:pt x="2791" y="2136"/>
                    <a:pt x="2750" y="974"/>
                  </a:cubicBezTo>
                  <a:lnTo>
                    <a:pt x="2750" y="897"/>
                  </a:lnTo>
                  <a:cubicBezTo>
                    <a:pt x="2741" y="807"/>
                    <a:pt x="2741" y="710"/>
                    <a:pt x="2735" y="611"/>
                  </a:cubicBezTo>
                  <a:lnTo>
                    <a:pt x="2735" y="550"/>
                  </a:lnTo>
                  <a:cubicBezTo>
                    <a:pt x="2728" y="376"/>
                    <a:pt x="2721" y="194"/>
                    <a:pt x="2721" y="13"/>
                  </a:cubicBezTo>
                  <a:cubicBezTo>
                    <a:pt x="2302" y="30"/>
                    <a:pt x="1884" y="38"/>
                    <a:pt x="1467" y="38"/>
                  </a:cubicBezTo>
                  <a:cubicBezTo>
                    <a:pt x="977" y="38"/>
                    <a:pt x="489" y="26"/>
                    <a:pt x="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56;p79">
              <a:extLst>
                <a:ext uri="{FF2B5EF4-FFF2-40B4-BE49-F238E27FC236}">
                  <a16:creationId xmlns:a16="http://schemas.microsoft.com/office/drawing/2014/main" id="{6828F6D6-B101-73BF-9D72-20246CC0D315}"/>
                </a:ext>
              </a:extLst>
            </p:cNvPr>
            <p:cNvSpPr/>
            <p:nvPr/>
          </p:nvSpPr>
          <p:spPr>
            <a:xfrm flipH="1">
              <a:off x="1861932" y="4060509"/>
              <a:ext cx="268057" cy="84368"/>
            </a:xfrm>
            <a:custGeom>
              <a:avLst/>
              <a:gdLst/>
              <a:ahLst/>
              <a:cxnLst/>
              <a:rect l="l" t="t" r="r" b="b"/>
              <a:pathLst>
                <a:path w="4356" h="1371" extrusionOk="0">
                  <a:moveTo>
                    <a:pt x="2091" y="0"/>
                  </a:moveTo>
                  <a:cubicBezTo>
                    <a:pt x="1791" y="0"/>
                    <a:pt x="1570" y="5"/>
                    <a:pt x="1545" y="15"/>
                  </a:cubicBezTo>
                  <a:cubicBezTo>
                    <a:pt x="1545" y="15"/>
                    <a:pt x="1336" y="37"/>
                    <a:pt x="710" y="446"/>
                  </a:cubicBezTo>
                  <a:cubicBezTo>
                    <a:pt x="326" y="696"/>
                    <a:pt x="125" y="927"/>
                    <a:pt x="42" y="1101"/>
                  </a:cubicBezTo>
                  <a:cubicBezTo>
                    <a:pt x="0" y="1177"/>
                    <a:pt x="62" y="1274"/>
                    <a:pt x="152" y="1281"/>
                  </a:cubicBezTo>
                  <a:cubicBezTo>
                    <a:pt x="639" y="1307"/>
                    <a:pt x="2042" y="1370"/>
                    <a:pt x="3067" y="1370"/>
                  </a:cubicBezTo>
                  <a:cubicBezTo>
                    <a:pt x="3699" y="1370"/>
                    <a:pt x="4187" y="1346"/>
                    <a:pt x="4230" y="1274"/>
                  </a:cubicBezTo>
                  <a:cubicBezTo>
                    <a:pt x="4355" y="1059"/>
                    <a:pt x="4118" y="78"/>
                    <a:pt x="4015" y="43"/>
                  </a:cubicBezTo>
                  <a:cubicBezTo>
                    <a:pt x="3936" y="23"/>
                    <a:pt x="2795" y="0"/>
                    <a:pt x="209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57;p79">
              <a:extLst>
                <a:ext uri="{FF2B5EF4-FFF2-40B4-BE49-F238E27FC236}">
                  <a16:creationId xmlns:a16="http://schemas.microsoft.com/office/drawing/2014/main" id="{7F4E5397-FEDF-0E38-CB62-F621E8F07D48}"/>
                </a:ext>
              </a:extLst>
            </p:cNvPr>
            <p:cNvSpPr/>
            <p:nvPr/>
          </p:nvSpPr>
          <p:spPr>
            <a:xfrm flipH="1">
              <a:off x="2026361" y="4084570"/>
              <a:ext cx="68614" cy="22830"/>
            </a:xfrm>
            <a:custGeom>
              <a:avLst/>
              <a:gdLst/>
              <a:ahLst/>
              <a:cxnLst/>
              <a:rect l="l" t="t" r="r" b="b"/>
              <a:pathLst>
                <a:path w="1115" h="371" extrusionOk="0">
                  <a:moveTo>
                    <a:pt x="267" y="0"/>
                  </a:moveTo>
                  <a:cubicBezTo>
                    <a:pt x="197" y="0"/>
                    <a:pt x="128" y="7"/>
                    <a:pt x="57" y="21"/>
                  </a:cubicBezTo>
                  <a:cubicBezTo>
                    <a:pt x="1" y="28"/>
                    <a:pt x="16" y="118"/>
                    <a:pt x="71" y="118"/>
                  </a:cubicBezTo>
                  <a:cubicBezTo>
                    <a:pt x="363" y="118"/>
                    <a:pt x="648" y="167"/>
                    <a:pt x="899" y="320"/>
                  </a:cubicBezTo>
                  <a:cubicBezTo>
                    <a:pt x="930" y="338"/>
                    <a:pt x="982" y="370"/>
                    <a:pt x="1024" y="370"/>
                  </a:cubicBezTo>
                  <a:cubicBezTo>
                    <a:pt x="1047" y="370"/>
                    <a:pt x="1067" y="361"/>
                    <a:pt x="1079" y="334"/>
                  </a:cubicBezTo>
                  <a:cubicBezTo>
                    <a:pt x="1114" y="250"/>
                    <a:pt x="1009" y="209"/>
                    <a:pt x="954" y="173"/>
                  </a:cubicBezTo>
                  <a:cubicBezTo>
                    <a:pt x="829" y="112"/>
                    <a:pt x="690" y="55"/>
                    <a:pt x="550" y="28"/>
                  </a:cubicBezTo>
                  <a:cubicBezTo>
                    <a:pt x="454" y="12"/>
                    <a:pt x="360" y="0"/>
                    <a:pt x="26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58;p79">
              <a:extLst>
                <a:ext uri="{FF2B5EF4-FFF2-40B4-BE49-F238E27FC236}">
                  <a16:creationId xmlns:a16="http://schemas.microsoft.com/office/drawing/2014/main" id="{72E5A4CA-0581-7D58-590A-33FABA4A4051}"/>
                </a:ext>
              </a:extLst>
            </p:cNvPr>
            <p:cNvSpPr/>
            <p:nvPr/>
          </p:nvSpPr>
          <p:spPr>
            <a:xfrm flipH="1">
              <a:off x="2000576" y="4073432"/>
              <a:ext cx="69968" cy="26030"/>
            </a:xfrm>
            <a:custGeom>
              <a:avLst/>
              <a:gdLst/>
              <a:ahLst/>
              <a:cxnLst/>
              <a:rect l="l" t="t" r="r" b="b"/>
              <a:pathLst>
                <a:path w="1137" h="423" extrusionOk="0">
                  <a:moveTo>
                    <a:pt x="69" y="0"/>
                  </a:moveTo>
                  <a:cubicBezTo>
                    <a:pt x="1" y="0"/>
                    <a:pt x="1" y="111"/>
                    <a:pt x="69" y="111"/>
                  </a:cubicBezTo>
                  <a:cubicBezTo>
                    <a:pt x="236" y="126"/>
                    <a:pt x="403" y="152"/>
                    <a:pt x="570" y="209"/>
                  </a:cubicBezTo>
                  <a:cubicBezTo>
                    <a:pt x="647" y="229"/>
                    <a:pt x="724" y="264"/>
                    <a:pt x="801" y="299"/>
                  </a:cubicBezTo>
                  <a:cubicBezTo>
                    <a:pt x="878" y="334"/>
                    <a:pt x="946" y="390"/>
                    <a:pt x="1030" y="418"/>
                  </a:cubicBezTo>
                  <a:cubicBezTo>
                    <a:pt x="1038" y="421"/>
                    <a:pt x="1046" y="422"/>
                    <a:pt x="1053" y="422"/>
                  </a:cubicBezTo>
                  <a:cubicBezTo>
                    <a:pt x="1109" y="422"/>
                    <a:pt x="1137" y="342"/>
                    <a:pt x="1100" y="299"/>
                  </a:cubicBezTo>
                  <a:cubicBezTo>
                    <a:pt x="1086" y="293"/>
                    <a:pt x="1080" y="286"/>
                    <a:pt x="1065" y="278"/>
                  </a:cubicBezTo>
                  <a:cubicBezTo>
                    <a:pt x="1003" y="229"/>
                    <a:pt x="926" y="194"/>
                    <a:pt x="856" y="167"/>
                  </a:cubicBezTo>
                  <a:cubicBezTo>
                    <a:pt x="773" y="126"/>
                    <a:pt x="689" y="97"/>
                    <a:pt x="606" y="69"/>
                  </a:cubicBezTo>
                  <a:cubicBezTo>
                    <a:pt x="432" y="20"/>
                    <a:pt x="251" y="0"/>
                    <a:pt x="69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59;p79">
              <a:extLst>
                <a:ext uri="{FF2B5EF4-FFF2-40B4-BE49-F238E27FC236}">
                  <a16:creationId xmlns:a16="http://schemas.microsoft.com/office/drawing/2014/main" id="{CAEA5FC5-B001-1824-CFEF-D5E288EB417F}"/>
                </a:ext>
              </a:extLst>
            </p:cNvPr>
            <p:cNvSpPr/>
            <p:nvPr/>
          </p:nvSpPr>
          <p:spPr>
            <a:xfrm flipH="1">
              <a:off x="1987038" y="4061556"/>
              <a:ext cx="62091" cy="21969"/>
            </a:xfrm>
            <a:custGeom>
              <a:avLst/>
              <a:gdLst/>
              <a:ahLst/>
              <a:cxnLst/>
              <a:rect l="l" t="t" r="r" b="b"/>
              <a:pathLst>
                <a:path w="1009" h="357" extrusionOk="0">
                  <a:moveTo>
                    <a:pt x="225" y="1"/>
                  </a:moveTo>
                  <a:cubicBezTo>
                    <a:pt x="165" y="1"/>
                    <a:pt x="104" y="5"/>
                    <a:pt x="42" y="11"/>
                  </a:cubicBezTo>
                  <a:cubicBezTo>
                    <a:pt x="0" y="20"/>
                    <a:pt x="0" y="82"/>
                    <a:pt x="42" y="82"/>
                  </a:cubicBezTo>
                  <a:cubicBezTo>
                    <a:pt x="209" y="95"/>
                    <a:pt x="376" y="130"/>
                    <a:pt x="530" y="178"/>
                  </a:cubicBezTo>
                  <a:cubicBezTo>
                    <a:pt x="607" y="207"/>
                    <a:pt x="682" y="235"/>
                    <a:pt x="752" y="270"/>
                  </a:cubicBezTo>
                  <a:cubicBezTo>
                    <a:pt x="794" y="290"/>
                    <a:pt x="829" y="312"/>
                    <a:pt x="864" y="332"/>
                  </a:cubicBezTo>
                  <a:cubicBezTo>
                    <a:pt x="891" y="346"/>
                    <a:pt x="915" y="356"/>
                    <a:pt x="939" y="356"/>
                  </a:cubicBezTo>
                  <a:cubicBezTo>
                    <a:pt x="953" y="356"/>
                    <a:pt x="967" y="353"/>
                    <a:pt x="982" y="345"/>
                  </a:cubicBezTo>
                  <a:cubicBezTo>
                    <a:pt x="996" y="339"/>
                    <a:pt x="1002" y="319"/>
                    <a:pt x="1002" y="304"/>
                  </a:cubicBezTo>
                  <a:cubicBezTo>
                    <a:pt x="1009" y="220"/>
                    <a:pt x="884" y="172"/>
                    <a:pt x="822" y="145"/>
                  </a:cubicBezTo>
                  <a:cubicBezTo>
                    <a:pt x="738" y="103"/>
                    <a:pt x="655" y="75"/>
                    <a:pt x="565" y="46"/>
                  </a:cubicBezTo>
                  <a:cubicBezTo>
                    <a:pt x="455" y="15"/>
                    <a:pt x="341" y="1"/>
                    <a:pt x="22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60;p79">
              <a:extLst>
                <a:ext uri="{FF2B5EF4-FFF2-40B4-BE49-F238E27FC236}">
                  <a16:creationId xmlns:a16="http://schemas.microsoft.com/office/drawing/2014/main" id="{E911133C-5A61-E6E3-EF52-95F088746666}"/>
                </a:ext>
              </a:extLst>
            </p:cNvPr>
            <p:cNvSpPr/>
            <p:nvPr/>
          </p:nvSpPr>
          <p:spPr>
            <a:xfrm flipH="1">
              <a:off x="1585261" y="3506060"/>
              <a:ext cx="260488" cy="562699"/>
            </a:xfrm>
            <a:custGeom>
              <a:avLst/>
              <a:gdLst/>
              <a:ahLst/>
              <a:cxnLst/>
              <a:rect l="l" t="t" r="r" b="b"/>
              <a:pathLst>
                <a:path w="4233" h="9144" extrusionOk="0">
                  <a:moveTo>
                    <a:pt x="3006" y="0"/>
                  </a:moveTo>
                  <a:cubicBezTo>
                    <a:pt x="2659" y="62"/>
                    <a:pt x="2297" y="112"/>
                    <a:pt x="1942" y="161"/>
                  </a:cubicBezTo>
                  <a:cubicBezTo>
                    <a:pt x="1301" y="237"/>
                    <a:pt x="655" y="286"/>
                    <a:pt x="0" y="313"/>
                  </a:cubicBezTo>
                  <a:cubicBezTo>
                    <a:pt x="558" y="1705"/>
                    <a:pt x="1837" y="9144"/>
                    <a:pt x="1837" y="9144"/>
                  </a:cubicBezTo>
                  <a:lnTo>
                    <a:pt x="4232" y="9144"/>
                  </a:lnTo>
                  <a:cubicBezTo>
                    <a:pt x="4050" y="7418"/>
                    <a:pt x="3389" y="2769"/>
                    <a:pt x="3006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61;p79">
              <a:extLst>
                <a:ext uri="{FF2B5EF4-FFF2-40B4-BE49-F238E27FC236}">
                  <a16:creationId xmlns:a16="http://schemas.microsoft.com/office/drawing/2014/main" id="{0C6D609D-C0DF-50B2-35C1-6096182EDB4E}"/>
                </a:ext>
              </a:extLst>
            </p:cNvPr>
            <p:cNvSpPr/>
            <p:nvPr/>
          </p:nvSpPr>
          <p:spPr>
            <a:xfrm flipH="1">
              <a:off x="1811903" y="3642241"/>
              <a:ext cx="2646" cy="12061"/>
            </a:xfrm>
            <a:custGeom>
              <a:avLst/>
              <a:gdLst/>
              <a:ahLst/>
              <a:cxnLst/>
              <a:rect l="l" t="t" r="r" b="b"/>
              <a:pathLst>
                <a:path w="43" h="196" extrusionOk="0">
                  <a:moveTo>
                    <a:pt x="1" y="0"/>
                  </a:moveTo>
                  <a:lnTo>
                    <a:pt x="1" y="0"/>
                  </a:lnTo>
                  <a:cubicBezTo>
                    <a:pt x="16" y="62"/>
                    <a:pt x="29" y="132"/>
                    <a:pt x="43" y="195"/>
                  </a:cubicBezTo>
                  <a:lnTo>
                    <a:pt x="43" y="195"/>
                  </a:lnTo>
                  <a:cubicBezTo>
                    <a:pt x="29" y="132"/>
                    <a:pt x="16" y="62"/>
                    <a:pt x="1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62;p79">
              <a:extLst>
                <a:ext uri="{FF2B5EF4-FFF2-40B4-BE49-F238E27FC236}">
                  <a16:creationId xmlns:a16="http://schemas.microsoft.com/office/drawing/2014/main" id="{E4655028-27EA-9E45-176A-AE3072F95884}"/>
                </a:ext>
              </a:extLst>
            </p:cNvPr>
            <p:cNvSpPr/>
            <p:nvPr/>
          </p:nvSpPr>
          <p:spPr>
            <a:xfrm flipH="1">
              <a:off x="1642306" y="3624211"/>
              <a:ext cx="172243" cy="30092"/>
            </a:xfrm>
            <a:custGeom>
              <a:avLst/>
              <a:gdLst/>
              <a:ahLst/>
              <a:cxnLst/>
              <a:rect l="l" t="t" r="r" b="b"/>
              <a:pathLst>
                <a:path w="2799" h="489" extrusionOk="0">
                  <a:moveTo>
                    <a:pt x="2771" y="1"/>
                  </a:moveTo>
                  <a:cubicBezTo>
                    <a:pt x="2020" y="146"/>
                    <a:pt x="1060" y="258"/>
                    <a:pt x="1" y="293"/>
                  </a:cubicBezTo>
                  <a:cubicBezTo>
                    <a:pt x="16" y="355"/>
                    <a:pt x="29" y="425"/>
                    <a:pt x="43" y="488"/>
                  </a:cubicBezTo>
                  <a:cubicBezTo>
                    <a:pt x="642" y="467"/>
                    <a:pt x="1233" y="425"/>
                    <a:pt x="1818" y="363"/>
                  </a:cubicBezTo>
                  <a:cubicBezTo>
                    <a:pt x="2152" y="328"/>
                    <a:pt x="2473" y="280"/>
                    <a:pt x="2798" y="223"/>
                  </a:cubicBezTo>
                  <a:cubicBezTo>
                    <a:pt x="2792" y="146"/>
                    <a:pt x="2778" y="78"/>
                    <a:pt x="2771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63;p79">
              <a:extLst>
                <a:ext uri="{FF2B5EF4-FFF2-40B4-BE49-F238E27FC236}">
                  <a16:creationId xmlns:a16="http://schemas.microsoft.com/office/drawing/2014/main" id="{74E6228E-6A1D-7FCD-4736-6F8FC9E33CA0}"/>
                </a:ext>
              </a:extLst>
            </p:cNvPr>
            <p:cNvSpPr/>
            <p:nvPr/>
          </p:nvSpPr>
          <p:spPr>
            <a:xfrm flipH="1">
              <a:off x="1585261" y="3819099"/>
              <a:ext cx="190212" cy="249227"/>
            </a:xfrm>
            <a:custGeom>
              <a:avLst/>
              <a:gdLst/>
              <a:ahLst/>
              <a:cxnLst/>
              <a:rect l="l" t="t" r="r" b="b"/>
              <a:pathLst>
                <a:path w="3091" h="4050" extrusionOk="0">
                  <a:moveTo>
                    <a:pt x="2567" y="0"/>
                  </a:moveTo>
                  <a:cubicBezTo>
                    <a:pt x="1712" y="90"/>
                    <a:pt x="862" y="167"/>
                    <a:pt x="1" y="236"/>
                  </a:cubicBezTo>
                  <a:cubicBezTo>
                    <a:pt x="34" y="411"/>
                    <a:pt x="69" y="585"/>
                    <a:pt x="104" y="752"/>
                  </a:cubicBezTo>
                  <a:cubicBezTo>
                    <a:pt x="104" y="778"/>
                    <a:pt x="111" y="800"/>
                    <a:pt x="111" y="820"/>
                  </a:cubicBezTo>
                  <a:cubicBezTo>
                    <a:pt x="132" y="904"/>
                    <a:pt x="146" y="987"/>
                    <a:pt x="159" y="1071"/>
                  </a:cubicBezTo>
                  <a:cubicBezTo>
                    <a:pt x="168" y="1092"/>
                    <a:pt x="168" y="1112"/>
                    <a:pt x="174" y="1134"/>
                  </a:cubicBezTo>
                  <a:cubicBezTo>
                    <a:pt x="473" y="2756"/>
                    <a:pt x="695" y="4050"/>
                    <a:pt x="695" y="4050"/>
                  </a:cubicBezTo>
                  <a:lnTo>
                    <a:pt x="3090" y="4050"/>
                  </a:lnTo>
                  <a:cubicBezTo>
                    <a:pt x="3020" y="3367"/>
                    <a:pt x="2873" y="2233"/>
                    <a:pt x="2699" y="932"/>
                  </a:cubicBezTo>
                  <a:cubicBezTo>
                    <a:pt x="2693" y="912"/>
                    <a:pt x="2693" y="890"/>
                    <a:pt x="2686" y="862"/>
                  </a:cubicBezTo>
                  <a:cubicBezTo>
                    <a:pt x="2673" y="765"/>
                    <a:pt x="2658" y="668"/>
                    <a:pt x="2651" y="570"/>
                  </a:cubicBezTo>
                  <a:cubicBezTo>
                    <a:pt x="2644" y="543"/>
                    <a:pt x="2637" y="514"/>
                    <a:pt x="2637" y="486"/>
                  </a:cubicBezTo>
                  <a:cubicBezTo>
                    <a:pt x="2616" y="327"/>
                    <a:pt x="2596" y="167"/>
                    <a:pt x="2567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64;p79">
              <a:extLst>
                <a:ext uri="{FF2B5EF4-FFF2-40B4-BE49-F238E27FC236}">
                  <a16:creationId xmlns:a16="http://schemas.microsoft.com/office/drawing/2014/main" id="{00E55937-4955-F8B9-D56C-EB361DB61B39}"/>
                </a:ext>
              </a:extLst>
            </p:cNvPr>
            <p:cNvSpPr/>
            <p:nvPr/>
          </p:nvSpPr>
          <p:spPr>
            <a:xfrm flipH="1">
              <a:off x="1561323" y="4060509"/>
              <a:ext cx="267688" cy="84368"/>
            </a:xfrm>
            <a:custGeom>
              <a:avLst/>
              <a:gdLst/>
              <a:ahLst/>
              <a:cxnLst/>
              <a:rect l="l" t="t" r="r" b="b"/>
              <a:pathLst>
                <a:path w="4350" h="1371" extrusionOk="0">
                  <a:moveTo>
                    <a:pt x="2085" y="0"/>
                  </a:moveTo>
                  <a:cubicBezTo>
                    <a:pt x="1784" y="0"/>
                    <a:pt x="1564" y="5"/>
                    <a:pt x="1539" y="15"/>
                  </a:cubicBezTo>
                  <a:cubicBezTo>
                    <a:pt x="1539" y="15"/>
                    <a:pt x="1330" y="37"/>
                    <a:pt x="710" y="446"/>
                  </a:cubicBezTo>
                  <a:cubicBezTo>
                    <a:pt x="328" y="696"/>
                    <a:pt x="126" y="927"/>
                    <a:pt x="42" y="1101"/>
                  </a:cubicBezTo>
                  <a:cubicBezTo>
                    <a:pt x="0" y="1177"/>
                    <a:pt x="56" y="1274"/>
                    <a:pt x="152" y="1281"/>
                  </a:cubicBezTo>
                  <a:cubicBezTo>
                    <a:pt x="639" y="1307"/>
                    <a:pt x="2042" y="1370"/>
                    <a:pt x="3066" y="1370"/>
                  </a:cubicBezTo>
                  <a:cubicBezTo>
                    <a:pt x="3697" y="1370"/>
                    <a:pt x="4184" y="1346"/>
                    <a:pt x="4224" y="1274"/>
                  </a:cubicBezTo>
                  <a:cubicBezTo>
                    <a:pt x="4349" y="1059"/>
                    <a:pt x="4119" y="78"/>
                    <a:pt x="4008" y="43"/>
                  </a:cubicBezTo>
                  <a:cubicBezTo>
                    <a:pt x="3930" y="23"/>
                    <a:pt x="2789" y="0"/>
                    <a:pt x="208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65;p79">
              <a:extLst>
                <a:ext uri="{FF2B5EF4-FFF2-40B4-BE49-F238E27FC236}">
                  <a16:creationId xmlns:a16="http://schemas.microsoft.com/office/drawing/2014/main" id="{AF8746FE-B004-32F9-0264-CD663415F4C9}"/>
                </a:ext>
              </a:extLst>
            </p:cNvPr>
            <p:cNvSpPr/>
            <p:nvPr/>
          </p:nvSpPr>
          <p:spPr>
            <a:xfrm flipH="1">
              <a:off x="1726612" y="4084570"/>
              <a:ext cx="68614" cy="22830"/>
            </a:xfrm>
            <a:custGeom>
              <a:avLst/>
              <a:gdLst/>
              <a:ahLst/>
              <a:cxnLst/>
              <a:rect l="l" t="t" r="r" b="b"/>
              <a:pathLst>
                <a:path w="1115" h="371" extrusionOk="0">
                  <a:moveTo>
                    <a:pt x="268" y="0"/>
                  </a:moveTo>
                  <a:cubicBezTo>
                    <a:pt x="198" y="0"/>
                    <a:pt x="127" y="7"/>
                    <a:pt x="56" y="21"/>
                  </a:cubicBezTo>
                  <a:cubicBezTo>
                    <a:pt x="1" y="28"/>
                    <a:pt x="14" y="118"/>
                    <a:pt x="71" y="118"/>
                  </a:cubicBezTo>
                  <a:cubicBezTo>
                    <a:pt x="363" y="118"/>
                    <a:pt x="647" y="167"/>
                    <a:pt x="906" y="320"/>
                  </a:cubicBezTo>
                  <a:cubicBezTo>
                    <a:pt x="937" y="338"/>
                    <a:pt x="986" y="370"/>
                    <a:pt x="1026" y="370"/>
                  </a:cubicBezTo>
                  <a:cubicBezTo>
                    <a:pt x="1048" y="370"/>
                    <a:pt x="1067" y="361"/>
                    <a:pt x="1080" y="334"/>
                  </a:cubicBezTo>
                  <a:cubicBezTo>
                    <a:pt x="1115" y="250"/>
                    <a:pt x="1010" y="209"/>
                    <a:pt x="954" y="173"/>
                  </a:cubicBezTo>
                  <a:cubicBezTo>
                    <a:pt x="829" y="112"/>
                    <a:pt x="689" y="55"/>
                    <a:pt x="550" y="28"/>
                  </a:cubicBezTo>
                  <a:cubicBezTo>
                    <a:pt x="458" y="12"/>
                    <a:pt x="363" y="0"/>
                    <a:pt x="268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66;p79">
              <a:extLst>
                <a:ext uri="{FF2B5EF4-FFF2-40B4-BE49-F238E27FC236}">
                  <a16:creationId xmlns:a16="http://schemas.microsoft.com/office/drawing/2014/main" id="{B3796162-81FF-E62F-EA40-70D6D86D9A9E}"/>
                </a:ext>
              </a:extLst>
            </p:cNvPr>
            <p:cNvSpPr/>
            <p:nvPr/>
          </p:nvSpPr>
          <p:spPr>
            <a:xfrm flipH="1">
              <a:off x="1700767" y="4073432"/>
              <a:ext cx="70091" cy="26030"/>
            </a:xfrm>
            <a:custGeom>
              <a:avLst/>
              <a:gdLst/>
              <a:ahLst/>
              <a:cxnLst/>
              <a:rect l="l" t="t" r="r" b="b"/>
              <a:pathLst>
                <a:path w="1139" h="423" extrusionOk="0">
                  <a:moveTo>
                    <a:pt x="71" y="0"/>
                  </a:moveTo>
                  <a:cubicBezTo>
                    <a:pt x="1" y="0"/>
                    <a:pt x="1" y="111"/>
                    <a:pt x="71" y="111"/>
                  </a:cubicBezTo>
                  <a:cubicBezTo>
                    <a:pt x="238" y="126"/>
                    <a:pt x="412" y="152"/>
                    <a:pt x="572" y="209"/>
                  </a:cubicBezTo>
                  <a:cubicBezTo>
                    <a:pt x="649" y="229"/>
                    <a:pt x="725" y="264"/>
                    <a:pt x="802" y="299"/>
                  </a:cubicBezTo>
                  <a:cubicBezTo>
                    <a:pt x="877" y="334"/>
                    <a:pt x="954" y="390"/>
                    <a:pt x="1031" y="418"/>
                  </a:cubicBezTo>
                  <a:cubicBezTo>
                    <a:pt x="1039" y="421"/>
                    <a:pt x="1047" y="422"/>
                    <a:pt x="1055" y="422"/>
                  </a:cubicBezTo>
                  <a:cubicBezTo>
                    <a:pt x="1110" y="422"/>
                    <a:pt x="1138" y="342"/>
                    <a:pt x="1101" y="299"/>
                  </a:cubicBezTo>
                  <a:cubicBezTo>
                    <a:pt x="1095" y="293"/>
                    <a:pt x="1080" y="286"/>
                    <a:pt x="1066" y="278"/>
                  </a:cubicBezTo>
                  <a:cubicBezTo>
                    <a:pt x="1011" y="229"/>
                    <a:pt x="928" y="194"/>
                    <a:pt x="857" y="167"/>
                  </a:cubicBezTo>
                  <a:cubicBezTo>
                    <a:pt x="781" y="126"/>
                    <a:pt x="697" y="97"/>
                    <a:pt x="607" y="69"/>
                  </a:cubicBezTo>
                  <a:cubicBezTo>
                    <a:pt x="433" y="20"/>
                    <a:pt x="251" y="0"/>
                    <a:pt x="71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7;p79">
              <a:extLst>
                <a:ext uri="{FF2B5EF4-FFF2-40B4-BE49-F238E27FC236}">
                  <a16:creationId xmlns:a16="http://schemas.microsoft.com/office/drawing/2014/main" id="{F0FB02D7-67E5-264D-81A0-61EC952A7359}"/>
                </a:ext>
              </a:extLst>
            </p:cNvPr>
            <p:cNvSpPr/>
            <p:nvPr/>
          </p:nvSpPr>
          <p:spPr>
            <a:xfrm flipH="1">
              <a:off x="1687229" y="4061556"/>
              <a:ext cx="62153" cy="21969"/>
            </a:xfrm>
            <a:custGeom>
              <a:avLst/>
              <a:gdLst/>
              <a:ahLst/>
              <a:cxnLst/>
              <a:rect l="l" t="t" r="r" b="b"/>
              <a:pathLst>
                <a:path w="1010" h="357" extrusionOk="0">
                  <a:moveTo>
                    <a:pt x="225" y="1"/>
                  </a:moveTo>
                  <a:cubicBezTo>
                    <a:pt x="165" y="1"/>
                    <a:pt x="104" y="5"/>
                    <a:pt x="42" y="11"/>
                  </a:cubicBezTo>
                  <a:cubicBezTo>
                    <a:pt x="1" y="20"/>
                    <a:pt x="1" y="82"/>
                    <a:pt x="42" y="82"/>
                  </a:cubicBezTo>
                  <a:cubicBezTo>
                    <a:pt x="209" y="95"/>
                    <a:pt x="376" y="130"/>
                    <a:pt x="537" y="178"/>
                  </a:cubicBezTo>
                  <a:cubicBezTo>
                    <a:pt x="612" y="207"/>
                    <a:pt x="682" y="235"/>
                    <a:pt x="759" y="270"/>
                  </a:cubicBezTo>
                  <a:cubicBezTo>
                    <a:pt x="794" y="290"/>
                    <a:pt x="829" y="312"/>
                    <a:pt x="871" y="332"/>
                  </a:cubicBezTo>
                  <a:cubicBezTo>
                    <a:pt x="892" y="346"/>
                    <a:pt x="914" y="356"/>
                    <a:pt x="938" y="356"/>
                  </a:cubicBezTo>
                  <a:cubicBezTo>
                    <a:pt x="952" y="356"/>
                    <a:pt x="966" y="353"/>
                    <a:pt x="981" y="345"/>
                  </a:cubicBezTo>
                  <a:cubicBezTo>
                    <a:pt x="996" y="339"/>
                    <a:pt x="1003" y="319"/>
                    <a:pt x="1003" y="304"/>
                  </a:cubicBezTo>
                  <a:cubicBezTo>
                    <a:pt x="1009" y="220"/>
                    <a:pt x="884" y="172"/>
                    <a:pt x="821" y="145"/>
                  </a:cubicBezTo>
                  <a:cubicBezTo>
                    <a:pt x="737" y="103"/>
                    <a:pt x="654" y="75"/>
                    <a:pt x="570" y="46"/>
                  </a:cubicBezTo>
                  <a:cubicBezTo>
                    <a:pt x="456" y="15"/>
                    <a:pt x="342" y="1"/>
                    <a:pt x="22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68;p79">
              <a:extLst>
                <a:ext uri="{FF2B5EF4-FFF2-40B4-BE49-F238E27FC236}">
                  <a16:creationId xmlns:a16="http://schemas.microsoft.com/office/drawing/2014/main" id="{867B366A-1D59-CD0B-E73C-F390966BD814}"/>
                </a:ext>
              </a:extLst>
            </p:cNvPr>
            <p:cNvSpPr/>
            <p:nvPr/>
          </p:nvSpPr>
          <p:spPr>
            <a:xfrm flipH="1">
              <a:off x="1593013" y="2892719"/>
              <a:ext cx="601775" cy="750634"/>
            </a:xfrm>
            <a:custGeom>
              <a:avLst/>
              <a:gdLst/>
              <a:ahLst/>
              <a:cxnLst/>
              <a:rect l="l" t="t" r="r" b="b"/>
              <a:pathLst>
                <a:path w="9779" h="12198" extrusionOk="0">
                  <a:moveTo>
                    <a:pt x="5935" y="1"/>
                  </a:moveTo>
                  <a:cubicBezTo>
                    <a:pt x="5101" y="1"/>
                    <a:pt x="4085" y="195"/>
                    <a:pt x="3349" y="406"/>
                  </a:cubicBezTo>
                  <a:cubicBezTo>
                    <a:pt x="3328" y="413"/>
                    <a:pt x="3308" y="413"/>
                    <a:pt x="3286" y="420"/>
                  </a:cubicBezTo>
                  <a:cubicBezTo>
                    <a:pt x="2785" y="573"/>
                    <a:pt x="2416" y="727"/>
                    <a:pt x="2339" y="837"/>
                  </a:cubicBezTo>
                  <a:cubicBezTo>
                    <a:pt x="1741" y="1701"/>
                    <a:pt x="1018" y="7616"/>
                    <a:pt x="148" y="10941"/>
                  </a:cubicBezTo>
                  <a:cubicBezTo>
                    <a:pt x="148" y="10963"/>
                    <a:pt x="141" y="10983"/>
                    <a:pt x="135" y="10998"/>
                  </a:cubicBezTo>
                  <a:cubicBezTo>
                    <a:pt x="93" y="11171"/>
                    <a:pt x="43" y="11332"/>
                    <a:pt x="1" y="11484"/>
                  </a:cubicBezTo>
                  <a:cubicBezTo>
                    <a:pt x="1575" y="11999"/>
                    <a:pt x="3519" y="12197"/>
                    <a:pt x="5306" y="12197"/>
                  </a:cubicBezTo>
                  <a:cubicBezTo>
                    <a:pt x="6759" y="12197"/>
                    <a:pt x="8108" y="12066"/>
                    <a:pt x="9069" y="11866"/>
                  </a:cubicBezTo>
                  <a:cubicBezTo>
                    <a:pt x="9089" y="11859"/>
                    <a:pt x="9111" y="11853"/>
                    <a:pt x="9131" y="11853"/>
                  </a:cubicBezTo>
                  <a:cubicBezTo>
                    <a:pt x="9375" y="11798"/>
                    <a:pt x="9590" y="11741"/>
                    <a:pt x="9779" y="11679"/>
                  </a:cubicBezTo>
                  <a:cubicBezTo>
                    <a:pt x="9744" y="11609"/>
                    <a:pt x="9695" y="11505"/>
                    <a:pt x="9645" y="11380"/>
                  </a:cubicBezTo>
                  <a:cubicBezTo>
                    <a:pt x="9639" y="11352"/>
                    <a:pt x="9625" y="11317"/>
                    <a:pt x="9612" y="11290"/>
                  </a:cubicBezTo>
                  <a:cubicBezTo>
                    <a:pt x="9305" y="10420"/>
                    <a:pt x="8839" y="8596"/>
                    <a:pt x="8693" y="7392"/>
                  </a:cubicBezTo>
                  <a:cubicBezTo>
                    <a:pt x="8568" y="6363"/>
                    <a:pt x="8727" y="1312"/>
                    <a:pt x="8610" y="956"/>
                  </a:cubicBezTo>
                  <a:cubicBezTo>
                    <a:pt x="8518" y="699"/>
                    <a:pt x="7955" y="316"/>
                    <a:pt x="7072" y="121"/>
                  </a:cubicBezTo>
                  <a:cubicBezTo>
                    <a:pt x="7050" y="121"/>
                    <a:pt x="7030" y="114"/>
                    <a:pt x="7008" y="107"/>
                  </a:cubicBezTo>
                  <a:cubicBezTo>
                    <a:pt x="6723" y="51"/>
                    <a:pt x="6404" y="9"/>
                    <a:pt x="6055" y="2"/>
                  </a:cubicBezTo>
                  <a:cubicBezTo>
                    <a:pt x="6015" y="1"/>
                    <a:pt x="5975" y="1"/>
                    <a:pt x="5935" y="1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69;p79">
              <a:extLst>
                <a:ext uri="{FF2B5EF4-FFF2-40B4-BE49-F238E27FC236}">
                  <a16:creationId xmlns:a16="http://schemas.microsoft.com/office/drawing/2014/main" id="{B8D36273-F1DA-4E07-EA40-34C816459D99}"/>
                </a:ext>
              </a:extLst>
            </p:cNvPr>
            <p:cNvSpPr/>
            <p:nvPr/>
          </p:nvSpPr>
          <p:spPr>
            <a:xfrm flipH="1">
              <a:off x="1800703" y="2826012"/>
              <a:ext cx="182459" cy="118398"/>
            </a:xfrm>
            <a:custGeom>
              <a:avLst/>
              <a:gdLst/>
              <a:ahLst/>
              <a:cxnLst/>
              <a:rect l="l" t="t" r="r" b="b"/>
              <a:pathLst>
                <a:path w="2965" h="1924" extrusionOk="0">
                  <a:moveTo>
                    <a:pt x="2574" y="1"/>
                  </a:moveTo>
                  <a:lnTo>
                    <a:pt x="0" y="559"/>
                  </a:lnTo>
                  <a:lnTo>
                    <a:pt x="319" y="1719"/>
                  </a:lnTo>
                  <a:cubicBezTo>
                    <a:pt x="319" y="1719"/>
                    <a:pt x="446" y="1924"/>
                    <a:pt x="962" y="1924"/>
                  </a:cubicBezTo>
                  <a:cubicBezTo>
                    <a:pt x="1170" y="1924"/>
                    <a:pt x="1442" y="1890"/>
                    <a:pt x="1796" y="1796"/>
                  </a:cubicBezTo>
                  <a:cubicBezTo>
                    <a:pt x="2965" y="1484"/>
                    <a:pt x="2853" y="919"/>
                    <a:pt x="2853" y="919"/>
                  </a:cubicBezTo>
                  <a:lnTo>
                    <a:pt x="2574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70;p79">
              <a:extLst>
                <a:ext uri="{FF2B5EF4-FFF2-40B4-BE49-F238E27FC236}">
                  <a16:creationId xmlns:a16="http://schemas.microsoft.com/office/drawing/2014/main" id="{38851658-7017-BF80-0612-75B7A7E9C2EF}"/>
                </a:ext>
              </a:extLst>
            </p:cNvPr>
            <p:cNvSpPr/>
            <p:nvPr/>
          </p:nvSpPr>
          <p:spPr>
            <a:xfrm flipH="1">
              <a:off x="1831103" y="2860350"/>
              <a:ext cx="146521" cy="55261"/>
            </a:xfrm>
            <a:custGeom>
              <a:avLst/>
              <a:gdLst/>
              <a:ahLst/>
              <a:cxnLst/>
              <a:rect l="l" t="t" r="r" b="b"/>
              <a:pathLst>
                <a:path w="2381" h="898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1824" y="236"/>
                    <a:pt x="1225" y="361"/>
                    <a:pt x="599" y="361"/>
                  </a:cubicBezTo>
                  <a:cubicBezTo>
                    <a:pt x="530" y="361"/>
                    <a:pt x="460" y="361"/>
                    <a:pt x="390" y="355"/>
                  </a:cubicBezTo>
                  <a:cubicBezTo>
                    <a:pt x="258" y="348"/>
                    <a:pt x="133" y="341"/>
                    <a:pt x="7" y="335"/>
                  </a:cubicBezTo>
                  <a:lnTo>
                    <a:pt x="1" y="335"/>
                  </a:lnTo>
                  <a:lnTo>
                    <a:pt x="161" y="897"/>
                  </a:lnTo>
                  <a:lnTo>
                    <a:pt x="271" y="897"/>
                  </a:lnTo>
                  <a:cubicBezTo>
                    <a:pt x="502" y="897"/>
                    <a:pt x="724" y="862"/>
                    <a:pt x="948" y="807"/>
                  </a:cubicBezTo>
                  <a:cubicBezTo>
                    <a:pt x="1288" y="730"/>
                    <a:pt x="1629" y="618"/>
                    <a:pt x="1914" y="438"/>
                  </a:cubicBezTo>
                  <a:cubicBezTo>
                    <a:pt x="2102" y="320"/>
                    <a:pt x="2262" y="168"/>
                    <a:pt x="2380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71;p79">
              <a:extLst>
                <a:ext uri="{FF2B5EF4-FFF2-40B4-BE49-F238E27FC236}">
                  <a16:creationId xmlns:a16="http://schemas.microsoft.com/office/drawing/2014/main" id="{7C5A0F48-6B3B-8698-CCB0-14A66C2A8514}"/>
                </a:ext>
              </a:extLst>
            </p:cNvPr>
            <p:cNvSpPr/>
            <p:nvPr/>
          </p:nvSpPr>
          <p:spPr>
            <a:xfrm flipH="1">
              <a:off x="1632029" y="2891488"/>
              <a:ext cx="199566" cy="445347"/>
            </a:xfrm>
            <a:custGeom>
              <a:avLst/>
              <a:gdLst/>
              <a:ahLst/>
              <a:cxnLst/>
              <a:rect l="l" t="t" r="r" b="b"/>
              <a:pathLst>
                <a:path w="3243" h="7237" extrusionOk="0">
                  <a:moveTo>
                    <a:pt x="622" y="1"/>
                  </a:moveTo>
                  <a:cubicBezTo>
                    <a:pt x="605" y="1"/>
                    <a:pt x="590" y="12"/>
                    <a:pt x="579" y="29"/>
                  </a:cubicBezTo>
                  <a:cubicBezTo>
                    <a:pt x="1" y="1156"/>
                    <a:pt x="1" y="2626"/>
                    <a:pt x="370" y="3927"/>
                  </a:cubicBezTo>
                  <a:cubicBezTo>
                    <a:pt x="746" y="5269"/>
                    <a:pt x="1642" y="6474"/>
                    <a:pt x="2798" y="7190"/>
                  </a:cubicBezTo>
                  <a:cubicBezTo>
                    <a:pt x="2847" y="7221"/>
                    <a:pt x="2902" y="7236"/>
                    <a:pt x="2956" y="7236"/>
                  </a:cubicBezTo>
                  <a:cubicBezTo>
                    <a:pt x="3047" y="7236"/>
                    <a:pt x="3134" y="7191"/>
                    <a:pt x="3174" y="7100"/>
                  </a:cubicBezTo>
                  <a:cubicBezTo>
                    <a:pt x="3242" y="6933"/>
                    <a:pt x="3125" y="6717"/>
                    <a:pt x="3000" y="6557"/>
                  </a:cubicBezTo>
                  <a:cubicBezTo>
                    <a:pt x="2666" y="6125"/>
                    <a:pt x="1781" y="4977"/>
                    <a:pt x="1399" y="3558"/>
                  </a:cubicBezTo>
                  <a:cubicBezTo>
                    <a:pt x="1016" y="2138"/>
                    <a:pt x="1385" y="998"/>
                    <a:pt x="1656" y="336"/>
                  </a:cubicBezTo>
                  <a:cubicBezTo>
                    <a:pt x="1671" y="294"/>
                    <a:pt x="1664" y="253"/>
                    <a:pt x="1622" y="231"/>
                  </a:cubicBezTo>
                  <a:cubicBezTo>
                    <a:pt x="1372" y="121"/>
                    <a:pt x="891" y="22"/>
                    <a:pt x="634" y="2"/>
                  </a:cubicBezTo>
                  <a:cubicBezTo>
                    <a:pt x="630" y="1"/>
                    <a:pt x="626" y="1"/>
                    <a:pt x="622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372;p79">
              <a:extLst>
                <a:ext uri="{FF2B5EF4-FFF2-40B4-BE49-F238E27FC236}">
                  <a16:creationId xmlns:a16="http://schemas.microsoft.com/office/drawing/2014/main" id="{B0FC8122-1EA2-C45C-00FC-1A7B18EA1BFE}"/>
                </a:ext>
              </a:extLst>
            </p:cNvPr>
            <p:cNvSpPr/>
            <p:nvPr/>
          </p:nvSpPr>
          <p:spPr>
            <a:xfrm flipH="1">
              <a:off x="1977130" y="2912164"/>
              <a:ext cx="185043" cy="366271"/>
            </a:xfrm>
            <a:custGeom>
              <a:avLst/>
              <a:gdLst/>
              <a:ahLst/>
              <a:cxnLst/>
              <a:rect l="l" t="t" r="r" b="b"/>
              <a:pathLst>
                <a:path w="3007" h="5952" extrusionOk="0">
                  <a:moveTo>
                    <a:pt x="2913" y="1"/>
                  </a:moveTo>
                  <a:cubicBezTo>
                    <a:pt x="2760" y="1"/>
                    <a:pt x="2469" y="103"/>
                    <a:pt x="2422" y="119"/>
                  </a:cubicBezTo>
                  <a:cubicBezTo>
                    <a:pt x="2380" y="132"/>
                    <a:pt x="2345" y="146"/>
                    <a:pt x="2303" y="161"/>
                  </a:cubicBezTo>
                  <a:cubicBezTo>
                    <a:pt x="1921" y="328"/>
                    <a:pt x="1580" y="585"/>
                    <a:pt x="1365" y="967"/>
                  </a:cubicBezTo>
                  <a:cubicBezTo>
                    <a:pt x="0" y="3402"/>
                    <a:pt x="383" y="5824"/>
                    <a:pt x="466" y="5922"/>
                  </a:cubicBezTo>
                  <a:cubicBezTo>
                    <a:pt x="483" y="5943"/>
                    <a:pt x="500" y="5952"/>
                    <a:pt x="518" y="5952"/>
                  </a:cubicBezTo>
                  <a:cubicBezTo>
                    <a:pt x="607" y="5952"/>
                    <a:pt x="705" y="5732"/>
                    <a:pt x="710" y="5692"/>
                  </a:cubicBezTo>
                  <a:cubicBezTo>
                    <a:pt x="1086" y="3325"/>
                    <a:pt x="1600" y="2039"/>
                    <a:pt x="1969" y="1398"/>
                  </a:cubicBezTo>
                  <a:cubicBezTo>
                    <a:pt x="2136" y="1112"/>
                    <a:pt x="2325" y="842"/>
                    <a:pt x="2534" y="598"/>
                  </a:cubicBezTo>
                  <a:cubicBezTo>
                    <a:pt x="2644" y="473"/>
                    <a:pt x="2756" y="348"/>
                    <a:pt x="2868" y="229"/>
                  </a:cubicBezTo>
                  <a:cubicBezTo>
                    <a:pt x="2903" y="194"/>
                    <a:pt x="3006" y="110"/>
                    <a:pt x="3006" y="49"/>
                  </a:cubicBezTo>
                  <a:cubicBezTo>
                    <a:pt x="3005" y="14"/>
                    <a:pt x="2968" y="1"/>
                    <a:pt x="2913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73;p79">
              <a:extLst>
                <a:ext uri="{FF2B5EF4-FFF2-40B4-BE49-F238E27FC236}">
                  <a16:creationId xmlns:a16="http://schemas.microsoft.com/office/drawing/2014/main" id="{D17FA13D-6058-5407-6950-ED2AD4553C03}"/>
                </a:ext>
              </a:extLst>
            </p:cNvPr>
            <p:cNvSpPr/>
            <p:nvPr/>
          </p:nvSpPr>
          <p:spPr>
            <a:xfrm flipH="1">
              <a:off x="1586614" y="2917210"/>
              <a:ext cx="399132" cy="609467"/>
            </a:xfrm>
            <a:custGeom>
              <a:avLst/>
              <a:gdLst/>
              <a:ahLst/>
              <a:cxnLst/>
              <a:rect l="l" t="t" r="r" b="b"/>
              <a:pathLst>
                <a:path w="6486" h="9904" extrusionOk="0">
                  <a:moveTo>
                    <a:pt x="5037" y="1"/>
                  </a:moveTo>
                  <a:cubicBezTo>
                    <a:pt x="4582" y="1"/>
                    <a:pt x="4204" y="543"/>
                    <a:pt x="4154" y="1184"/>
                  </a:cubicBezTo>
                  <a:cubicBezTo>
                    <a:pt x="4092" y="2041"/>
                    <a:pt x="4044" y="2722"/>
                    <a:pt x="3389" y="4608"/>
                  </a:cubicBezTo>
                  <a:cubicBezTo>
                    <a:pt x="2741" y="6493"/>
                    <a:pt x="1" y="7794"/>
                    <a:pt x="1" y="7794"/>
                  </a:cubicBezTo>
                  <a:lnTo>
                    <a:pt x="1029" y="9903"/>
                  </a:lnTo>
                  <a:cubicBezTo>
                    <a:pt x="3376" y="8754"/>
                    <a:pt x="6048" y="6445"/>
                    <a:pt x="6270" y="4093"/>
                  </a:cubicBezTo>
                  <a:cubicBezTo>
                    <a:pt x="6485" y="1749"/>
                    <a:pt x="6039" y="580"/>
                    <a:pt x="5435" y="140"/>
                  </a:cubicBezTo>
                  <a:cubicBezTo>
                    <a:pt x="5300" y="44"/>
                    <a:pt x="5166" y="1"/>
                    <a:pt x="5037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74;p79">
              <a:extLst>
                <a:ext uri="{FF2B5EF4-FFF2-40B4-BE49-F238E27FC236}">
                  <a16:creationId xmlns:a16="http://schemas.microsoft.com/office/drawing/2014/main" id="{6A9A3664-C0AC-9C77-DD83-1E971C0095DD}"/>
                </a:ext>
              </a:extLst>
            </p:cNvPr>
            <p:cNvSpPr/>
            <p:nvPr/>
          </p:nvSpPr>
          <p:spPr>
            <a:xfrm flipH="1">
              <a:off x="1864948" y="3363416"/>
              <a:ext cx="189289" cy="176305"/>
            </a:xfrm>
            <a:custGeom>
              <a:avLst/>
              <a:gdLst/>
              <a:ahLst/>
              <a:cxnLst/>
              <a:rect l="l" t="t" r="r" b="b"/>
              <a:pathLst>
                <a:path w="3076" h="2865" extrusionOk="0">
                  <a:moveTo>
                    <a:pt x="2059" y="0"/>
                  </a:moveTo>
                  <a:cubicBezTo>
                    <a:pt x="1777" y="151"/>
                    <a:pt x="1465" y="197"/>
                    <a:pt x="1172" y="197"/>
                  </a:cubicBezTo>
                  <a:cubicBezTo>
                    <a:pt x="704" y="197"/>
                    <a:pt x="284" y="79"/>
                    <a:pt x="109" y="79"/>
                  </a:cubicBezTo>
                  <a:cubicBezTo>
                    <a:pt x="29" y="79"/>
                    <a:pt x="1" y="104"/>
                    <a:pt x="42" y="176"/>
                  </a:cubicBezTo>
                  <a:cubicBezTo>
                    <a:pt x="230" y="495"/>
                    <a:pt x="773" y="718"/>
                    <a:pt x="690" y="864"/>
                  </a:cubicBezTo>
                  <a:cubicBezTo>
                    <a:pt x="666" y="906"/>
                    <a:pt x="608" y="913"/>
                    <a:pt x="538" y="913"/>
                  </a:cubicBezTo>
                  <a:cubicBezTo>
                    <a:pt x="502" y="913"/>
                    <a:pt x="464" y="912"/>
                    <a:pt x="425" y="912"/>
                  </a:cubicBezTo>
                  <a:cubicBezTo>
                    <a:pt x="266" y="912"/>
                    <a:pt x="109" y="943"/>
                    <a:pt x="174" y="1268"/>
                  </a:cubicBezTo>
                  <a:cubicBezTo>
                    <a:pt x="275" y="1799"/>
                    <a:pt x="1202" y="2865"/>
                    <a:pt x="1616" y="2865"/>
                  </a:cubicBezTo>
                  <a:cubicBezTo>
                    <a:pt x="1630" y="2865"/>
                    <a:pt x="1644" y="2864"/>
                    <a:pt x="1656" y="2861"/>
                  </a:cubicBezTo>
                  <a:cubicBezTo>
                    <a:pt x="2052" y="2791"/>
                    <a:pt x="3076" y="2151"/>
                    <a:pt x="3076" y="2151"/>
                  </a:cubicBezTo>
                  <a:lnTo>
                    <a:pt x="2059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75;p79">
              <a:extLst>
                <a:ext uri="{FF2B5EF4-FFF2-40B4-BE49-F238E27FC236}">
                  <a16:creationId xmlns:a16="http://schemas.microsoft.com/office/drawing/2014/main" id="{BAC0505A-0B75-F70D-AF10-9CC4936088B1}"/>
                </a:ext>
              </a:extLst>
            </p:cNvPr>
            <p:cNvSpPr/>
            <p:nvPr/>
          </p:nvSpPr>
          <p:spPr>
            <a:xfrm flipH="1">
              <a:off x="1641812" y="2280793"/>
              <a:ext cx="549038" cy="601714"/>
            </a:xfrm>
            <a:custGeom>
              <a:avLst/>
              <a:gdLst/>
              <a:ahLst/>
              <a:cxnLst/>
              <a:rect l="l" t="t" r="r" b="b"/>
              <a:pathLst>
                <a:path w="8922" h="9778" extrusionOk="0">
                  <a:moveTo>
                    <a:pt x="4133" y="1"/>
                  </a:moveTo>
                  <a:cubicBezTo>
                    <a:pt x="1771" y="1"/>
                    <a:pt x="405" y="1746"/>
                    <a:pt x="104" y="4672"/>
                  </a:cubicBezTo>
                  <a:cubicBezTo>
                    <a:pt x="55" y="5160"/>
                    <a:pt x="20" y="5626"/>
                    <a:pt x="14" y="6070"/>
                  </a:cubicBezTo>
                  <a:cubicBezTo>
                    <a:pt x="0" y="7004"/>
                    <a:pt x="251" y="8012"/>
                    <a:pt x="772" y="8652"/>
                  </a:cubicBezTo>
                  <a:cubicBezTo>
                    <a:pt x="835" y="8722"/>
                    <a:pt x="897" y="8799"/>
                    <a:pt x="974" y="8861"/>
                  </a:cubicBezTo>
                  <a:cubicBezTo>
                    <a:pt x="1455" y="9307"/>
                    <a:pt x="2136" y="9634"/>
                    <a:pt x="3472" y="9753"/>
                  </a:cubicBezTo>
                  <a:cubicBezTo>
                    <a:pt x="3598" y="9759"/>
                    <a:pt x="3723" y="9766"/>
                    <a:pt x="3855" y="9773"/>
                  </a:cubicBezTo>
                  <a:cubicBezTo>
                    <a:pt x="3928" y="9776"/>
                    <a:pt x="4001" y="9778"/>
                    <a:pt x="4074" y="9778"/>
                  </a:cubicBezTo>
                  <a:cubicBezTo>
                    <a:pt x="5753" y="9778"/>
                    <a:pt x="7231" y="8864"/>
                    <a:pt x="8065" y="7463"/>
                  </a:cubicBezTo>
                  <a:cubicBezTo>
                    <a:pt x="8462" y="6795"/>
                    <a:pt x="8713" y="6015"/>
                    <a:pt x="8761" y="5167"/>
                  </a:cubicBezTo>
                  <a:cubicBezTo>
                    <a:pt x="8922" y="2466"/>
                    <a:pt x="6986" y="163"/>
                    <a:pt x="4433" y="10"/>
                  </a:cubicBezTo>
                  <a:cubicBezTo>
                    <a:pt x="4331" y="4"/>
                    <a:pt x="4231" y="1"/>
                    <a:pt x="4133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76;p79">
              <a:extLst>
                <a:ext uri="{FF2B5EF4-FFF2-40B4-BE49-F238E27FC236}">
                  <a16:creationId xmlns:a16="http://schemas.microsoft.com/office/drawing/2014/main" id="{8C7ADE95-66E4-1046-9A76-A7A74CC04912}"/>
                </a:ext>
              </a:extLst>
            </p:cNvPr>
            <p:cNvSpPr/>
            <p:nvPr/>
          </p:nvSpPr>
          <p:spPr>
            <a:xfrm flipH="1">
              <a:off x="1539968" y="2224240"/>
              <a:ext cx="650082" cy="443501"/>
            </a:xfrm>
            <a:custGeom>
              <a:avLst/>
              <a:gdLst/>
              <a:ahLst/>
              <a:cxnLst/>
              <a:rect l="l" t="t" r="r" b="b"/>
              <a:pathLst>
                <a:path w="10564" h="7207" extrusionOk="0">
                  <a:moveTo>
                    <a:pt x="5609" y="0"/>
                  </a:moveTo>
                  <a:cubicBezTo>
                    <a:pt x="4915" y="0"/>
                    <a:pt x="4218" y="152"/>
                    <a:pt x="3543" y="344"/>
                  </a:cubicBezTo>
                  <a:cubicBezTo>
                    <a:pt x="3453" y="373"/>
                    <a:pt x="3362" y="401"/>
                    <a:pt x="3264" y="428"/>
                  </a:cubicBezTo>
                  <a:cubicBezTo>
                    <a:pt x="2471" y="665"/>
                    <a:pt x="1664" y="950"/>
                    <a:pt x="1066" y="1520"/>
                  </a:cubicBezTo>
                  <a:cubicBezTo>
                    <a:pt x="321" y="2230"/>
                    <a:pt x="1" y="3357"/>
                    <a:pt x="251" y="4352"/>
                  </a:cubicBezTo>
                  <a:cubicBezTo>
                    <a:pt x="259" y="4373"/>
                    <a:pt x="275" y="4384"/>
                    <a:pt x="290" y="4384"/>
                  </a:cubicBezTo>
                  <a:cubicBezTo>
                    <a:pt x="306" y="4384"/>
                    <a:pt x="321" y="4373"/>
                    <a:pt x="328" y="4352"/>
                  </a:cubicBezTo>
                  <a:cubicBezTo>
                    <a:pt x="495" y="3552"/>
                    <a:pt x="794" y="2759"/>
                    <a:pt x="1337" y="2146"/>
                  </a:cubicBezTo>
                  <a:cubicBezTo>
                    <a:pt x="1811" y="1612"/>
                    <a:pt x="2527" y="1186"/>
                    <a:pt x="3257" y="1179"/>
                  </a:cubicBezTo>
                  <a:cubicBezTo>
                    <a:pt x="3848" y="1179"/>
                    <a:pt x="4461" y="1757"/>
                    <a:pt x="4760" y="2223"/>
                  </a:cubicBezTo>
                  <a:cubicBezTo>
                    <a:pt x="5046" y="2676"/>
                    <a:pt x="5220" y="3198"/>
                    <a:pt x="5450" y="3678"/>
                  </a:cubicBezTo>
                  <a:cubicBezTo>
                    <a:pt x="5679" y="4165"/>
                    <a:pt x="5993" y="4638"/>
                    <a:pt x="6459" y="4902"/>
                  </a:cubicBezTo>
                  <a:cubicBezTo>
                    <a:pt x="6654" y="5007"/>
                    <a:pt x="6863" y="5077"/>
                    <a:pt x="7057" y="5187"/>
                  </a:cubicBezTo>
                  <a:cubicBezTo>
                    <a:pt x="7252" y="5292"/>
                    <a:pt x="7426" y="5453"/>
                    <a:pt x="7489" y="5668"/>
                  </a:cubicBezTo>
                  <a:cubicBezTo>
                    <a:pt x="7564" y="5954"/>
                    <a:pt x="7406" y="6246"/>
                    <a:pt x="7287" y="6523"/>
                  </a:cubicBezTo>
                  <a:cubicBezTo>
                    <a:pt x="7217" y="6677"/>
                    <a:pt x="7175" y="6864"/>
                    <a:pt x="7188" y="7031"/>
                  </a:cubicBezTo>
                  <a:cubicBezTo>
                    <a:pt x="7194" y="7139"/>
                    <a:pt x="7286" y="7207"/>
                    <a:pt x="7383" y="7207"/>
                  </a:cubicBezTo>
                  <a:cubicBezTo>
                    <a:pt x="7435" y="7207"/>
                    <a:pt x="7489" y="7187"/>
                    <a:pt x="7531" y="7143"/>
                  </a:cubicBezTo>
                  <a:cubicBezTo>
                    <a:pt x="7843" y="6774"/>
                    <a:pt x="8199" y="6426"/>
                    <a:pt x="8658" y="6288"/>
                  </a:cubicBezTo>
                  <a:cubicBezTo>
                    <a:pt x="8964" y="6189"/>
                    <a:pt x="9311" y="6196"/>
                    <a:pt x="9577" y="6016"/>
                  </a:cubicBezTo>
                  <a:cubicBezTo>
                    <a:pt x="9860" y="5829"/>
                    <a:pt x="9986" y="5479"/>
                    <a:pt x="10098" y="5152"/>
                  </a:cubicBezTo>
                  <a:cubicBezTo>
                    <a:pt x="10341" y="4374"/>
                    <a:pt x="10564" y="3524"/>
                    <a:pt x="10293" y="2759"/>
                  </a:cubicBezTo>
                  <a:cubicBezTo>
                    <a:pt x="10174" y="2412"/>
                    <a:pt x="9966" y="2113"/>
                    <a:pt x="9708" y="1847"/>
                  </a:cubicBezTo>
                  <a:cubicBezTo>
                    <a:pt x="9423" y="1548"/>
                    <a:pt x="9076" y="1298"/>
                    <a:pt x="8720" y="1076"/>
                  </a:cubicBezTo>
                  <a:cubicBezTo>
                    <a:pt x="8658" y="1034"/>
                    <a:pt x="8588" y="992"/>
                    <a:pt x="8524" y="950"/>
                  </a:cubicBezTo>
                  <a:cubicBezTo>
                    <a:pt x="7788" y="498"/>
                    <a:pt x="6995" y="129"/>
                    <a:pt x="6145" y="32"/>
                  </a:cubicBezTo>
                  <a:cubicBezTo>
                    <a:pt x="6028" y="10"/>
                    <a:pt x="5903" y="4"/>
                    <a:pt x="5784" y="4"/>
                  </a:cubicBezTo>
                  <a:cubicBezTo>
                    <a:pt x="5726" y="1"/>
                    <a:pt x="5668" y="0"/>
                    <a:pt x="5609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77;p79">
              <a:extLst>
                <a:ext uri="{FF2B5EF4-FFF2-40B4-BE49-F238E27FC236}">
                  <a16:creationId xmlns:a16="http://schemas.microsoft.com/office/drawing/2014/main" id="{FB519D7E-805A-1BFA-D65E-DEDBBCA2B183}"/>
                </a:ext>
              </a:extLst>
            </p:cNvPr>
            <p:cNvSpPr/>
            <p:nvPr/>
          </p:nvSpPr>
          <p:spPr>
            <a:xfrm flipH="1">
              <a:off x="1547292" y="2578079"/>
              <a:ext cx="157967" cy="163936"/>
            </a:xfrm>
            <a:custGeom>
              <a:avLst/>
              <a:gdLst/>
              <a:ahLst/>
              <a:cxnLst/>
              <a:rect l="l" t="t" r="r" b="b"/>
              <a:pathLst>
                <a:path w="2567" h="2664" extrusionOk="0">
                  <a:moveTo>
                    <a:pt x="1601" y="1"/>
                  </a:moveTo>
                  <a:cubicBezTo>
                    <a:pt x="1228" y="1"/>
                    <a:pt x="836" y="151"/>
                    <a:pt x="591" y="329"/>
                  </a:cubicBezTo>
                  <a:cubicBezTo>
                    <a:pt x="181" y="621"/>
                    <a:pt x="49" y="1226"/>
                    <a:pt x="14" y="1727"/>
                  </a:cubicBezTo>
                  <a:cubicBezTo>
                    <a:pt x="0" y="1957"/>
                    <a:pt x="20" y="2221"/>
                    <a:pt x="187" y="2402"/>
                  </a:cubicBezTo>
                  <a:cubicBezTo>
                    <a:pt x="358" y="2594"/>
                    <a:pt x="587" y="2664"/>
                    <a:pt x="823" y="2664"/>
                  </a:cubicBezTo>
                  <a:cubicBezTo>
                    <a:pt x="1098" y="2664"/>
                    <a:pt x="1381" y="2569"/>
                    <a:pt x="1587" y="2465"/>
                  </a:cubicBezTo>
                  <a:cubicBezTo>
                    <a:pt x="2053" y="2228"/>
                    <a:pt x="2393" y="1804"/>
                    <a:pt x="2512" y="1289"/>
                  </a:cubicBezTo>
                  <a:cubicBezTo>
                    <a:pt x="2567" y="1052"/>
                    <a:pt x="2567" y="788"/>
                    <a:pt x="2470" y="551"/>
                  </a:cubicBezTo>
                  <a:cubicBezTo>
                    <a:pt x="2387" y="329"/>
                    <a:pt x="2248" y="189"/>
                    <a:pt x="2081" y="105"/>
                  </a:cubicBezTo>
                  <a:cubicBezTo>
                    <a:pt x="1935" y="32"/>
                    <a:pt x="1770" y="1"/>
                    <a:pt x="1601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8;p79">
              <a:extLst>
                <a:ext uri="{FF2B5EF4-FFF2-40B4-BE49-F238E27FC236}">
                  <a16:creationId xmlns:a16="http://schemas.microsoft.com/office/drawing/2014/main" id="{1D8F187E-D0A6-F54F-1A01-D5F634BA4F94}"/>
                </a:ext>
              </a:extLst>
            </p:cNvPr>
            <p:cNvSpPr/>
            <p:nvPr/>
          </p:nvSpPr>
          <p:spPr>
            <a:xfrm flipH="1">
              <a:off x="1642737" y="2697154"/>
              <a:ext cx="33846" cy="33846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279" y="1"/>
                  </a:moveTo>
                  <a:cubicBezTo>
                    <a:pt x="125" y="1"/>
                    <a:pt x="0" y="126"/>
                    <a:pt x="0" y="279"/>
                  </a:cubicBezTo>
                  <a:cubicBezTo>
                    <a:pt x="0" y="431"/>
                    <a:pt x="125" y="550"/>
                    <a:pt x="279" y="550"/>
                  </a:cubicBezTo>
                  <a:cubicBezTo>
                    <a:pt x="424" y="550"/>
                    <a:pt x="550" y="431"/>
                    <a:pt x="550" y="279"/>
                  </a:cubicBezTo>
                  <a:cubicBezTo>
                    <a:pt x="550" y="126"/>
                    <a:pt x="424" y="1"/>
                    <a:pt x="279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79;p79">
              <a:extLst>
                <a:ext uri="{FF2B5EF4-FFF2-40B4-BE49-F238E27FC236}">
                  <a16:creationId xmlns:a16="http://schemas.microsoft.com/office/drawing/2014/main" id="{326000EC-D73E-77E3-71EE-AD46AB7B8A85}"/>
                </a:ext>
              </a:extLst>
            </p:cNvPr>
            <p:cNvSpPr/>
            <p:nvPr/>
          </p:nvSpPr>
          <p:spPr>
            <a:xfrm flipH="1">
              <a:off x="1937254" y="2669277"/>
              <a:ext cx="215504" cy="90029"/>
            </a:xfrm>
            <a:custGeom>
              <a:avLst/>
              <a:gdLst/>
              <a:ahLst/>
              <a:cxnLst/>
              <a:rect l="l" t="t" r="r" b="b"/>
              <a:pathLst>
                <a:path w="3502" h="1463" extrusionOk="0">
                  <a:moveTo>
                    <a:pt x="2825" y="1"/>
                  </a:moveTo>
                  <a:cubicBezTo>
                    <a:pt x="2519" y="1"/>
                    <a:pt x="2165" y="161"/>
                    <a:pt x="1601" y="168"/>
                  </a:cubicBezTo>
                  <a:lnTo>
                    <a:pt x="1559" y="168"/>
                  </a:lnTo>
                  <a:cubicBezTo>
                    <a:pt x="1289" y="168"/>
                    <a:pt x="1058" y="141"/>
                    <a:pt x="871" y="106"/>
                  </a:cubicBezTo>
                  <a:cubicBezTo>
                    <a:pt x="682" y="78"/>
                    <a:pt x="537" y="49"/>
                    <a:pt x="432" y="49"/>
                  </a:cubicBezTo>
                  <a:cubicBezTo>
                    <a:pt x="362" y="49"/>
                    <a:pt x="307" y="64"/>
                    <a:pt x="278" y="106"/>
                  </a:cubicBezTo>
                  <a:cubicBezTo>
                    <a:pt x="1" y="454"/>
                    <a:pt x="557" y="1379"/>
                    <a:pt x="1601" y="1456"/>
                  </a:cubicBezTo>
                  <a:cubicBezTo>
                    <a:pt x="1636" y="1462"/>
                    <a:pt x="1664" y="1462"/>
                    <a:pt x="1698" y="1462"/>
                  </a:cubicBezTo>
                  <a:cubicBezTo>
                    <a:pt x="2700" y="1462"/>
                    <a:pt x="3501" y="252"/>
                    <a:pt x="3126" y="64"/>
                  </a:cubicBezTo>
                  <a:cubicBezTo>
                    <a:pt x="3027" y="16"/>
                    <a:pt x="2923" y="1"/>
                    <a:pt x="2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80;p79">
              <a:extLst>
                <a:ext uri="{FF2B5EF4-FFF2-40B4-BE49-F238E27FC236}">
                  <a16:creationId xmlns:a16="http://schemas.microsoft.com/office/drawing/2014/main" id="{8FF67110-73F5-FAE0-DA4F-17DC4FFC8B84}"/>
                </a:ext>
              </a:extLst>
            </p:cNvPr>
            <p:cNvSpPr/>
            <p:nvPr/>
          </p:nvSpPr>
          <p:spPr>
            <a:xfrm flipH="1">
              <a:off x="1886425" y="2439805"/>
              <a:ext cx="102275" cy="64737"/>
            </a:xfrm>
            <a:custGeom>
              <a:avLst/>
              <a:gdLst/>
              <a:ahLst/>
              <a:cxnLst/>
              <a:rect l="l" t="t" r="r" b="b"/>
              <a:pathLst>
                <a:path w="1662" h="1052" extrusionOk="0">
                  <a:moveTo>
                    <a:pt x="284" y="1"/>
                  </a:moveTo>
                  <a:cubicBezTo>
                    <a:pt x="216" y="8"/>
                    <a:pt x="111" y="8"/>
                    <a:pt x="42" y="78"/>
                  </a:cubicBezTo>
                  <a:cubicBezTo>
                    <a:pt x="14" y="113"/>
                    <a:pt x="0" y="146"/>
                    <a:pt x="0" y="188"/>
                  </a:cubicBezTo>
                  <a:cubicBezTo>
                    <a:pt x="7" y="230"/>
                    <a:pt x="27" y="271"/>
                    <a:pt x="62" y="300"/>
                  </a:cubicBezTo>
                  <a:cubicBezTo>
                    <a:pt x="126" y="342"/>
                    <a:pt x="194" y="348"/>
                    <a:pt x="251" y="348"/>
                  </a:cubicBezTo>
                  <a:lnTo>
                    <a:pt x="293" y="348"/>
                  </a:lnTo>
                  <a:cubicBezTo>
                    <a:pt x="368" y="363"/>
                    <a:pt x="424" y="370"/>
                    <a:pt x="480" y="383"/>
                  </a:cubicBezTo>
                  <a:cubicBezTo>
                    <a:pt x="605" y="412"/>
                    <a:pt x="723" y="453"/>
                    <a:pt x="827" y="509"/>
                  </a:cubicBezTo>
                  <a:cubicBezTo>
                    <a:pt x="939" y="572"/>
                    <a:pt x="1036" y="640"/>
                    <a:pt x="1128" y="724"/>
                  </a:cubicBezTo>
                  <a:cubicBezTo>
                    <a:pt x="1148" y="746"/>
                    <a:pt x="1176" y="772"/>
                    <a:pt x="1196" y="801"/>
                  </a:cubicBezTo>
                  <a:cubicBezTo>
                    <a:pt x="1224" y="823"/>
                    <a:pt x="1244" y="843"/>
                    <a:pt x="1266" y="864"/>
                  </a:cubicBezTo>
                  <a:cubicBezTo>
                    <a:pt x="1280" y="878"/>
                    <a:pt x="1295" y="898"/>
                    <a:pt x="1308" y="919"/>
                  </a:cubicBezTo>
                  <a:cubicBezTo>
                    <a:pt x="1336" y="954"/>
                    <a:pt x="1370" y="996"/>
                    <a:pt x="1411" y="1023"/>
                  </a:cubicBezTo>
                  <a:cubicBezTo>
                    <a:pt x="1440" y="1045"/>
                    <a:pt x="1468" y="1051"/>
                    <a:pt x="1495" y="1051"/>
                  </a:cubicBezTo>
                  <a:cubicBezTo>
                    <a:pt x="1523" y="1051"/>
                    <a:pt x="1558" y="1045"/>
                    <a:pt x="1578" y="1031"/>
                  </a:cubicBezTo>
                  <a:cubicBezTo>
                    <a:pt x="1635" y="1003"/>
                    <a:pt x="1662" y="948"/>
                    <a:pt x="1655" y="884"/>
                  </a:cubicBezTo>
                  <a:cubicBezTo>
                    <a:pt x="1649" y="801"/>
                    <a:pt x="1614" y="739"/>
                    <a:pt x="1578" y="682"/>
                  </a:cubicBezTo>
                  <a:cubicBezTo>
                    <a:pt x="1572" y="676"/>
                    <a:pt x="1565" y="662"/>
                    <a:pt x="1558" y="656"/>
                  </a:cubicBezTo>
                  <a:cubicBezTo>
                    <a:pt x="1517" y="585"/>
                    <a:pt x="1468" y="522"/>
                    <a:pt x="1405" y="460"/>
                  </a:cubicBezTo>
                  <a:cubicBezTo>
                    <a:pt x="1286" y="342"/>
                    <a:pt x="1154" y="251"/>
                    <a:pt x="1009" y="175"/>
                  </a:cubicBezTo>
                  <a:cubicBezTo>
                    <a:pt x="855" y="98"/>
                    <a:pt x="702" y="49"/>
                    <a:pt x="556" y="21"/>
                  </a:cubicBezTo>
                  <a:cubicBezTo>
                    <a:pt x="486" y="8"/>
                    <a:pt x="403" y="1"/>
                    <a:pt x="313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81;p79">
              <a:extLst>
                <a:ext uri="{FF2B5EF4-FFF2-40B4-BE49-F238E27FC236}">
                  <a16:creationId xmlns:a16="http://schemas.microsoft.com/office/drawing/2014/main" id="{28C331F1-ED3C-D069-7309-F5927F0B7FA9}"/>
                </a:ext>
              </a:extLst>
            </p:cNvPr>
            <p:cNvSpPr/>
            <p:nvPr/>
          </p:nvSpPr>
          <p:spPr>
            <a:xfrm flipH="1">
              <a:off x="2067037" y="2427251"/>
              <a:ext cx="79322" cy="47261"/>
            </a:xfrm>
            <a:custGeom>
              <a:avLst/>
              <a:gdLst/>
              <a:ahLst/>
              <a:cxnLst/>
              <a:rect l="l" t="t" r="r" b="b"/>
              <a:pathLst>
                <a:path w="1289" h="768" extrusionOk="0">
                  <a:moveTo>
                    <a:pt x="806" y="0"/>
                  </a:moveTo>
                  <a:cubicBezTo>
                    <a:pt x="730" y="0"/>
                    <a:pt x="653" y="14"/>
                    <a:pt x="572" y="38"/>
                  </a:cubicBezTo>
                  <a:cubicBezTo>
                    <a:pt x="460" y="80"/>
                    <a:pt x="350" y="141"/>
                    <a:pt x="251" y="225"/>
                  </a:cubicBezTo>
                  <a:cubicBezTo>
                    <a:pt x="196" y="275"/>
                    <a:pt x="154" y="323"/>
                    <a:pt x="119" y="379"/>
                  </a:cubicBezTo>
                  <a:lnTo>
                    <a:pt x="99" y="400"/>
                  </a:lnTo>
                  <a:cubicBezTo>
                    <a:pt x="71" y="449"/>
                    <a:pt x="29" y="497"/>
                    <a:pt x="16" y="574"/>
                  </a:cubicBezTo>
                  <a:cubicBezTo>
                    <a:pt x="0" y="636"/>
                    <a:pt x="22" y="706"/>
                    <a:pt x="71" y="748"/>
                  </a:cubicBezTo>
                  <a:cubicBezTo>
                    <a:pt x="99" y="761"/>
                    <a:pt x="119" y="768"/>
                    <a:pt x="147" y="768"/>
                  </a:cubicBezTo>
                  <a:cubicBezTo>
                    <a:pt x="167" y="768"/>
                    <a:pt x="183" y="768"/>
                    <a:pt x="203" y="754"/>
                  </a:cubicBezTo>
                  <a:cubicBezTo>
                    <a:pt x="244" y="734"/>
                    <a:pt x="273" y="699"/>
                    <a:pt x="293" y="671"/>
                  </a:cubicBezTo>
                  <a:cubicBezTo>
                    <a:pt x="308" y="657"/>
                    <a:pt x="321" y="642"/>
                    <a:pt x="335" y="636"/>
                  </a:cubicBezTo>
                  <a:cubicBezTo>
                    <a:pt x="350" y="616"/>
                    <a:pt x="370" y="601"/>
                    <a:pt x="383" y="587"/>
                  </a:cubicBezTo>
                  <a:cubicBezTo>
                    <a:pt x="405" y="567"/>
                    <a:pt x="425" y="546"/>
                    <a:pt x="446" y="532"/>
                  </a:cubicBezTo>
                  <a:cubicBezTo>
                    <a:pt x="517" y="475"/>
                    <a:pt x="585" y="434"/>
                    <a:pt x="662" y="407"/>
                  </a:cubicBezTo>
                  <a:cubicBezTo>
                    <a:pt x="732" y="379"/>
                    <a:pt x="815" y="372"/>
                    <a:pt x="892" y="372"/>
                  </a:cubicBezTo>
                  <a:cubicBezTo>
                    <a:pt x="926" y="372"/>
                    <a:pt x="967" y="379"/>
                    <a:pt x="1009" y="392"/>
                  </a:cubicBezTo>
                  <a:cubicBezTo>
                    <a:pt x="1018" y="392"/>
                    <a:pt x="1031" y="392"/>
                    <a:pt x="1038" y="400"/>
                  </a:cubicBezTo>
                  <a:cubicBezTo>
                    <a:pt x="1057" y="408"/>
                    <a:pt x="1087" y="417"/>
                    <a:pt x="1120" y="417"/>
                  </a:cubicBezTo>
                  <a:cubicBezTo>
                    <a:pt x="1147" y="417"/>
                    <a:pt x="1177" y="411"/>
                    <a:pt x="1205" y="392"/>
                  </a:cubicBezTo>
                  <a:cubicBezTo>
                    <a:pt x="1268" y="358"/>
                    <a:pt x="1288" y="275"/>
                    <a:pt x="1260" y="198"/>
                  </a:cubicBezTo>
                  <a:cubicBezTo>
                    <a:pt x="1226" y="115"/>
                    <a:pt x="1149" y="80"/>
                    <a:pt x="1101" y="58"/>
                  </a:cubicBezTo>
                  <a:lnTo>
                    <a:pt x="1086" y="51"/>
                  </a:lnTo>
                  <a:cubicBezTo>
                    <a:pt x="1024" y="24"/>
                    <a:pt x="961" y="16"/>
                    <a:pt x="912" y="9"/>
                  </a:cubicBezTo>
                  <a:cubicBezTo>
                    <a:pt x="877" y="3"/>
                    <a:pt x="841" y="0"/>
                    <a:pt x="806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82;p79">
              <a:extLst>
                <a:ext uri="{FF2B5EF4-FFF2-40B4-BE49-F238E27FC236}">
                  <a16:creationId xmlns:a16="http://schemas.microsoft.com/office/drawing/2014/main" id="{765D6953-0FBE-7E67-0E2F-9A839517453F}"/>
                </a:ext>
              </a:extLst>
            </p:cNvPr>
            <p:cNvSpPr/>
            <p:nvPr/>
          </p:nvSpPr>
          <p:spPr>
            <a:xfrm flipH="1">
              <a:off x="2105621" y="3570674"/>
              <a:ext cx="862" cy="923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7" y="1"/>
                  </a:moveTo>
                  <a:cubicBezTo>
                    <a:pt x="0" y="1"/>
                    <a:pt x="0" y="14"/>
                    <a:pt x="7" y="14"/>
                  </a:cubicBezTo>
                  <a:cubicBezTo>
                    <a:pt x="14" y="14"/>
                    <a:pt x="14" y="1"/>
                    <a:pt x="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83;p79">
              <a:extLst>
                <a:ext uri="{FF2B5EF4-FFF2-40B4-BE49-F238E27FC236}">
                  <a16:creationId xmlns:a16="http://schemas.microsoft.com/office/drawing/2014/main" id="{320885CE-0338-6D56-9E70-016ECBD35550}"/>
                </a:ext>
              </a:extLst>
            </p:cNvPr>
            <p:cNvSpPr/>
            <p:nvPr/>
          </p:nvSpPr>
          <p:spPr>
            <a:xfrm flipH="1">
              <a:off x="2021253" y="2590202"/>
              <a:ext cx="55753" cy="53968"/>
            </a:xfrm>
            <a:custGeom>
              <a:avLst/>
              <a:gdLst/>
              <a:ahLst/>
              <a:cxnLst/>
              <a:rect l="l" t="t" r="r" b="b"/>
              <a:pathLst>
                <a:path w="906" h="877" extrusionOk="0">
                  <a:moveTo>
                    <a:pt x="447" y="1"/>
                  </a:moveTo>
                  <a:cubicBezTo>
                    <a:pt x="258" y="1"/>
                    <a:pt x="104" y="115"/>
                    <a:pt x="43" y="299"/>
                  </a:cubicBezTo>
                  <a:cubicBezTo>
                    <a:pt x="1" y="424"/>
                    <a:pt x="7" y="563"/>
                    <a:pt x="71" y="666"/>
                  </a:cubicBezTo>
                  <a:cubicBezTo>
                    <a:pt x="145" y="801"/>
                    <a:pt x="294" y="876"/>
                    <a:pt x="444" y="876"/>
                  </a:cubicBezTo>
                  <a:cubicBezTo>
                    <a:pt x="489" y="876"/>
                    <a:pt x="535" y="870"/>
                    <a:pt x="579" y="855"/>
                  </a:cubicBezTo>
                  <a:cubicBezTo>
                    <a:pt x="759" y="792"/>
                    <a:pt x="893" y="605"/>
                    <a:pt x="899" y="409"/>
                  </a:cubicBezTo>
                  <a:cubicBezTo>
                    <a:pt x="906" y="194"/>
                    <a:pt x="717" y="40"/>
                    <a:pt x="523" y="7"/>
                  </a:cubicBezTo>
                  <a:cubicBezTo>
                    <a:pt x="497" y="3"/>
                    <a:pt x="472" y="1"/>
                    <a:pt x="447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84;p79">
              <a:extLst>
                <a:ext uri="{FF2B5EF4-FFF2-40B4-BE49-F238E27FC236}">
                  <a16:creationId xmlns:a16="http://schemas.microsoft.com/office/drawing/2014/main" id="{18DC4624-F26D-7A9D-1802-A6DAFA729152}"/>
                </a:ext>
              </a:extLst>
            </p:cNvPr>
            <p:cNvSpPr/>
            <p:nvPr/>
          </p:nvSpPr>
          <p:spPr>
            <a:xfrm flipH="1">
              <a:off x="1913993" y="2558018"/>
              <a:ext cx="88799" cy="45169"/>
            </a:xfrm>
            <a:custGeom>
              <a:avLst/>
              <a:gdLst/>
              <a:ahLst/>
              <a:cxnLst/>
              <a:rect l="l" t="t" r="r" b="b"/>
              <a:pathLst>
                <a:path w="1443" h="734" extrusionOk="0">
                  <a:moveTo>
                    <a:pt x="768" y="0"/>
                  </a:moveTo>
                  <a:cubicBezTo>
                    <a:pt x="515" y="0"/>
                    <a:pt x="245" y="138"/>
                    <a:pt x="69" y="383"/>
                  </a:cubicBezTo>
                  <a:cubicBezTo>
                    <a:pt x="0" y="484"/>
                    <a:pt x="72" y="601"/>
                    <a:pt x="160" y="601"/>
                  </a:cubicBezTo>
                  <a:cubicBezTo>
                    <a:pt x="188" y="601"/>
                    <a:pt x="216" y="590"/>
                    <a:pt x="243" y="563"/>
                  </a:cubicBezTo>
                  <a:cubicBezTo>
                    <a:pt x="361" y="447"/>
                    <a:pt x="544" y="384"/>
                    <a:pt x="722" y="384"/>
                  </a:cubicBezTo>
                  <a:cubicBezTo>
                    <a:pt x="930" y="384"/>
                    <a:pt x="1133" y="470"/>
                    <a:pt x="1223" y="662"/>
                  </a:cubicBezTo>
                  <a:cubicBezTo>
                    <a:pt x="1247" y="712"/>
                    <a:pt x="1286" y="734"/>
                    <a:pt x="1324" y="734"/>
                  </a:cubicBezTo>
                  <a:cubicBezTo>
                    <a:pt x="1385" y="734"/>
                    <a:pt x="1443" y="675"/>
                    <a:pt x="1425" y="585"/>
                  </a:cubicBezTo>
                  <a:cubicBezTo>
                    <a:pt x="1357" y="216"/>
                    <a:pt x="1119" y="14"/>
                    <a:pt x="785" y="0"/>
                  </a:cubicBezTo>
                  <a:cubicBezTo>
                    <a:pt x="779" y="0"/>
                    <a:pt x="774" y="0"/>
                    <a:pt x="768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85;p79">
              <a:extLst>
                <a:ext uri="{FF2B5EF4-FFF2-40B4-BE49-F238E27FC236}">
                  <a16:creationId xmlns:a16="http://schemas.microsoft.com/office/drawing/2014/main" id="{16FD1317-AD24-E65D-476A-12D35A965630}"/>
                </a:ext>
              </a:extLst>
            </p:cNvPr>
            <p:cNvSpPr/>
            <p:nvPr/>
          </p:nvSpPr>
          <p:spPr>
            <a:xfrm flipH="1">
              <a:off x="2082359" y="2543557"/>
              <a:ext cx="89537" cy="42461"/>
            </a:xfrm>
            <a:custGeom>
              <a:avLst/>
              <a:gdLst/>
              <a:ahLst/>
              <a:cxnLst/>
              <a:rect l="l" t="t" r="r" b="b"/>
              <a:pathLst>
                <a:path w="1455" h="690" extrusionOk="0">
                  <a:moveTo>
                    <a:pt x="670" y="1"/>
                  </a:moveTo>
                  <a:cubicBezTo>
                    <a:pt x="374" y="1"/>
                    <a:pt x="142" y="173"/>
                    <a:pt x="33" y="493"/>
                  </a:cubicBezTo>
                  <a:cubicBezTo>
                    <a:pt x="0" y="587"/>
                    <a:pt x="63" y="659"/>
                    <a:pt x="131" y="659"/>
                  </a:cubicBezTo>
                  <a:cubicBezTo>
                    <a:pt x="164" y="659"/>
                    <a:pt x="197" y="643"/>
                    <a:pt x="222" y="604"/>
                  </a:cubicBezTo>
                  <a:cubicBezTo>
                    <a:pt x="319" y="454"/>
                    <a:pt x="483" y="390"/>
                    <a:pt x="655" y="390"/>
                  </a:cubicBezTo>
                  <a:cubicBezTo>
                    <a:pt x="864" y="390"/>
                    <a:pt x="1084" y="486"/>
                    <a:pt x="1202" y="640"/>
                  </a:cubicBezTo>
                  <a:cubicBezTo>
                    <a:pt x="1229" y="674"/>
                    <a:pt x="1262" y="689"/>
                    <a:pt x="1294" y="689"/>
                  </a:cubicBezTo>
                  <a:cubicBezTo>
                    <a:pt x="1378" y="689"/>
                    <a:pt x="1455" y="591"/>
                    <a:pt x="1404" y="486"/>
                  </a:cubicBezTo>
                  <a:cubicBezTo>
                    <a:pt x="1266" y="214"/>
                    <a:pt x="1007" y="40"/>
                    <a:pt x="750" y="5"/>
                  </a:cubicBezTo>
                  <a:cubicBezTo>
                    <a:pt x="722" y="2"/>
                    <a:pt x="696" y="1"/>
                    <a:pt x="67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002" name="Bảng 3002">
            <a:extLst>
              <a:ext uri="{FF2B5EF4-FFF2-40B4-BE49-F238E27FC236}">
                <a16:creationId xmlns:a16="http://schemas.microsoft.com/office/drawing/2014/main" id="{AD68F676-F2AE-B6D9-9D0E-AE5AA23FE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865879"/>
              </p:ext>
            </p:extLst>
          </p:nvPr>
        </p:nvGraphicFramePr>
        <p:xfrm>
          <a:off x="1027586" y="962557"/>
          <a:ext cx="7021472" cy="3031354"/>
        </p:xfrm>
        <a:graphic>
          <a:graphicData uri="http://schemas.openxmlformats.org/drawingml/2006/table">
            <a:tbl>
              <a:tblPr firstRow="1" bandRow="1">
                <a:tableStyleId>{60EE972D-9F0F-4F83-8F71-7A2F4448B6E4}</a:tableStyleId>
              </a:tblPr>
              <a:tblGrid>
                <a:gridCol w="3508439">
                  <a:extLst>
                    <a:ext uri="{9D8B030D-6E8A-4147-A177-3AD203B41FA5}">
                      <a16:colId xmlns:a16="http://schemas.microsoft.com/office/drawing/2014/main" val="1186108608"/>
                    </a:ext>
                  </a:extLst>
                </a:gridCol>
                <a:gridCol w="3513033">
                  <a:extLst>
                    <a:ext uri="{9D8B030D-6E8A-4147-A177-3AD203B41FA5}">
                      <a16:colId xmlns:a16="http://schemas.microsoft.com/office/drawing/2014/main" val="2101330604"/>
                    </a:ext>
                  </a:extLst>
                </a:gridCol>
              </a:tblGrid>
              <a:tr h="8836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32623"/>
                  </a:ext>
                </a:extLst>
              </a:tr>
              <a:tr h="107384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Chỉ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nói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tên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hoạt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/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trò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chơi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an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toàn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38234"/>
                  </a:ext>
                </a:extLst>
              </a:tr>
              <a:tr h="10738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676069"/>
                  </a:ext>
                </a:extLst>
              </a:tr>
            </a:tbl>
          </a:graphicData>
        </a:graphic>
      </p:graphicFrame>
      <p:sp>
        <p:nvSpPr>
          <p:cNvPr id="3004" name="Google Shape;1853;p48">
            <a:extLst>
              <a:ext uri="{FF2B5EF4-FFF2-40B4-BE49-F238E27FC236}">
                <a16:creationId xmlns:a16="http://schemas.microsoft.com/office/drawing/2014/main" id="{7FAAD962-20DD-5B5B-256B-4B53DD6AD2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0095" y="101979"/>
            <a:ext cx="6503811" cy="8431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chemeClr val="accent5"/>
                </a:solidFill>
              </a:rPr>
              <a:t>PHIẾU HỌC TẬP </a:t>
            </a:r>
            <a:endParaRPr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1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, ảnh chụp màn hình, màn hình, máy tính&#10;&#10;Mô tả được tạo tự động">
            <a:hlinkClick r:id="" action="ppaction://noaction"/>
            <a:extLst>
              <a:ext uri="{FF2B5EF4-FFF2-40B4-BE49-F238E27FC236}">
                <a16:creationId xmlns:a16="http://schemas.microsoft.com/office/drawing/2014/main" id="{318C7758-AAA0-0B0B-8D5D-ABBF20307D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7" t="43815" r="66106" b="40646"/>
          <a:stretch/>
        </p:blipFill>
        <p:spPr bwMode="auto">
          <a:xfrm>
            <a:off x="0" y="28335"/>
            <a:ext cx="3042877" cy="2497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Hình ảnh 8" descr="Ảnh có chứa văn bản, ảnh chụp màn hình, màn hình, máy tính&#10;&#10;Mô tả được tạo tự động">
            <a:hlinkClick r:id="" action="ppaction://noaction"/>
            <a:extLst>
              <a:ext uri="{FF2B5EF4-FFF2-40B4-BE49-F238E27FC236}">
                <a16:creationId xmlns:a16="http://schemas.microsoft.com/office/drawing/2014/main" id="{F0D1978A-33EE-86A4-5C06-D3830C88DC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7" t="43749" r="56117" b="40662"/>
          <a:stretch/>
        </p:blipFill>
        <p:spPr bwMode="auto">
          <a:xfrm>
            <a:off x="3258031" y="28335"/>
            <a:ext cx="2889970" cy="2497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Hình ảnh 9" descr="Ảnh có chứa văn bản, ảnh chụp màn hình, màn hình, máy tính&#10;&#10;Mô tả được tạo tự động">
            <a:hlinkClick r:id="" action="ppaction://noaction"/>
            <a:extLst>
              <a:ext uri="{FF2B5EF4-FFF2-40B4-BE49-F238E27FC236}">
                <a16:creationId xmlns:a16="http://schemas.microsoft.com/office/drawing/2014/main" id="{37EDC268-8AFD-98D9-ECAD-49D0E26EE0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3" t="60826" r="66084" b="23671"/>
          <a:stretch/>
        </p:blipFill>
        <p:spPr bwMode="auto">
          <a:xfrm>
            <a:off x="6262488" y="28335"/>
            <a:ext cx="2829432" cy="2497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Hình ảnh 10" descr="Ảnh có chứa văn bản, ảnh chụp màn hình, màn hình, máy tính&#10;&#10;Mô tả được tạo tự động">
            <a:hlinkClick r:id="" action="ppaction://noaction"/>
            <a:extLst>
              <a:ext uri="{FF2B5EF4-FFF2-40B4-BE49-F238E27FC236}">
                <a16:creationId xmlns:a16="http://schemas.microsoft.com/office/drawing/2014/main" id="{66AC95FA-34E6-A316-5B48-BACE9BDEAB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1" t="60955" r="55997" b="23323"/>
          <a:stretch/>
        </p:blipFill>
        <p:spPr bwMode="auto">
          <a:xfrm>
            <a:off x="0" y="2585753"/>
            <a:ext cx="3042876" cy="2491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Hình ảnh 11" descr="Ảnh có chứa văn bản, ảnh chụp màn hình, màn hình, máy tính&#10;&#10;Mô tả được tạo tự động">
            <a:hlinkClick r:id="" action="ppaction://noaction"/>
            <a:extLst>
              <a:ext uri="{FF2B5EF4-FFF2-40B4-BE49-F238E27FC236}">
                <a16:creationId xmlns:a16="http://schemas.microsoft.com/office/drawing/2014/main" id="{10F564A9-F7EB-7504-2CA4-A902EA679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1" t="25519" r="40479" b="58919"/>
          <a:stretch/>
        </p:blipFill>
        <p:spPr bwMode="auto">
          <a:xfrm>
            <a:off x="3258031" y="2617501"/>
            <a:ext cx="2840484" cy="2459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Hình ảnh 12" descr="Ảnh có chứa văn bản, ảnh chụp màn hình, màn hình, máy tính&#10;&#10;Mô tả được tạo tự động">
            <a:hlinkClick r:id="" action="ppaction://noaction"/>
            <a:extLst>
              <a:ext uri="{FF2B5EF4-FFF2-40B4-BE49-F238E27FC236}">
                <a16:creationId xmlns:a16="http://schemas.microsoft.com/office/drawing/2014/main" id="{46F4DB49-74D1-0C57-B779-DCA6BA489F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0" t="25323" r="30262" b="59278"/>
          <a:stretch/>
        </p:blipFill>
        <p:spPr bwMode="auto">
          <a:xfrm>
            <a:off x="6251436" y="2585753"/>
            <a:ext cx="2840484" cy="2485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Google Shape;1850;p48">
            <a:extLst>
              <a:ext uri="{FF2B5EF4-FFF2-40B4-BE49-F238E27FC236}">
                <a16:creationId xmlns:a16="http://schemas.microsoft.com/office/drawing/2014/main" id="{AFE15184-C254-5EF6-B10D-DB3DCDA8212C}"/>
              </a:ext>
            </a:extLst>
          </p:cNvPr>
          <p:cNvSpPr/>
          <p:nvPr/>
        </p:nvSpPr>
        <p:spPr>
          <a:xfrm>
            <a:off x="12348" y="2125384"/>
            <a:ext cx="451507" cy="375513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15" name="Google Shape;1850;p48">
            <a:extLst>
              <a:ext uri="{FF2B5EF4-FFF2-40B4-BE49-F238E27FC236}">
                <a16:creationId xmlns:a16="http://schemas.microsoft.com/office/drawing/2014/main" id="{7DD3D3B9-E6F5-1E6B-3BFD-1AA07413CB23}"/>
              </a:ext>
            </a:extLst>
          </p:cNvPr>
          <p:cNvSpPr/>
          <p:nvPr/>
        </p:nvSpPr>
        <p:spPr>
          <a:xfrm>
            <a:off x="3244439" y="2125384"/>
            <a:ext cx="451507" cy="375513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16" name="Google Shape;1850;p48">
            <a:extLst>
              <a:ext uri="{FF2B5EF4-FFF2-40B4-BE49-F238E27FC236}">
                <a16:creationId xmlns:a16="http://schemas.microsoft.com/office/drawing/2014/main" id="{CEE45ED4-DCB0-D2C6-F07F-6A417B54BE9A}"/>
              </a:ext>
            </a:extLst>
          </p:cNvPr>
          <p:cNvSpPr/>
          <p:nvPr/>
        </p:nvSpPr>
        <p:spPr>
          <a:xfrm>
            <a:off x="6268012" y="2150485"/>
            <a:ext cx="451507" cy="375513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17" name="Google Shape;1850;p48">
            <a:extLst>
              <a:ext uri="{FF2B5EF4-FFF2-40B4-BE49-F238E27FC236}">
                <a16:creationId xmlns:a16="http://schemas.microsoft.com/office/drawing/2014/main" id="{8E8BA4D7-6135-EBD8-8913-ED3F9FB0B3D8}"/>
              </a:ext>
            </a:extLst>
          </p:cNvPr>
          <p:cNvSpPr/>
          <p:nvPr/>
        </p:nvSpPr>
        <p:spPr>
          <a:xfrm>
            <a:off x="-12016" y="4696111"/>
            <a:ext cx="451507" cy="375513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18" name="Google Shape;1850;p48">
            <a:extLst>
              <a:ext uri="{FF2B5EF4-FFF2-40B4-BE49-F238E27FC236}">
                <a16:creationId xmlns:a16="http://schemas.microsoft.com/office/drawing/2014/main" id="{E5286095-00C2-933E-B79E-8490CE5C2FAB}"/>
              </a:ext>
            </a:extLst>
          </p:cNvPr>
          <p:cNvSpPr/>
          <p:nvPr/>
        </p:nvSpPr>
        <p:spPr>
          <a:xfrm>
            <a:off x="3244438" y="4696110"/>
            <a:ext cx="451507" cy="375513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19" name="Google Shape;1850;p48">
            <a:extLst>
              <a:ext uri="{FF2B5EF4-FFF2-40B4-BE49-F238E27FC236}">
                <a16:creationId xmlns:a16="http://schemas.microsoft.com/office/drawing/2014/main" id="{D7B94393-F7A5-9AC1-BCD0-816D11E38FBA}"/>
              </a:ext>
            </a:extLst>
          </p:cNvPr>
          <p:cNvSpPr/>
          <p:nvPr/>
        </p:nvSpPr>
        <p:spPr>
          <a:xfrm>
            <a:off x="6251436" y="4696109"/>
            <a:ext cx="451507" cy="375513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2CB7C276-747F-9755-B845-F798DDB09301}"/>
              </a:ext>
            </a:extLst>
          </p:cNvPr>
          <p:cNvSpPr txBox="1"/>
          <p:nvPr/>
        </p:nvSpPr>
        <p:spPr>
          <a:xfrm>
            <a:off x="100781" y="2074559"/>
            <a:ext cx="363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FFF6E8"/>
                </a:solidFill>
                <a:effectLst/>
                <a:uLnTx/>
                <a:uFillTx/>
                <a:latin typeface="Grandstander"/>
                <a:sym typeface="Grandstander"/>
              </a:rPr>
              <a:t>1</a:t>
            </a:r>
            <a:endParaRPr lang="en-US" sz="2400" dirty="0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90ACEE5-8BFE-498A-44CE-1B90DAA97DD3}"/>
              </a:ext>
            </a:extLst>
          </p:cNvPr>
          <p:cNvSpPr txBox="1"/>
          <p:nvPr/>
        </p:nvSpPr>
        <p:spPr>
          <a:xfrm>
            <a:off x="3332871" y="2082307"/>
            <a:ext cx="363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dirty="0">
                <a:solidFill>
                  <a:srgbClr val="FFF6E8"/>
                </a:solidFill>
                <a:latin typeface="Grandstander"/>
                <a:sym typeface="Grandstander"/>
              </a:rPr>
              <a:t>2</a:t>
            </a:r>
            <a:endParaRPr lang="en-US" sz="2400" dirty="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4E00A68C-1113-5FCB-5DF6-EE38942520CA}"/>
              </a:ext>
            </a:extLst>
          </p:cNvPr>
          <p:cNvSpPr txBox="1"/>
          <p:nvPr/>
        </p:nvSpPr>
        <p:spPr>
          <a:xfrm>
            <a:off x="6295652" y="2123680"/>
            <a:ext cx="363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dirty="0">
                <a:solidFill>
                  <a:srgbClr val="FFF6E8"/>
                </a:solidFill>
                <a:latin typeface="Grandstander"/>
                <a:sym typeface="Grandstander"/>
              </a:rPr>
              <a:t>3</a:t>
            </a:r>
            <a:endParaRPr lang="en-US" sz="2400" dirty="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BCEC6DF-8D9C-8526-CBD2-D511C1E4FBEB}"/>
              </a:ext>
            </a:extLst>
          </p:cNvPr>
          <p:cNvSpPr txBox="1"/>
          <p:nvPr/>
        </p:nvSpPr>
        <p:spPr>
          <a:xfrm>
            <a:off x="47881" y="4653500"/>
            <a:ext cx="363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dirty="0">
                <a:solidFill>
                  <a:srgbClr val="FFF6E8"/>
                </a:solidFill>
                <a:latin typeface="Grandstander"/>
                <a:sym typeface="Grandstander"/>
              </a:rPr>
              <a:t>4</a:t>
            </a:r>
            <a:endParaRPr lang="en-US" sz="2400" dirty="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85C68AA1-2E35-E011-8EEF-C772E0364A4E}"/>
              </a:ext>
            </a:extLst>
          </p:cNvPr>
          <p:cNvSpPr txBox="1"/>
          <p:nvPr/>
        </p:nvSpPr>
        <p:spPr>
          <a:xfrm>
            <a:off x="6295652" y="4648148"/>
            <a:ext cx="363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dirty="0">
                <a:solidFill>
                  <a:srgbClr val="FFF6E8"/>
                </a:solidFill>
                <a:latin typeface="Grandstander"/>
                <a:sym typeface="Grandstander"/>
              </a:rPr>
              <a:t>6</a:t>
            </a:r>
            <a:endParaRPr lang="en-US" sz="2400" dirty="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B198A211-5631-C98C-6F29-646E3475FF90}"/>
              </a:ext>
            </a:extLst>
          </p:cNvPr>
          <p:cNvSpPr txBox="1"/>
          <p:nvPr/>
        </p:nvSpPr>
        <p:spPr>
          <a:xfrm>
            <a:off x="3288654" y="4660887"/>
            <a:ext cx="363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dirty="0">
                <a:solidFill>
                  <a:srgbClr val="FFF6E8"/>
                </a:solidFill>
                <a:latin typeface="Grandstander"/>
                <a:sym typeface="Grandstander"/>
              </a:rPr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238231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3386;p79">
            <a:extLst>
              <a:ext uri="{FF2B5EF4-FFF2-40B4-BE49-F238E27FC236}">
                <a16:creationId xmlns:a16="http://schemas.microsoft.com/office/drawing/2014/main" id="{2E41E05E-177E-174F-7F16-6B0DDCB5BD0A}"/>
              </a:ext>
            </a:extLst>
          </p:cNvPr>
          <p:cNvGrpSpPr/>
          <p:nvPr/>
        </p:nvGrpSpPr>
        <p:grpSpPr>
          <a:xfrm>
            <a:off x="8036612" y="2692311"/>
            <a:ext cx="808876" cy="2043547"/>
            <a:chOff x="2605625" y="1730700"/>
            <a:chExt cx="319575" cy="807375"/>
          </a:xfrm>
        </p:grpSpPr>
        <p:sp>
          <p:nvSpPr>
            <p:cNvPr id="51" name="Google Shape;3387;p79">
              <a:extLst>
                <a:ext uri="{FF2B5EF4-FFF2-40B4-BE49-F238E27FC236}">
                  <a16:creationId xmlns:a16="http://schemas.microsoft.com/office/drawing/2014/main" id="{894C6FE6-88A5-32DF-5067-61F341A02D6B}"/>
                </a:ext>
              </a:extLst>
            </p:cNvPr>
            <p:cNvSpPr/>
            <p:nvPr/>
          </p:nvSpPr>
          <p:spPr>
            <a:xfrm>
              <a:off x="2624575" y="1792725"/>
              <a:ext cx="38650" cy="102825"/>
            </a:xfrm>
            <a:custGeom>
              <a:avLst/>
              <a:gdLst/>
              <a:ahLst/>
              <a:cxnLst/>
              <a:rect l="l" t="t" r="r" b="b"/>
              <a:pathLst>
                <a:path w="1546" h="4113" extrusionOk="0">
                  <a:moveTo>
                    <a:pt x="1163" y="1"/>
                  </a:moveTo>
                  <a:cubicBezTo>
                    <a:pt x="1076" y="1"/>
                    <a:pt x="990" y="38"/>
                    <a:pt x="919" y="94"/>
                  </a:cubicBezTo>
                  <a:cubicBezTo>
                    <a:pt x="823" y="171"/>
                    <a:pt x="759" y="275"/>
                    <a:pt x="697" y="386"/>
                  </a:cubicBezTo>
                  <a:cubicBezTo>
                    <a:pt x="363" y="978"/>
                    <a:pt x="84" y="1624"/>
                    <a:pt x="36" y="2307"/>
                  </a:cubicBezTo>
                  <a:cubicBezTo>
                    <a:pt x="1" y="2828"/>
                    <a:pt x="106" y="3371"/>
                    <a:pt x="377" y="3810"/>
                  </a:cubicBezTo>
                  <a:cubicBezTo>
                    <a:pt x="465" y="3950"/>
                    <a:pt x="564" y="4113"/>
                    <a:pt x="672" y="4113"/>
                  </a:cubicBezTo>
                  <a:cubicBezTo>
                    <a:pt x="724" y="4113"/>
                    <a:pt x="779" y="4075"/>
                    <a:pt x="836" y="3977"/>
                  </a:cubicBezTo>
                  <a:cubicBezTo>
                    <a:pt x="954" y="3762"/>
                    <a:pt x="1003" y="3511"/>
                    <a:pt x="1045" y="3274"/>
                  </a:cubicBezTo>
                  <a:cubicBezTo>
                    <a:pt x="1177" y="2564"/>
                    <a:pt x="1308" y="1854"/>
                    <a:pt x="1442" y="1138"/>
                  </a:cubicBezTo>
                  <a:cubicBezTo>
                    <a:pt x="1497" y="866"/>
                    <a:pt x="1546" y="588"/>
                    <a:pt x="1475" y="323"/>
                  </a:cubicBezTo>
                  <a:cubicBezTo>
                    <a:pt x="1442" y="198"/>
                    <a:pt x="1372" y="66"/>
                    <a:pt x="1260" y="17"/>
                  </a:cubicBezTo>
                  <a:cubicBezTo>
                    <a:pt x="1228" y="6"/>
                    <a:pt x="1195" y="1"/>
                    <a:pt x="1163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88;p79">
              <a:extLst>
                <a:ext uri="{FF2B5EF4-FFF2-40B4-BE49-F238E27FC236}">
                  <a16:creationId xmlns:a16="http://schemas.microsoft.com/office/drawing/2014/main" id="{4AB45717-3BA3-DDAA-B3AB-14472BC7F2C4}"/>
                </a:ext>
              </a:extLst>
            </p:cNvPr>
            <p:cNvSpPr/>
            <p:nvPr/>
          </p:nvSpPr>
          <p:spPr>
            <a:xfrm>
              <a:off x="2605625" y="2240575"/>
              <a:ext cx="71175" cy="100250"/>
            </a:xfrm>
            <a:custGeom>
              <a:avLst/>
              <a:gdLst/>
              <a:ahLst/>
              <a:cxnLst/>
              <a:rect l="l" t="t" r="r" b="b"/>
              <a:pathLst>
                <a:path w="2847" h="4010" extrusionOk="0">
                  <a:moveTo>
                    <a:pt x="730" y="1"/>
                  </a:moveTo>
                  <a:cubicBezTo>
                    <a:pt x="730" y="1"/>
                    <a:pt x="599" y="1036"/>
                    <a:pt x="502" y="1476"/>
                  </a:cubicBezTo>
                  <a:cubicBezTo>
                    <a:pt x="396" y="1906"/>
                    <a:pt x="1" y="3014"/>
                    <a:pt x="133" y="3062"/>
                  </a:cubicBezTo>
                  <a:cubicBezTo>
                    <a:pt x="137" y="3064"/>
                    <a:pt x="141" y="3064"/>
                    <a:pt x="146" y="3064"/>
                  </a:cubicBezTo>
                  <a:cubicBezTo>
                    <a:pt x="280" y="3064"/>
                    <a:pt x="605" y="2401"/>
                    <a:pt x="605" y="2401"/>
                  </a:cubicBezTo>
                  <a:lnTo>
                    <a:pt x="605" y="2401"/>
                  </a:lnTo>
                  <a:cubicBezTo>
                    <a:pt x="605" y="2401"/>
                    <a:pt x="306" y="3647"/>
                    <a:pt x="488" y="3688"/>
                  </a:cubicBezTo>
                  <a:cubicBezTo>
                    <a:pt x="492" y="3689"/>
                    <a:pt x="496" y="3690"/>
                    <a:pt x="500" y="3690"/>
                  </a:cubicBezTo>
                  <a:cubicBezTo>
                    <a:pt x="687" y="3690"/>
                    <a:pt x="1093" y="2631"/>
                    <a:pt x="1093" y="2631"/>
                  </a:cubicBezTo>
                  <a:lnTo>
                    <a:pt x="1093" y="2631"/>
                  </a:lnTo>
                  <a:cubicBezTo>
                    <a:pt x="1093" y="2631"/>
                    <a:pt x="913" y="3987"/>
                    <a:pt x="1170" y="4009"/>
                  </a:cubicBezTo>
                  <a:cubicBezTo>
                    <a:pt x="1171" y="4009"/>
                    <a:pt x="1172" y="4009"/>
                    <a:pt x="1173" y="4009"/>
                  </a:cubicBezTo>
                  <a:cubicBezTo>
                    <a:pt x="1422" y="4009"/>
                    <a:pt x="1587" y="2686"/>
                    <a:pt x="1587" y="2686"/>
                  </a:cubicBezTo>
                  <a:cubicBezTo>
                    <a:pt x="1587" y="2686"/>
                    <a:pt x="1600" y="3717"/>
                    <a:pt x="1808" y="3717"/>
                  </a:cubicBezTo>
                  <a:cubicBezTo>
                    <a:pt x="1811" y="3717"/>
                    <a:pt x="1813" y="3717"/>
                    <a:pt x="1816" y="3717"/>
                  </a:cubicBezTo>
                  <a:cubicBezTo>
                    <a:pt x="2033" y="3688"/>
                    <a:pt x="2165" y="2247"/>
                    <a:pt x="2165" y="2247"/>
                  </a:cubicBezTo>
                  <a:cubicBezTo>
                    <a:pt x="2165" y="2247"/>
                    <a:pt x="2447" y="2887"/>
                    <a:pt x="2631" y="2887"/>
                  </a:cubicBezTo>
                  <a:cubicBezTo>
                    <a:pt x="2641" y="2887"/>
                    <a:pt x="2650" y="2885"/>
                    <a:pt x="2659" y="2882"/>
                  </a:cubicBezTo>
                  <a:cubicBezTo>
                    <a:pt x="2846" y="2812"/>
                    <a:pt x="2310" y="1344"/>
                    <a:pt x="2269" y="1036"/>
                  </a:cubicBezTo>
                  <a:cubicBezTo>
                    <a:pt x="2220" y="737"/>
                    <a:pt x="2269" y="14"/>
                    <a:pt x="2269" y="14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89;p79">
              <a:extLst>
                <a:ext uri="{FF2B5EF4-FFF2-40B4-BE49-F238E27FC236}">
                  <a16:creationId xmlns:a16="http://schemas.microsoft.com/office/drawing/2014/main" id="{3AA584C2-C53D-905B-645A-FB674FC52B46}"/>
                </a:ext>
              </a:extLst>
            </p:cNvPr>
            <p:cNvSpPr/>
            <p:nvPr/>
          </p:nvSpPr>
          <p:spPr>
            <a:xfrm>
              <a:off x="2608050" y="2038525"/>
              <a:ext cx="103200" cy="260700"/>
            </a:xfrm>
            <a:custGeom>
              <a:avLst/>
              <a:gdLst/>
              <a:ahLst/>
              <a:cxnLst/>
              <a:rect l="l" t="t" r="r" b="b"/>
              <a:pathLst>
                <a:path w="4128" h="10428" extrusionOk="0">
                  <a:moveTo>
                    <a:pt x="3076" y="1"/>
                  </a:moveTo>
                  <a:cubicBezTo>
                    <a:pt x="2940" y="1"/>
                    <a:pt x="2799" y="75"/>
                    <a:pt x="2659" y="247"/>
                  </a:cubicBezTo>
                  <a:cubicBezTo>
                    <a:pt x="2075" y="970"/>
                    <a:pt x="475" y="5209"/>
                    <a:pt x="36" y="9808"/>
                  </a:cubicBezTo>
                  <a:cubicBezTo>
                    <a:pt x="1" y="10177"/>
                    <a:pt x="1651" y="10421"/>
                    <a:pt x="2325" y="10428"/>
                  </a:cubicBezTo>
                  <a:cubicBezTo>
                    <a:pt x="2325" y="10428"/>
                    <a:pt x="2624" y="8450"/>
                    <a:pt x="3055" y="6099"/>
                  </a:cubicBezTo>
                  <a:cubicBezTo>
                    <a:pt x="3481" y="3741"/>
                    <a:pt x="4127" y="3106"/>
                    <a:pt x="4099" y="2014"/>
                  </a:cubicBezTo>
                  <a:cubicBezTo>
                    <a:pt x="4077" y="1149"/>
                    <a:pt x="3612" y="1"/>
                    <a:pt x="3076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90;p79">
              <a:extLst>
                <a:ext uri="{FF2B5EF4-FFF2-40B4-BE49-F238E27FC236}">
                  <a16:creationId xmlns:a16="http://schemas.microsoft.com/office/drawing/2014/main" id="{97026F09-6BC1-B3B8-0D9B-D64425D9265F}"/>
                </a:ext>
              </a:extLst>
            </p:cNvPr>
            <p:cNvSpPr/>
            <p:nvPr/>
          </p:nvSpPr>
          <p:spPr>
            <a:xfrm>
              <a:off x="2656600" y="2021525"/>
              <a:ext cx="177800" cy="209950"/>
            </a:xfrm>
            <a:custGeom>
              <a:avLst/>
              <a:gdLst/>
              <a:ahLst/>
              <a:cxnLst/>
              <a:rect l="l" t="t" r="r" b="b"/>
              <a:pathLst>
                <a:path w="7112" h="8398" extrusionOk="0">
                  <a:moveTo>
                    <a:pt x="4315" y="1"/>
                  </a:moveTo>
                  <a:cubicBezTo>
                    <a:pt x="2870" y="1"/>
                    <a:pt x="914" y="573"/>
                    <a:pt x="724" y="850"/>
                  </a:cubicBezTo>
                  <a:cubicBezTo>
                    <a:pt x="161" y="1665"/>
                    <a:pt x="1" y="5089"/>
                    <a:pt x="21" y="8122"/>
                  </a:cubicBezTo>
                  <a:cubicBezTo>
                    <a:pt x="1111" y="8325"/>
                    <a:pt x="2222" y="8397"/>
                    <a:pt x="3327" y="8397"/>
                  </a:cubicBezTo>
                  <a:cubicBezTo>
                    <a:pt x="3471" y="8397"/>
                    <a:pt x="3615" y="8396"/>
                    <a:pt x="3758" y="8394"/>
                  </a:cubicBezTo>
                  <a:cubicBezTo>
                    <a:pt x="4453" y="8387"/>
                    <a:pt x="5143" y="8352"/>
                    <a:pt x="5831" y="8289"/>
                  </a:cubicBezTo>
                  <a:cubicBezTo>
                    <a:pt x="6158" y="8262"/>
                    <a:pt x="6485" y="8227"/>
                    <a:pt x="6813" y="8192"/>
                  </a:cubicBezTo>
                  <a:cubicBezTo>
                    <a:pt x="6806" y="8137"/>
                    <a:pt x="6799" y="8080"/>
                    <a:pt x="6799" y="8045"/>
                  </a:cubicBezTo>
                  <a:cubicBezTo>
                    <a:pt x="6701" y="6994"/>
                    <a:pt x="7112" y="1323"/>
                    <a:pt x="6986" y="969"/>
                  </a:cubicBezTo>
                  <a:cubicBezTo>
                    <a:pt x="6868" y="613"/>
                    <a:pt x="5888" y="37"/>
                    <a:pt x="4440" y="2"/>
                  </a:cubicBezTo>
                  <a:cubicBezTo>
                    <a:pt x="4398" y="1"/>
                    <a:pt x="4357" y="1"/>
                    <a:pt x="4315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91;p79">
              <a:extLst>
                <a:ext uri="{FF2B5EF4-FFF2-40B4-BE49-F238E27FC236}">
                  <a16:creationId xmlns:a16="http://schemas.microsoft.com/office/drawing/2014/main" id="{19721AE7-59FB-EBD9-ADFD-1CEC20F21B46}"/>
                </a:ext>
              </a:extLst>
            </p:cNvPr>
            <p:cNvSpPr/>
            <p:nvPr/>
          </p:nvSpPr>
          <p:spPr>
            <a:xfrm>
              <a:off x="2706000" y="1999275"/>
              <a:ext cx="68750" cy="45400"/>
            </a:xfrm>
            <a:custGeom>
              <a:avLst/>
              <a:gdLst/>
              <a:ahLst/>
              <a:cxnLst/>
              <a:rect l="l" t="t" r="r" b="b"/>
              <a:pathLst>
                <a:path w="2750" h="1816" extrusionOk="0">
                  <a:moveTo>
                    <a:pt x="2485" y="0"/>
                  </a:moveTo>
                  <a:lnTo>
                    <a:pt x="0" y="384"/>
                  </a:lnTo>
                  <a:lnTo>
                    <a:pt x="222" y="1560"/>
                  </a:lnTo>
                  <a:cubicBezTo>
                    <a:pt x="222" y="1560"/>
                    <a:pt x="348" y="1816"/>
                    <a:pt x="963" y="1816"/>
                  </a:cubicBezTo>
                  <a:cubicBezTo>
                    <a:pt x="1139" y="1816"/>
                    <a:pt x="1356" y="1795"/>
                    <a:pt x="1622" y="1740"/>
                  </a:cubicBezTo>
                  <a:cubicBezTo>
                    <a:pt x="2749" y="1503"/>
                    <a:pt x="2686" y="934"/>
                    <a:pt x="2686" y="934"/>
                  </a:cubicBezTo>
                  <a:lnTo>
                    <a:pt x="2485" y="0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92;p79">
              <a:extLst>
                <a:ext uri="{FF2B5EF4-FFF2-40B4-BE49-F238E27FC236}">
                  <a16:creationId xmlns:a16="http://schemas.microsoft.com/office/drawing/2014/main" id="{85CE225C-E203-27BF-17D4-F425A94E09CD}"/>
                </a:ext>
              </a:extLst>
            </p:cNvPr>
            <p:cNvSpPr/>
            <p:nvPr/>
          </p:nvSpPr>
          <p:spPr>
            <a:xfrm>
              <a:off x="2656225" y="2097900"/>
              <a:ext cx="207400" cy="409025"/>
            </a:xfrm>
            <a:custGeom>
              <a:avLst/>
              <a:gdLst/>
              <a:ahLst/>
              <a:cxnLst/>
              <a:rect l="l" t="t" r="r" b="b"/>
              <a:pathLst>
                <a:path w="8296" h="16361" extrusionOk="0">
                  <a:moveTo>
                    <a:pt x="2690" y="0"/>
                  </a:moveTo>
                  <a:cubicBezTo>
                    <a:pt x="2028" y="0"/>
                    <a:pt x="1259" y="115"/>
                    <a:pt x="829" y="634"/>
                  </a:cubicBezTo>
                  <a:cubicBezTo>
                    <a:pt x="510" y="1010"/>
                    <a:pt x="392" y="1560"/>
                    <a:pt x="308" y="2034"/>
                  </a:cubicBezTo>
                  <a:cubicBezTo>
                    <a:pt x="225" y="2500"/>
                    <a:pt x="168" y="2966"/>
                    <a:pt x="42" y="3418"/>
                  </a:cubicBezTo>
                  <a:cubicBezTo>
                    <a:pt x="1" y="5972"/>
                    <a:pt x="119" y="8630"/>
                    <a:pt x="266" y="9681"/>
                  </a:cubicBezTo>
                  <a:cubicBezTo>
                    <a:pt x="559" y="11775"/>
                    <a:pt x="1031" y="16361"/>
                    <a:pt x="1031" y="16361"/>
                  </a:cubicBezTo>
                  <a:lnTo>
                    <a:pt x="3446" y="16361"/>
                  </a:lnTo>
                  <a:cubicBezTo>
                    <a:pt x="3433" y="14419"/>
                    <a:pt x="3105" y="7029"/>
                    <a:pt x="3257" y="7002"/>
                  </a:cubicBezTo>
                  <a:cubicBezTo>
                    <a:pt x="3292" y="6994"/>
                    <a:pt x="3334" y="6987"/>
                    <a:pt x="3376" y="6987"/>
                  </a:cubicBezTo>
                  <a:cubicBezTo>
                    <a:pt x="3439" y="6987"/>
                    <a:pt x="3508" y="6994"/>
                    <a:pt x="3591" y="7015"/>
                  </a:cubicBezTo>
                  <a:cubicBezTo>
                    <a:pt x="3690" y="7044"/>
                    <a:pt x="3808" y="7092"/>
                    <a:pt x="3947" y="7169"/>
                  </a:cubicBezTo>
                  <a:cubicBezTo>
                    <a:pt x="4393" y="7411"/>
                    <a:pt x="5909" y="16361"/>
                    <a:pt x="5909" y="16361"/>
                  </a:cubicBezTo>
                  <a:lnTo>
                    <a:pt x="8296" y="16361"/>
                  </a:lnTo>
                  <a:cubicBezTo>
                    <a:pt x="8052" y="13974"/>
                    <a:pt x="6905" y="6042"/>
                    <a:pt x="6814" y="4990"/>
                  </a:cubicBezTo>
                  <a:cubicBezTo>
                    <a:pt x="6806" y="4900"/>
                    <a:pt x="6799" y="4768"/>
                    <a:pt x="6799" y="4607"/>
                  </a:cubicBezTo>
                  <a:cubicBezTo>
                    <a:pt x="6723" y="4539"/>
                    <a:pt x="6647" y="4462"/>
                    <a:pt x="6577" y="4379"/>
                  </a:cubicBezTo>
                  <a:cubicBezTo>
                    <a:pt x="6556" y="4357"/>
                    <a:pt x="6535" y="4337"/>
                    <a:pt x="6522" y="4315"/>
                  </a:cubicBezTo>
                  <a:cubicBezTo>
                    <a:pt x="6389" y="4155"/>
                    <a:pt x="6263" y="3981"/>
                    <a:pt x="6166" y="3801"/>
                  </a:cubicBezTo>
                  <a:cubicBezTo>
                    <a:pt x="5888" y="3300"/>
                    <a:pt x="5700" y="2744"/>
                    <a:pt x="5533" y="2201"/>
                  </a:cubicBezTo>
                  <a:cubicBezTo>
                    <a:pt x="5387" y="1748"/>
                    <a:pt x="5290" y="1267"/>
                    <a:pt x="5019" y="872"/>
                  </a:cubicBezTo>
                  <a:cubicBezTo>
                    <a:pt x="4567" y="210"/>
                    <a:pt x="3745" y="43"/>
                    <a:pt x="3007" y="8"/>
                  </a:cubicBezTo>
                  <a:cubicBezTo>
                    <a:pt x="2905" y="3"/>
                    <a:pt x="2799" y="0"/>
                    <a:pt x="2690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93;p79">
              <a:extLst>
                <a:ext uri="{FF2B5EF4-FFF2-40B4-BE49-F238E27FC236}">
                  <a16:creationId xmlns:a16="http://schemas.microsoft.com/office/drawing/2014/main" id="{A2EC4E9B-5EAD-F29B-DB32-339BE395547B}"/>
                </a:ext>
              </a:extLst>
            </p:cNvPr>
            <p:cNvSpPr/>
            <p:nvPr/>
          </p:nvSpPr>
          <p:spPr>
            <a:xfrm>
              <a:off x="2690675" y="2151100"/>
              <a:ext cx="66650" cy="63475"/>
            </a:xfrm>
            <a:custGeom>
              <a:avLst/>
              <a:gdLst/>
              <a:ahLst/>
              <a:cxnLst/>
              <a:rect l="l" t="t" r="r" b="b"/>
              <a:pathLst>
                <a:path w="2666" h="2539" extrusionOk="0">
                  <a:moveTo>
                    <a:pt x="758" y="1"/>
                  </a:moveTo>
                  <a:cubicBezTo>
                    <a:pt x="378" y="1"/>
                    <a:pt x="84" y="7"/>
                    <a:pt x="57" y="16"/>
                  </a:cubicBezTo>
                  <a:cubicBezTo>
                    <a:pt x="57" y="16"/>
                    <a:pt x="51" y="86"/>
                    <a:pt x="36" y="205"/>
                  </a:cubicBezTo>
                  <a:lnTo>
                    <a:pt x="36" y="267"/>
                  </a:lnTo>
                  <a:cubicBezTo>
                    <a:pt x="0" y="893"/>
                    <a:pt x="36" y="2459"/>
                    <a:pt x="1261" y="2536"/>
                  </a:cubicBezTo>
                  <a:cubicBezTo>
                    <a:pt x="1291" y="2538"/>
                    <a:pt x="1320" y="2539"/>
                    <a:pt x="1349" y="2539"/>
                  </a:cubicBezTo>
                  <a:cubicBezTo>
                    <a:pt x="2467" y="2539"/>
                    <a:pt x="2665" y="1133"/>
                    <a:pt x="2646" y="449"/>
                  </a:cubicBezTo>
                  <a:cubicBezTo>
                    <a:pt x="2646" y="427"/>
                    <a:pt x="2646" y="399"/>
                    <a:pt x="2639" y="378"/>
                  </a:cubicBezTo>
                  <a:cubicBezTo>
                    <a:pt x="2631" y="218"/>
                    <a:pt x="2611" y="106"/>
                    <a:pt x="2589" y="86"/>
                  </a:cubicBezTo>
                  <a:cubicBezTo>
                    <a:pt x="2512" y="23"/>
                    <a:pt x="1481" y="1"/>
                    <a:pt x="758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94;p79">
              <a:extLst>
                <a:ext uri="{FF2B5EF4-FFF2-40B4-BE49-F238E27FC236}">
                  <a16:creationId xmlns:a16="http://schemas.microsoft.com/office/drawing/2014/main" id="{851462A5-D4B4-B880-2CD2-6A7500340934}"/>
                </a:ext>
              </a:extLst>
            </p:cNvPr>
            <p:cNvSpPr/>
            <p:nvPr/>
          </p:nvSpPr>
          <p:spPr>
            <a:xfrm>
              <a:off x="2691550" y="2156200"/>
              <a:ext cx="65275" cy="6300"/>
            </a:xfrm>
            <a:custGeom>
              <a:avLst/>
              <a:gdLst/>
              <a:ahLst/>
              <a:cxnLst/>
              <a:rect l="l" t="t" r="r" b="b"/>
              <a:pathLst>
                <a:path w="2611" h="252" extrusionOk="0">
                  <a:moveTo>
                    <a:pt x="1" y="1"/>
                  </a:moveTo>
                  <a:lnTo>
                    <a:pt x="1" y="63"/>
                  </a:lnTo>
                  <a:cubicBezTo>
                    <a:pt x="308" y="111"/>
                    <a:pt x="607" y="139"/>
                    <a:pt x="912" y="168"/>
                  </a:cubicBezTo>
                  <a:cubicBezTo>
                    <a:pt x="1413" y="216"/>
                    <a:pt x="1921" y="245"/>
                    <a:pt x="2429" y="251"/>
                  </a:cubicBezTo>
                  <a:cubicBezTo>
                    <a:pt x="2486" y="251"/>
                    <a:pt x="2547" y="251"/>
                    <a:pt x="2611" y="245"/>
                  </a:cubicBezTo>
                  <a:cubicBezTo>
                    <a:pt x="2611" y="223"/>
                    <a:pt x="2611" y="195"/>
                    <a:pt x="2604" y="174"/>
                  </a:cubicBezTo>
                  <a:lnTo>
                    <a:pt x="2512" y="174"/>
                  </a:lnTo>
                  <a:cubicBezTo>
                    <a:pt x="2262" y="174"/>
                    <a:pt x="2011" y="168"/>
                    <a:pt x="1761" y="153"/>
                  </a:cubicBezTo>
                  <a:cubicBezTo>
                    <a:pt x="1268" y="133"/>
                    <a:pt x="774" y="91"/>
                    <a:pt x="279" y="36"/>
                  </a:cubicBezTo>
                  <a:cubicBezTo>
                    <a:pt x="189" y="21"/>
                    <a:pt x="99" y="14"/>
                    <a:pt x="1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95;p79">
              <a:extLst>
                <a:ext uri="{FF2B5EF4-FFF2-40B4-BE49-F238E27FC236}">
                  <a16:creationId xmlns:a16="http://schemas.microsoft.com/office/drawing/2014/main" id="{60D93DFA-33C7-7CD7-CE11-1AFE58468114}"/>
                </a:ext>
              </a:extLst>
            </p:cNvPr>
            <p:cNvSpPr/>
            <p:nvPr/>
          </p:nvSpPr>
          <p:spPr>
            <a:xfrm>
              <a:off x="2670175" y="2029200"/>
              <a:ext cx="37425" cy="99725"/>
            </a:xfrm>
            <a:custGeom>
              <a:avLst/>
              <a:gdLst/>
              <a:ahLst/>
              <a:cxnLst/>
              <a:rect l="l" t="t" r="r" b="b"/>
              <a:pathLst>
                <a:path w="1497" h="3989" extrusionOk="0">
                  <a:moveTo>
                    <a:pt x="1433" y="1"/>
                  </a:moveTo>
                  <a:lnTo>
                    <a:pt x="1378" y="22"/>
                  </a:lnTo>
                  <a:lnTo>
                    <a:pt x="820" y="196"/>
                  </a:lnTo>
                  <a:lnTo>
                    <a:pt x="745" y="216"/>
                  </a:lnTo>
                  <a:lnTo>
                    <a:pt x="730" y="223"/>
                  </a:lnTo>
                  <a:cubicBezTo>
                    <a:pt x="704" y="231"/>
                    <a:pt x="689" y="244"/>
                    <a:pt x="675" y="273"/>
                  </a:cubicBezTo>
                  <a:cubicBezTo>
                    <a:pt x="598" y="453"/>
                    <a:pt x="251" y="1288"/>
                    <a:pt x="161" y="2110"/>
                  </a:cubicBezTo>
                  <a:cubicBezTo>
                    <a:pt x="56" y="2993"/>
                    <a:pt x="14" y="3571"/>
                    <a:pt x="1" y="3947"/>
                  </a:cubicBezTo>
                  <a:cubicBezTo>
                    <a:pt x="1" y="3967"/>
                    <a:pt x="21" y="3989"/>
                    <a:pt x="42" y="3989"/>
                  </a:cubicBezTo>
                  <a:cubicBezTo>
                    <a:pt x="69" y="3980"/>
                    <a:pt x="104" y="3980"/>
                    <a:pt x="146" y="3974"/>
                  </a:cubicBezTo>
                  <a:cubicBezTo>
                    <a:pt x="152" y="3974"/>
                    <a:pt x="168" y="3974"/>
                    <a:pt x="181" y="3967"/>
                  </a:cubicBezTo>
                  <a:cubicBezTo>
                    <a:pt x="328" y="3947"/>
                    <a:pt x="550" y="3918"/>
                    <a:pt x="717" y="3890"/>
                  </a:cubicBezTo>
                  <a:lnTo>
                    <a:pt x="745" y="3890"/>
                  </a:lnTo>
                  <a:cubicBezTo>
                    <a:pt x="820" y="3877"/>
                    <a:pt x="884" y="3870"/>
                    <a:pt x="919" y="3863"/>
                  </a:cubicBezTo>
                  <a:cubicBezTo>
                    <a:pt x="932" y="3855"/>
                    <a:pt x="946" y="3842"/>
                    <a:pt x="946" y="3822"/>
                  </a:cubicBezTo>
                  <a:cubicBezTo>
                    <a:pt x="919" y="3479"/>
                    <a:pt x="904" y="2881"/>
                    <a:pt x="1003" y="2046"/>
                  </a:cubicBezTo>
                  <a:cubicBezTo>
                    <a:pt x="1121" y="1121"/>
                    <a:pt x="1398" y="293"/>
                    <a:pt x="1482" y="49"/>
                  </a:cubicBezTo>
                  <a:cubicBezTo>
                    <a:pt x="1497" y="29"/>
                    <a:pt x="1475" y="7"/>
                    <a:pt x="1455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96;p79">
              <a:extLst>
                <a:ext uri="{FF2B5EF4-FFF2-40B4-BE49-F238E27FC236}">
                  <a16:creationId xmlns:a16="http://schemas.microsoft.com/office/drawing/2014/main" id="{03D5C830-84D1-BE98-D362-E1AF185AD141}"/>
                </a:ext>
              </a:extLst>
            </p:cNvPr>
            <p:cNvSpPr/>
            <p:nvPr/>
          </p:nvSpPr>
          <p:spPr>
            <a:xfrm>
              <a:off x="2755800" y="2021900"/>
              <a:ext cx="49200" cy="109950"/>
            </a:xfrm>
            <a:custGeom>
              <a:avLst/>
              <a:gdLst/>
              <a:ahLst/>
              <a:cxnLst/>
              <a:rect l="l" t="t" r="r" b="b"/>
              <a:pathLst>
                <a:path w="1968" h="4398" extrusionOk="0">
                  <a:moveTo>
                    <a:pt x="1252" y="0"/>
                  </a:moveTo>
                  <a:cubicBezTo>
                    <a:pt x="1230" y="0"/>
                    <a:pt x="1210" y="14"/>
                    <a:pt x="1195" y="29"/>
                  </a:cubicBezTo>
                  <a:cubicBezTo>
                    <a:pt x="1098" y="181"/>
                    <a:pt x="709" y="794"/>
                    <a:pt x="465" y="1767"/>
                  </a:cubicBezTo>
                  <a:cubicBezTo>
                    <a:pt x="76" y="3347"/>
                    <a:pt x="12" y="4002"/>
                    <a:pt x="6" y="4217"/>
                  </a:cubicBezTo>
                  <a:cubicBezTo>
                    <a:pt x="0" y="4253"/>
                    <a:pt x="30" y="4283"/>
                    <a:pt x="64" y="4283"/>
                  </a:cubicBezTo>
                  <a:cubicBezTo>
                    <a:pt x="70" y="4283"/>
                    <a:pt x="76" y="4283"/>
                    <a:pt x="83" y="4281"/>
                  </a:cubicBezTo>
                  <a:lnTo>
                    <a:pt x="214" y="4301"/>
                  </a:lnTo>
                  <a:lnTo>
                    <a:pt x="256" y="4301"/>
                  </a:lnTo>
                  <a:lnTo>
                    <a:pt x="812" y="4371"/>
                  </a:lnTo>
                  <a:lnTo>
                    <a:pt x="847" y="4377"/>
                  </a:lnTo>
                  <a:lnTo>
                    <a:pt x="1008" y="4397"/>
                  </a:lnTo>
                  <a:cubicBezTo>
                    <a:pt x="1036" y="4391"/>
                    <a:pt x="1056" y="4364"/>
                    <a:pt x="1056" y="4329"/>
                  </a:cubicBezTo>
                  <a:cubicBezTo>
                    <a:pt x="1043" y="4134"/>
                    <a:pt x="1111" y="3055"/>
                    <a:pt x="1355" y="1928"/>
                  </a:cubicBezTo>
                  <a:cubicBezTo>
                    <a:pt x="1550" y="1016"/>
                    <a:pt x="1843" y="425"/>
                    <a:pt x="1946" y="231"/>
                  </a:cubicBezTo>
                  <a:cubicBezTo>
                    <a:pt x="1968" y="189"/>
                    <a:pt x="1946" y="147"/>
                    <a:pt x="1905" y="132"/>
                  </a:cubicBezTo>
                  <a:lnTo>
                    <a:pt x="1843" y="119"/>
                  </a:lnTo>
                  <a:lnTo>
                    <a:pt x="1320" y="14"/>
                  </a:lnTo>
                  <a:lnTo>
                    <a:pt x="1265" y="7"/>
                  </a:lnTo>
                  <a:cubicBezTo>
                    <a:pt x="1258" y="0"/>
                    <a:pt x="1252" y="0"/>
                    <a:pt x="1252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97;p79">
              <a:extLst>
                <a:ext uri="{FF2B5EF4-FFF2-40B4-BE49-F238E27FC236}">
                  <a16:creationId xmlns:a16="http://schemas.microsoft.com/office/drawing/2014/main" id="{6EC8F62B-571D-86B6-DBF2-EC9C9D2D9518}"/>
                </a:ext>
              </a:extLst>
            </p:cNvPr>
            <p:cNvSpPr/>
            <p:nvPr/>
          </p:nvSpPr>
          <p:spPr>
            <a:xfrm>
              <a:off x="2748950" y="2122650"/>
              <a:ext cx="37975" cy="18225"/>
            </a:xfrm>
            <a:custGeom>
              <a:avLst/>
              <a:gdLst/>
              <a:ahLst/>
              <a:cxnLst/>
              <a:rect l="l" t="t" r="r" b="b"/>
              <a:pathLst>
                <a:path w="1519" h="729" extrusionOk="0">
                  <a:moveTo>
                    <a:pt x="245" y="0"/>
                  </a:moveTo>
                  <a:cubicBezTo>
                    <a:pt x="196" y="0"/>
                    <a:pt x="154" y="13"/>
                    <a:pt x="126" y="62"/>
                  </a:cubicBezTo>
                  <a:cubicBezTo>
                    <a:pt x="58" y="167"/>
                    <a:pt x="1" y="361"/>
                    <a:pt x="71" y="473"/>
                  </a:cubicBezTo>
                  <a:cubicBezTo>
                    <a:pt x="113" y="534"/>
                    <a:pt x="190" y="550"/>
                    <a:pt x="251" y="563"/>
                  </a:cubicBezTo>
                  <a:cubicBezTo>
                    <a:pt x="370" y="591"/>
                    <a:pt x="488" y="611"/>
                    <a:pt x="600" y="640"/>
                  </a:cubicBezTo>
                  <a:cubicBezTo>
                    <a:pt x="759" y="668"/>
                    <a:pt x="919" y="701"/>
                    <a:pt x="1080" y="717"/>
                  </a:cubicBezTo>
                  <a:cubicBezTo>
                    <a:pt x="1121" y="720"/>
                    <a:pt x="1193" y="729"/>
                    <a:pt x="1265" y="729"/>
                  </a:cubicBezTo>
                  <a:cubicBezTo>
                    <a:pt x="1349" y="729"/>
                    <a:pt x="1432" y="716"/>
                    <a:pt x="1469" y="668"/>
                  </a:cubicBezTo>
                  <a:cubicBezTo>
                    <a:pt x="1484" y="653"/>
                    <a:pt x="1490" y="626"/>
                    <a:pt x="1497" y="605"/>
                  </a:cubicBezTo>
                  <a:cubicBezTo>
                    <a:pt x="1504" y="556"/>
                    <a:pt x="1511" y="501"/>
                    <a:pt x="1519" y="451"/>
                  </a:cubicBezTo>
                  <a:cubicBezTo>
                    <a:pt x="1519" y="389"/>
                    <a:pt x="1511" y="326"/>
                    <a:pt x="1477" y="277"/>
                  </a:cubicBezTo>
                  <a:cubicBezTo>
                    <a:pt x="1442" y="242"/>
                    <a:pt x="1400" y="222"/>
                    <a:pt x="1352" y="209"/>
                  </a:cubicBezTo>
                  <a:cubicBezTo>
                    <a:pt x="1143" y="139"/>
                    <a:pt x="919" y="97"/>
                    <a:pt x="697" y="62"/>
                  </a:cubicBezTo>
                  <a:cubicBezTo>
                    <a:pt x="585" y="42"/>
                    <a:pt x="475" y="27"/>
                    <a:pt x="363" y="13"/>
                  </a:cubicBezTo>
                  <a:cubicBezTo>
                    <a:pt x="321" y="13"/>
                    <a:pt x="280" y="0"/>
                    <a:pt x="245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98;p79">
              <a:extLst>
                <a:ext uri="{FF2B5EF4-FFF2-40B4-BE49-F238E27FC236}">
                  <a16:creationId xmlns:a16="http://schemas.microsoft.com/office/drawing/2014/main" id="{555AA288-6749-93B6-2FDD-0BE689126A14}"/>
                </a:ext>
              </a:extLst>
            </p:cNvPr>
            <p:cNvSpPr/>
            <p:nvPr/>
          </p:nvSpPr>
          <p:spPr>
            <a:xfrm>
              <a:off x="2667925" y="2121050"/>
              <a:ext cx="32550" cy="16775"/>
            </a:xfrm>
            <a:custGeom>
              <a:avLst/>
              <a:gdLst/>
              <a:ahLst/>
              <a:cxnLst/>
              <a:rect l="l" t="t" r="r" b="b"/>
              <a:pathLst>
                <a:path w="1302" h="671" extrusionOk="0">
                  <a:moveTo>
                    <a:pt x="1093" y="1"/>
                  </a:moveTo>
                  <a:cubicBezTo>
                    <a:pt x="1057" y="1"/>
                    <a:pt x="1022" y="7"/>
                    <a:pt x="987" y="7"/>
                  </a:cubicBezTo>
                  <a:cubicBezTo>
                    <a:pt x="897" y="14"/>
                    <a:pt x="800" y="22"/>
                    <a:pt x="702" y="36"/>
                  </a:cubicBezTo>
                  <a:cubicBezTo>
                    <a:pt x="515" y="56"/>
                    <a:pt x="326" y="84"/>
                    <a:pt x="139" y="139"/>
                  </a:cubicBezTo>
                  <a:cubicBezTo>
                    <a:pt x="104" y="154"/>
                    <a:pt x="62" y="168"/>
                    <a:pt x="34" y="203"/>
                  </a:cubicBezTo>
                  <a:cubicBezTo>
                    <a:pt x="0" y="251"/>
                    <a:pt x="0" y="315"/>
                    <a:pt x="0" y="376"/>
                  </a:cubicBezTo>
                  <a:cubicBezTo>
                    <a:pt x="7" y="425"/>
                    <a:pt x="7" y="482"/>
                    <a:pt x="20" y="530"/>
                  </a:cubicBezTo>
                  <a:cubicBezTo>
                    <a:pt x="20" y="550"/>
                    <a:pt x="27" y="578"/>
                    <a:pt x="42" y="598"/>
                  </a:cubicBezTo>
                  <a:cubicBezTo>
                    <a:pt x="80" y="661"/>
                    <a:pt x="185" y="671"/>
                    <a:pt x="272" y="671"/>
                  </a:cubicBezTo>
                  <a:cubicBezTo>
                    <a:pt x="314" y="671"/>
                    <a:pt x="351" y="669"/>
                    <a:pt x="376" y="669"/>
                  </a:cubicBezTo>
                  <a:cubicBezTo>
                    <a:pt x="515" y="662"/>
                    <a:pt x="647" y="640"/>
                    <a:pt x="785" y="620"/>
                  </a:cubicBezTo>
                  <a:cubicBezTo>
                    <a:pt x="884" y="598"/>
                    <a:pt x="987" y="585"/>
                    <a:pt x="1086" y="572"/>
                  </a:cubicBezTo>
                  <a:cubicBezTo>
                    <a:pt x="1141" y="557"/>
                    <a:pt x="1211" y="543"/>
                    <a:pt x="1238" y="488"/>
                  </a:cubicBezTo>
                  <a:cubicBezTo>
                    <a:pt x="1301" y="376"/>
                    <a:pt x="1253" y="181"/>
                    <a:pt x="1196" y="77"/>
                  </a:cubicBezTo>
                  <a:cubicBezTo>
                    <a:pt x="1169" y="22"/>
                    <a:pt x="1134" y="7"/>
                    <a:pt x="1093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99;p79">
              <a:extLst>
                <a:ext uri="{FF2B5EF4-FFF2-40B4-BE49-F238E27FC236}">
                  <a16:creationId xmlns:a16="http://schemas.microsoft.com/office/drawing/2014/main" id="{84BBD842-6208-CD86-7F71-048F5F6A4742}"/>
                </a:ext>
              </a:extLst>
            </p:cNvPr>
            <p:cNvSpPr/>
            <p:nvPr/>
          </p:nvSpPr>
          <p:spPr>
            <a:xfrm>
              <a:off x="2794375" y="2248600"/>
              <a:ext cx="123700" cy="166450"/>
            </a:xfrm>
            <a:custGeom>
              <a:avLst/>
              <a:gdLst/>
              <a:ahLst/>
              <a:cxnLst/>
              <a:rect l="l" t="t" r="r" b="b"/>
              <a:pathLst>
                <a:path w="4948" h="6658" extrusionOk="0">
                  <a:moveTo>
                    <a:pt x="2034" y="1"/>
                  </a:moveTo>
                  <a:cubicBezTo>
                    <a:pt x="1391" y="1"/>
                    <a:pt x="622" y="485"/>
                    <a:pt x="412" y="695"/>
                  </a:cubicBezTo>
                  <a:cubicBezTo>
                    <a:pt x="1" y="1099"/>
                    <a:pt x="1379" y="6428"/>
                    <a:pt x="1664" y="6602"/>
                  </a:cubicBezTo>
                  <a:cubicBezTo>
                    <a:pt x="1734" y="6642"/>
                    <a:pt x="1835" y="6658"/>
                    <a:pt x="1953" y="6658"/>
                  </a:cubicBezTo>
                  <a:cubicBezTo>
                    <a:pt x="2332" y="6658"/>
                    <a:pt x="2884" y="6494"/>
                    <a:pt x="3139" y="6415"/>
                  </a:cubicBezTo>
                  <a:cubicBezTo>
                    <a:pt x="3479" y="6318"/>
                    <a:pt x="4433" y="5901"/>
                    <a:pt x="4690" y="5657"/>
                  </a:cubicBezTo>
                  <a:cubicBezTo>
                    <a:pt x="4947" y="5406"/>
                    <a:pt x="4036" y="2247"/>
                    <a:pt x="3758" y="1196"/>
                  </a:cubicBezTo>
                  <a:cubicBezTo>
                    <a:pt x="3473" y="139"/>
                    <a:pt x="2805" y="69"/>
                    <a:pt x="2143" y="6"/>
                  </a:cubicBezTo>
                  <a:cubicBezTo>
                    <a:pt x="2107" y="2"/>
                    <a:pt x="2071" y="1"/>
                    <a:pt x="2034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3400;p79">
              <a:extLst>
                <a:ext uri="{FF2B5EF4-FFF2-40B4-BE49-F238E27FC236}">
                  <a16:creationId xmlns:a16="http://schemas.microsoft.com/office/drawing/2014/main" id="{F5AAB7A9-BFB4-920A-DEA4-8FAECCA277B3}"/>
                </a:ext>
              </a:extLst>
            </p:cNvPr>
            <p:cNvSpPr/>
            <p:nvPr/>
          </p:nvSpPr>
          <p:spPr>
            <a:xfrm>
              <a:off x="2831075" y="2248600"/>
              <a:ext cx="76550" cy="109775"/>
            </a:xfrm>
            <a:custGeom>
              <a:avLst/>
              <a:gdLst/>
              <a:ahLst/>
              <a:cxnLst/>
              <a:rect l="l" t="t" r="r" b="b"/>
              <a:pathLst>
                <a:path w="3062" h="4391" extrusionOk="0">
                  <a:moveTo>
                    <a:pt x="565" y="1"/>
                  </a:moveTo>
                  <a:cubicBezTo>
                    <a:pt x="381" y="1"/>
                    <a:pt x="185" y="40"/>
                    <a:pt x="1" y="104"/>
                  </a:cubicBezTo>
                  <a:cubicBezTo>
                    <a:pt x="188" y="522"/>
                    <a:pt x="348" y="952"/>
                    <a:pt x="480" y="1392"/>
                  </a:cubicBezTo>
                  <a:cubicBezTo>
                    <a:pt x="662" y="1983"/>
                    <a:pt x="814" y="2581"/>
                    <a:pt x="974" y="3172"/>
                  </a:cubicBezTo>
                  <a:cubicBezTo>
                    <a:pt x="1051" y="3464"/>
                    <a:pt x="1135" y="3756"/>
                    <a:pt x="1211" y="4049"/>
                  </a:cubicBezTo>
                  <a:cubicBezTo>
                    <a:pt x="1273" y="4147"/>
                    <a:pt x="1357" y="4231"/>
                    <a:pt x="1475" y="4286"/>
                  </a:cubicBezTo>
                  <a:cubicBezTo>
                    <a:pt x="1632" y="4364"/>
                    <a:pt x="1814" y="4390"/>
                    <a:pt x="1996" y="4390"/>
                  </a:cubicBezTo>
                  <a:cubicBezTo>
                    <a:pt x="2154" y="4390"/>
                    <a:pt x="2312" y="4371"/>
                    <a:pt x="2457" y="4348"/>
                  </a:cubicBezTo>
                  <a:cubicBezTo>
                    <a:pt x="2666" y="4306"/>
                    <a:pt x="2868" y="4251"/>
                    <a:pt x="3062" y="4181"/>
                  </a:cubicBezTo>
                  <a:cubicBezTo>
                    <a:pt x="2826" y="3130"/>
                    <a:pt x="2451" y="1809"/>
                    <a:pt x="2290" y="1196"/>
                  </a:cubicBezTo>
                  <a:cubicBezTo>
                    <a:pt x="2005" y="139"/>
                    <a:pt x="1337" y="69"/>
                    <a:pt x="675" y="6"/>
                  </a:cubicBezTo>
                  <a:cubicBezTo>
                    <a:pt x="639" y="2"/>
                    <a:pt x="602" y="1"/>
                    <a:pt x="565" y="1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3401;p79">
              <a:extLst>
                <a:ext uri="{FF2B5EF4-FFF2-40B4-BE49-F238E27FC236}">
                  <a16:creationId xmlns:a16="http://schemas.microsoft.com/office/drawing/2014/main" id="{0D659D3F-CAFF-6C8F-2862-09862F379046}"/>
                </a:ext>
              </a:extLst>
            </p:cNvPr>
            <p:cNvSpPr/>
            <p:nvPr/>
          </p:nvSpPr>
          <p:spPr>
            <a:xfrm>
              <a:off x="2871950" y="2340800"/>
              <a:ext cx="16725" cy="31800"/>
            </a:xfrm>
            <a:custGeom>
              <a:avLst/>
              <a:gdLst/>
              <a:ahLst/>
              <a:cxnLst/>
              <a:rect l="l" t="t" r="r" b="b"/>
              <a:pathLst>
                <a:path w="669" h="1272" extrusionOk="0">
                  <a:moveTo>
                    <a:pt x="151" y="1"/>
                  </a:moveTo>
                  <a:cubicBezTo>
                    <a:pt x="81" y="1"/>
                    <a:pt x="23" y="37"/>
                    <a:pt x="7" y="132"/>
                  </a:cubicBezTo>
                  <a:cubicBezTo>
                    <a:pt x="1" y="159"/>
                    <a:pt x="7" y="187"/>
                    <a:pt x="14" y="215"/>
                  </a:cubicBezTo>
                  <a:cubicBezTo>
                    <a:pt x="56" y="417"/>
                    <a:pt x="126" y="633"/>
                    <a:pt x="126" y="848"/>
                  </a:cubicBezTo>
                  <a:cubicBezTo>
                    <a:pt x="139" y="903"/>
                    <a:pt x="148" y="967"/>
                    <a:pt x="161" y="1022"/>
                  </a:cubicBezTo>
                  <a:cubicBezTo>
                    <a:pt x="168" y="1077"/>
                    <a:pt x="174" y="1141"/>
                    <a:pt x="196" y="1189"/>
                  </a:cubicBezTo>
                  <a:cubicBezTo>
                    <a:pt x="222" y="1252"/>
                    <a:pt x="280" y="1271"/>
                    <a:pt x="343" y="1271"/>
                  </a:cubicBezTo>
                  <a:cubicBezTo>
                    <a:pt x="363" y="1271"/>
                    <a:pt x="384" y="1269"/>
                    <a:pt x="405" y="1266"/>
                  </a:cubicBezTo>
                  <a:cubicBezTo>
                    <a:pt x="482" y="1252"/>
                    <a:pt x="572" y="1224"/>
                    <a:pt x="614" y="1154"/>
                  </a:cubicBezTo>
                  <a:cubicBezTo>
                    <a:pt x="669" y="1064"/>
                    <a:pt x="627" y="952"/>
                    <a:pt x="607" y="862"/>
                  </a:cubicBezTo>
                  <a:cubicBezTo>
                    <a:pt x="585" y="743"/>
                    <a:pt x="557" y="626"/>
                    <a:pt x="537" y="508"/>
                  </a:cubicBezTo>
                  <a:cubicBezTo>
                    <a:pt x="508" y="396"/>
                    <a:pt x="495" y="284"/>
                    <a:pt x="453" y="187"/>
                  </a:cubicBezTo>
                  <a:cubicBezTo>
                    <a:pt x="410" y="97"/>
                    <a:pt x="265" y="1"/>
                    <a:pt x="15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3402;p79">
              <a:extLst>
                <a:ext uri="{FF2B5EF4-FFF2-40B4-BE49-F238E27FC236}">
                  <a16:creationId xmlns:a16="http://schemas.microsoft.com/office/drawing/2014/main" id="{00FC393F-AEBB-F948-484A-DC05CCE7414C}"/>
                </a:ext>
              </a:extLst>
            </p:cNvPr>
            <p:cNvSpPr/>
            <p:nvPr/>
          </p:nvSpPr>
          <p:spPr>
            <a:xfrm>
              <a:off x="2794375" y="2252900"/>
              <a:ext cx="71000" cy="162125"/>
            </a:xfrm>
            <a:custGeom>
              <a:avLst/>
              <a:gdLst/>
              <a:ahLst/>
              <a:cxnLst/>
              <a:rect l="l" t="t" r="r" b="b"/>
              <a:pathLst>
                <a:path w="2840" h="6485" extrusionOk="0">
                  <a:moveTo>
                    <a:pt x="1280" y="1"/>
                  </a:moveTo>
                  <a:cubicBezTo>
                    <a:pt x="884" y="154"/>
                    <a:pt x="544" y="391"/>
                    <a:pt x="412" y="523"/>
                  </a:cubicBezTo>
                  <a:cubicBezTo>
                    <a:pt x="1" y="927"/>
                    <a:pt x="1379" y="6256"/>
                    <a:pt x="1664" y="6430"/>
                  </a:cubicBezTo>
                  <a:cubicBezTo>
                    <a:pt x="1735" y="6469"/>
                    <a:pt x="1836" y="6484"/>
                    <a:pt x="1954" y="6484"/>
                  </a:cubicBezTo>
                  <a:cubicBezTo>
                    <a:pt x="2217" y="6484"/>
                    <a:pt x="2565" y="6406"/>
                    <a:pt x="2840" y="6333"/>
                  </a:cubicBezTo>
                  <a:cubicBezTo>
                    <a:pt x="2708" y="5158"/>
                    <a:pt x="2381" y="4002"/>
                    <a:pt x="2095" y="2855"/>
                  </a:cubicBezTo>
                  <a:cubicBezTo>
                    <a:pt x="1858" y="1894"/>
                    <a:pt x="1649" y="912"/>
                    <a:pt x="128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3403;p79">
              <a:extLst>
                <a:ext uri="{FF2B5EF4-FFF2-40B4-BE49-F238E27FC236}">
                  <a16:creationId xmlns:a16="http://schemas.microsoft.com/office/drawing/2014/main" id="{877A1B52-F11F-C62A-4871-3271056E282E}"/>
                </a:ext>
              </a:extLst>
            </p:cNvPr>
            <p:cNvSpPr/>
            <p:nvPr/>
          </p:nvSpPr>
          <p:spPr>
            <a:xfrm>
              <a:off x="2679575" y="2030275"/>
              <a:ext cx="151525" cy="249800"/>
            </a:xfrm>
            <a:custGeom>
              <a:avLst/>
              <a:gdLst/>
              <a:ahLst/>
              <a:cxnLst/>
              <a:rect l="l" t="t" r="r" b="b"/>
              <a:pathLst>
                <a:path w="6061" h="9992" extrusionOk="0">
                  <a:moveTo>
                    <a:pt x="785" y="1"/>
                  </a:moveTo>
                  <a:cubicBezTo>
                    <a:pt x="776" y="1"/>
                    <a:pt x="767" y="3"/>
                    <a:pt x="758" y="6"/>
                  </a:cubicBezTo>
                  <a:lnTo>
                    <a:pt x="35" y="278"/>
                  </a:lnTo>
                  <a:cubicBezTo>
                    <a:pt x="14" y="285"/>
                    <a:pt x="0" y="313"/>
                    <a:pt x="7" y="333"/>
                  </a:cubicBezTo>
                  <a:cubicBezTo>
                    <a:pt x="55" y="661"/>
                    <a:pt x="438" y="3047"/>
                    <a:pt x="1649" y="5205"/>
                  </a:cubicBezTo>
                  <a:cubicBezTo>
                    <a:pt x="2950" y="7521"/>
                    <a:pt x="5087" y="9991"/>
                    <a:pt x="5087" y="9991"/>
                  </a:cubicBezTo>
                  <a:lnTo>
                    <a:pt x="6061" y="9672"/>
                  </a:lnTo>
                  <a:cubicBezTo>
                    <a:pt x="6061" y="9672"/>
                    <a:pt x="4661" y="7919"/>
                    <a:pt x="3103" y="5545"/>
                  </a:cubicBezTo>
                  <a:cubicBezTo>
                    <a:pt x="1712" y="3416"/>
                    <a:pt x="939" y="452"/>
                    <a:pt x="835" y="41"/>
                  </a:cubicBezTo>
                  <a:cubicBezTo>
                    <a:pt x="830" y="15"/>
                    <a:pt x="810" y="1"/>
                    <a:pt x="785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3404;p79">
              <a:extLst>
                <a:ext uri="{FF2B5EF4-FFF2-40B4-BE49-F238E27FC236}">
                  <a16:creationId xmlns:a16="http://schemas.microsoft.com/office/drawing/2014/main" id="{384B413C-19F2-AE88-990C-5601EC09A83E}"/>
                </a:ext>
              </a:extLst>
            </p:cNvPr>
            <p:cNvSpPr/>
            <p:nvPr/>
          </p:nvSpPr>
          <p:spPr>
            <a:xfrm>
              <a:off x="2791925" y="2033500"/>
              <a:ext cx="133275" cy="231125"/>
            </a:xfrm>
            <a:custGeom>
              <a:avLst/>
              <a:gdLst/>
              <a:ahLst/>
              <a:cxnLst/>
              <a:rect l="l" t="t" r="r" b="b"/>
              <a:pathLst>
                <a:path w="5331" h="9245" extrusionOk="0">
                  <a:moveTo>
                    <a:pt x="795" y="0"/>
                  </a:moveTo>
                  <a:cubicBezTo>
                    <a:pt x="783" y="0"/>
                    <a:pt x="771" y="1"/>
                    <a:pt x="760" y="2"/>
                  </a:cubicBezTo>
                  <a:cubicBezTo>
                    <a:pt x="64" y="72"/>
                    <a:pt x="0" y="1248"/>
                    <a:pt x="593" y="2160"/>
                  </a:cubicBezTo>
                  <a:cubicBezTo>
                    <a:pt x="1246" y="3169"/>
                    <a:pt x="2569" y="4359"/>
                    <a:pt x="2681" y="5243"/>
                  </a:cubicBezTo>
                  <a:cubicBezTo>
                    <a:pt x="2839" y="6467"/>
                    <a:pt x="1901" y="7295"/>
                    <a:pt x="1295" y="8082"/>
                  </a:cubicBezTo>
                  <a:cubicBezTo>
                    <a:pt x="1400" y="8137"/>
                    <a:pt x="1512" y="8192"/>
                    <a:pt x="1615" y="8242"/>
                  </a:cubicBezTo>
                  <a:cubicBezTo>
                    <a:pt x="1949" y="8416"/>
                    <a:pt x="2283" y="8589"/>
                    <a:pt x="2610" y="8777"/>
                  </a:cubicBezTo>
                  <a:cubicBezTo>
                    <a:pt x="2874" y="8930"/>
                    <a:pt x="3140" y="9084"/>
                    <a:pt x="3397" y="9244"/>
                  </a:cubicBezTo>
                  <a:cubicBezTo>
                    <a:pt x="4670" y="7658"/>
                    <a:pt x="5331" y="5938"/>
                    <a:pt x="4579" y="4247"/>
                  </a:cubicBezTo>
                  <a:cubicBezTo>
                    <a:pt x="3689" y="2255"/>
                    <a:pt x="1527" y="0"/>
                    <a:pt x="795" y="0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3405;p79">
              <a:extLst>
                <a:ext uri="{FF2B5EF4-FFF2-40B4-BE49-F238E27FC236}">
                  <a16:creationId xmlns:a16="http://schemas.microsoft.com/office/drawing/2014/main" id="{267701B8-D62B-590C-3603-B3D5FB559ED0}"/>
                </a:ext>
              </a:extLst>
            </p:cNvPr>
            <p:cNvSpPr/>
            <p:nvPr/>
          </p:nvSpPr>
          <p:spPr>
            <a:xfrm>
              <a:off x="2804275" y="2226750"/>
              <a:ext cx="70125" cy="43575"/>
            </a:xfrm>
            <a:custGeom>
              <a:avLst/>
              <a:gdLst/>
              <a:ahLst/>
              <a:cxnLst/>
              <a:rect l="l" t="t" r="r" b="b"/>
              <a:pathLst>
                <a:path w="2805" h="1743" extrusionOk="0">
                  <a:moveTo>
                    <a:pt x="662" y="0"/>
                  </a:moveTo>
                  <a:cubicBezTo>
                    <a:pt x="486" y="0"/>
                    <a:pt x="357" y="68"/>
                    <a:pt x="258" y="191"/>
                  </a:cubicBezTo>
                  <a:cubicBezTo>
                    <a:pt x="1" y="512"/>
                    <a:pt x="91" y="1325"/>
                    <a:pt x="279" y="1339"/>
                  </a:cubicBezTo>
                  <a:cubicBezTo>
                    <a:pt x="282" y="1339"/>
                    <a:pt x="284" y="1339"/>
                    <a:pt x="287" y="1339"/>
                  </a:cubicBezTo>
                  <a:cubicBezTo>
                    <a:pt x="477" y="1339"/>
                    <a:pt x="572" y="763"/>
                    <a:pt x="572" y="763"/>
                  </a:cubicBezTo>
                  <a:lnTo>
                    <a:pt x="572" y="763"/>
                  </a:lnTo>
                  <a:cubicBezTo>
                    <a:pt x="572" y="763"/>
                    <a:pt x="495" y="1464"/>
                    <a:pt x="752" y="1611"/>
                  </a:cubicBezTo>
                  <a:cubicBezTo>
                    <a:pt x="776" y="1624"/>
                    <a:pt x="799" y="1630"/>
                    <a:pt x="820" y="1630"/>
                  </a:cubicBezTo>
                  <a:cubicBezTo>
                    <a:pt x="1032" y="1630"/>
                    <a:pt x="1101" y="1033"/>
                    <a:pt x="1101" y="1033"/>
                  </a:cubicBezTo>
                  <a:cubicBezTo>
                    <a:pt x="1101" y="1033"/>
                    <a:pt x="1128" y="1639"/>
                    <a:pt x="1268" y="1715"/>
                  </a:cubicBezTo>
                  <a:cubicBezTo>
                    <a:pt x="1278" y="1720"/>
                    <a:pt x="1289" y="1723"/>
                    <a:pt x="1299" y="1723"/>
                  </a:cubicBezTo>
                  <a:cubicBezTo>
                    <a:pt x="1437" y="1723"/>
                    <a:pt x="1587" y="1242"/>
                    <a:pt x="1587" y="1242"/>
                  </a:cubicBezTo>
                  <a:cubicBezTo>
                    <a:pt x="1587" y="1242"/>
                    <a:pt x="1602" y="1556"/>
                    <a:pt x="1734" y="1708"/>
                  </a:cubicBezTo>
                  <a:cubicBezTo>
                    <a:pt x="1754" y="1732"/>
                    <a:pt x="1775" y="1743"/>
                    <a:pt x="1797" y="1743"/>
                  </a:cubicBezTo>
                  <a:cubicBezTo>
                    <a:pt x="1917" y="1743"/>
                    <a:pt x="2046" y="1422"/>
                    <a:pt x="2046" y="1422"/>
                  </a:cubicBezTo>
                  <a:cubicBezTo>
                    <a:pt x="2046" y="1422"/>
                    <a:pt x="2271" y="1500"/>
                    <a:pt x="2514" y="1500"/>
                  </a:cubicBezTo>
                  <a:cubicBezTo>
                    <a:pt x="2612" y="1500"/>
                    <a:pt x="2714" y="1487"/>
                    <a:pt x="2805" y="1451"/>
                  </a:cubicBezTo>
                  <a:cubicBezTo>
                    <a:pt x="2805" y="1451"/>
                    <a:pt x="2778" y="1103"/>
                    <a:pt x="1866" y="512"/>
                  </a:cubicBezTo>
                  <a:cubicBezTo>
                    <a:pt x="1314" y="158"/>
                    <a:pt x="933" y="0"/>
                    <a:pt x="66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3406;p79">
              <a:extLst>
                <a:ext uri="{FF2B5EF4-FFF2-40B4-BE49-F238E27FC236}">
                  <a16:creationId xmlns:a16="http://schemas.microsoft.com/office/drawing/2014/main" id="{EF80A3C6-8BBB-46C2-F3B6-6AABE683DBF4}"/>
                </a:ext>
              </a:extLst>
            </p:cNvPr>
            <p:cNvSpPr/>
            <p:nvPr/>
          </p:nvSpPr>
          <p:spPr>
            <a:xfrm>
              <a:off x="2625125" y="1772400"/>
              <a:ext cx="212950" cy="242750"/>
            </a:xfrm>
            <a:custGeom>
              <a:avLst/>
              <a:gdLst/>
              <a:ahLst/>
              <a:cxnLst/>
              <a:rect l="l" t="t" r="r" b="b"/>
              <a:pathLst>
                <a:path w="8518" h="9710" extrusionOk="0">
                  <a:moveTo>
                    <a:pt x="4110" y="1"/>
                  </a:moveTo>
                  <a:cubicBezTo>
                    <a:pt x="1762" y="1"/>
                    <a:pt x="41" y="1948"/>
                    <a:pt x="7" y="5054"/>
                  </a:cubicBezTo>
                  <a:cubicBezTo>
                    <a:pt x="1" y="5443"/>
                    <a:pt x="14" y="5827"/>
                    <a:pt x="56" y="6181"/>
                  </a:cubicBezTo>
                  <a:lnTo>
                    <a:pt x="56" y="6203"/>
                  </a:lnTo>
                  <a:cubicBezTo>
                    <a:pt x="69" y="6313"/>
                    <a:pt x="84" y="6425"/>
                    <a:pt x="97" y="6528"/>
                  </a:cubicBezTo>
                  <a:cubicBezTo>
                    <a:pt x="243" y="7462"/>
                    <a:pt x="563" y="8249"/>
                    <a:pt x="1183" y="8805"/>
                  </a:cubicBezTo>
                  <a:cubicBezTo>
                    <a:pt x="1183" y="8805"/>
                    <a:pt x="1190" y="8811"/>
                    <a:pt x="1196" y="8811"/>
                  </a:cubicBezTo>
                  <a:cubicBezTo>
                    <a:pt x="1302" y="8908"/>
                    <a:pt x="1420" y="9000"/>
                    <a:pt x="1545" y="9084"/>
                  </a:cubicBezTo>
                  <a:cubicBezTo>
                    <a:pt x="2080" y="9431"/>
                    <a:pt x="2789" y="9646"/>
                    <a:pt x="3716" y="9695"/>
                  </a:cubicBezTo>
                  <a:cubicBezTo>
                    <a:pt x="3758" y="9701"/>
                    <a:pt x="3800" y="9701"/>
                    <a:pt x="3848" y="9701"/>
                  </a:cubicBezTo>
                  <a:cubicBezTo>
                    <a:pt x="3890" y="9701"/>
                    <a:pt x="3938" y="9701"/>
                    <a:pt x="3987" y="9710"/>
                  </a:cubicBezTo>
                  <a:cubicBezTo>
                    <a:pt x="4099" y="9710"/>
                    <a:pt x="4202" y="9701"/>
                    <a:pt x="4308" y="9695"/>
                  </a:cubicBezTo>
                  <a:cubicBezTo>
                    <a:pt x="5629" y="9611"/>
                    <a:pt x="6806" y="8805"/>
                    <a:pt x="7522" y="7587"/>
                  </a:cubicBezTo>
                  <a:cubicBezTo>
                    <a:pt x="7529" y="7572"/>
                    <a:pt x="7536" y="7566"/>
                    <a:pt x="7542" y="7552"/>
                  </a:cubicBezTo>
                  <a:cubicBezTo>
                    <a:pt x="7599" y="7455"/>
                    <a:pt x="7654" y="7350"/>
                    <a:pt x="7703" y="7247"/>
                  </a:cubicBezTo>
                  <a:cubicBezTo>
                    <a:pt x="7967" y="6710"/>
                    <a:pt x="8149" y="6098"/>
                    <a:pt x="8217" y="5436"/>
                  </a:cubicBezTo>
                  <a:cubicBezTo>
                    <a:pt x="8518" y="2702"/>
                    <a:pt x="6819" y="169"/>
                    <a:pt x="4376" y="9"/>
                  </a:cubicBezTo>
                  <a:cubicBezTo>
                    <a:pt x="4287" y="3"/>
                    <a:pt x="4198" y="1"/>
                    <a:pt x="4110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3407;p79">
              <a:extLst>
                <a:ext uri="{FF2B5EF4-FFF2-40B4-BE49-F238E27FC236}">
                  <a16:creationId xmlns:a16="http://schemas.microsoft.com/office/drawing/2014/main" id="{DB70EBD7-AF66-64A8-9E6F-0CFB5E73B603}"/>
                </a:ext>
              </a:extLst>
            </p:cNvPr>
            <p:cNvSpPr/>
            <p:nvPr/>
          </p:nvSpPr>
          <p:spPr>
            <a:xfrm>
              <a:off x="2615900" y="1730700"/>
              <a:ext cx="259925" cy="184975"/>
            </a:xfrm>
            <a:custGeom>
              <a:avLst/>
              <a:gdLst/>
              <a:ahLst/>
              <a:cxnLst/>
              <a:rect l="l" t="t" r="r" b="b"/>
              <a:pathLst>
                <a:path w="10397" h="7399" extrusionOk="0">
                  <a:moveTo>
                    <a:pt x="5031" y="0"/>
                  </a:moveTo>
                  <a:cubicBezTo>
                    <a:pt x="4658" y="0"/>
                    <a:pt x="4281" y="33"/>
                    <a:pt x="3903" y="112"/>
                  </a:cubicBezTo>
                  <a:cubicBezTo>
                    <a:pt x="3743" y="147"/>
                    <a:pt x="3598" y="180"/>
                    <a:pt x="3451" y="237"/>
                  </a:cubicBezTo>
                  <a:cubicBezTo>
                    <a:pt x="3138" y="286"/>
                    <a:pt x="2833" y="356"/>
                    <a:pt x="2532" y="459"/>
                  </a:cubicBezTo>
                  <a:cubicBezTo>
                    <a:pt x="1594" y="800"/>
                    <a:pt x="717" y="1448"/>
                    <a:pt x="244" y="2366"/>
                  </a:cubicBezTo>
                  <a:cubicBezTo>
                    <a:pt x="152" y="2547"/>
                    <a:pt x="1" y="2867"/>
                    <a:pt x="194" y="3034"/>
                  </a:cubicBezTo>
                  <a:cubicBezTo>
                    <a:pt x="245" y="3078"/>
                    <a:pt x="304" y="3096"/>
                    <a:pt x="364" y="3096"/>
                  </a:cubicBezTo>
                  <a:cubicBezTo>
                    <a:pt x="426" y="3096"/>
                    <a:pt x="489" y="3076"/>
                    <a:pt x="543" y="3048"/>
                  </a:cubicBezTo>
                  <a:lnTo>
                    <a:pt x="550" y="3041"/>
                  </a:lnTo>
                  <a:lnTo>
                    <a:pt x="550" y="3041"/>
                  </a:lnTo>
                  <a:cubicBezTo>
                    <a:pt x="508" y="3131"/>
                    <a:pt x="460" y="3215"/>
                    <a:pt x="425" y="3292"/>
                  </a:cubicBezTo>
                  <a:cubicBezTo>
                    <a:pt x="138" y="3844"/>
                    <a:pt x="482" y="4085"/>
                    <a:pt x="964" y="4085"/>
                  </a:cubicBezTo>
                  <a:cubicBezTo>
                    <a:pt x="1315" y="4085"/>
                    <a:pt x="1738" y="3958"/>
                    <a:pt x="2046" y="3729"/>
                  </a:cubicBezTo>
                  <a:cubicBezTo>
                    <a:pt x="2734" y="3221"/>
                    <a:pt x="4029" y="2694"/>
                    <a:pt x="4189" y="2630"/>
                  </a:cubicBezTo>
                  <a:lnTo>
                    <a:pt x="4189" y="2630"/>
                  </a:lnTo>
                  <a:cubicBezTo>
                    <a:pt x="4050" y="2694"/>
                    <a:pt x="3117" y="3138"/>
                    <a:pt x="3361" y="3459"/>
                  </a:cubicBezTo>
                  <a:cubicBezTo>
                    <a:pt x="3449" y="3578"/>
                    <a:pt x="3555" y="3620"/>
                    <a:pt x="3690" y="3620"/>
                  </a:cubicBezTo>
                  <a:cubicBezTo>
                    <a:pt x="3941" y="3620"/>
                    <a:pt x="4292" y="3478"/>
                    <a:pt x="4815" y="3424"/>
                  </a:cubicBezTo>
                  <a:cubicBezTo>
                    <a:pt x="5213" y="3382"/>
                    <a:pt x="5622" y="3312"/>
                    <a:pt x="5977" y="3292"/>
                  </a:cubicBezTo>
                  <a:lnTo>
                    <a:pt x="5977" y="3292"/>
                  </a:lnTo>
                  <a:cubicBezTo>
                    <a:pt x="5971" y="3305"/>
                    <a:pt x="5956" y="3320"/>
                    <a:pt x="5949" y="3340"/>
                  </a:cubicBezTo>
                  <a:cubicBezTo>
                    <a:pt x="5881" y="3459"/>
                    <a:pt x="5817" y="3584"/>
                    <a:pt x="5789" y="3722"/>
                  </a:cubicBezTo>
                  <a:cubicBezTo>
                    <a:pt x="5705" y="4252"/>
                    <a:pt x="6325" y="4522"/>
                    <a:pt x="6722" y="4586"/>
                  </a:cubicBezTo>
                  <a:cubicBezTo>
                    <a:pt x="6775" y="4594"/>
                    <a:pt x="6826" y="4598"/>
                    <a:pt x="6877" y="4598"/>
                  </a:cubicBezTo>
                  <a:cubicBezTo>
                    <a:pt x="6947" y="4598"/>
                    <a:pt x="7015" y="4591"/>
                    <a:pt x="7083" y="4579"/>
                  </a:cubicBezTo>
                  <a:lnTo>
                    <a:pt x="7083" y="4579"/>
                  </a:lnTo>
                  <a:cubicBezTo>
                    <a:pt x="7076" y="4704"/>
                    <a:pt x="7063" y="4836"/>
                    <a:pt x="7063" y="4975"/>
                  </a:cubicBezTo>
                  <a:cubicBezTo>
                    <a:pt x="7063" y="5700"/>
                    <a:pt x="7542" y="5539"/>
                    <a:pt x="7551" y="6076"/>
                  </a:cubicBezTo>
                  <a:cubicBezTo>
                    <a:pt x="7557" y="6603"/>
                    <a:pt x="7278" y="7216"/>
                    <a:pt x="7668" y="7361"/>
                  </a:cubicBezTo>
                  <a:cubicBezTo>
                    <a:pt x="7736" y="7387"/>
                    <a:pt x="7797" y="7399"/>
                    <a:pt x="7851" y="7399"/>
                  </a:cubicBezTo>
                  <a:cubicBezTo>
                    <a:pt x="8148" y="7399"/>
                    <a:pt x="8258" y="7052"/>
                    <a:pt x="8329" y="6770"/>
                  </a:cubicBezTo>
                  <a:cubicBezTo>
                    <a:pt x="8384" y="6541"/>
                    <a:pt x="8490" y="6471"/>
                    <a:pt x="8621" y="6471"/>
                  </a:cubicBezTo>
                  <a:cubicBezTo>
                    <a:pt x="8828" y="6471"/>
                    <a:pt x="9099" y="6648"/>
                    <a:pt x="9328" y="6648"/>
                  </a:cubicBezTo>
                  <a:cubicBezTo>
                    <a:pt x="9358" y="6648"/>
                    <a:pt x="9386" y="6645"/>
                    <a:pt x="9414" y="6638"/>
                  </a:cubicBezTo>
                  <a:cubicBezTo>
                    <a:pt x="9860" y="6535"/>
                    <a:pt x="10056" y="5852"/>
                    <a:pt x="10159" y="5456"/>
                  </a:cubicBezTo>
                  <a:cubicBezTo>
                    <a:pt x="10249" y="5135"/>
                    <a:pt x="10340" y="4766"/>
                    <a:pt x="10368" y="4397"/>
                  </a:cubicBezTo>
                  <a:cubicBezTo>
                    <a:pt x="10396" y="4105"/>
                    <a:pt x="10390" y="3821"/>
                    <a:pt x="10313" y="3562"/>
                  </a:cubicBezTo>
                  <a:cubicBezTo>
                    <a:pt x="10306" y="3535"/>
                    <a:pt x="10298" y="3514"/>
                    <a:pt x="10291" y="3494"/>
                  </a:cubicBezTo>
                  <a:cubicBezTo>
                    <a:pt x="10256" y="3375"/>
                    <a:pt x="10201" y="3257"/>
                    <a:pt x="10139" y="3145"/>
                  </a:cubicBezTo>
                  <a:cubicBezTo>
                    <a:pt x="10097" y="3076"/>
                    <a:pt x="10056" y="3006"/>
                    <a:pt x="10014" y="2929"/>
                  </a:cubicBezTo>
                  <a:cubicBezTo>
                    <a:pt x="9930" y="2797"/>
                    <a:pt x="9839" y="2672"/>
                    <a:pt x="9748" y="2540"/>
                  </a:cubicBezTo>
                  <a:lnTo>
                    <a:pt x="9748" y="2540"/>
                  </a:lnTo>
                  <a:lnTo>
                    <a:pt x="9755" y="2547"/>
                  </a:lnTo>
                  <a:cubicBezTo>
                    <a:pt x="9824" y="2556"/>
                    <a:pt x="9904" y="2566"/>
                    <a:pt x="9985" y="2566"/>
                  </a:cubicBezTo>
                  <a:cubicBezTo>
                    <a:pt x="10092" y="2566"/>
                    <a:pt x="10201" y="2548"/>
                    <a:pt x="10284" y="2485"/>
                  </a:cubicBezTo>
                  <a:cubicBezTo>
                    <a:pt x="10348" y="2435"/>
                    <a:pt x="10375" y="2360"/>
                    <a:pt x="10361" y="2276"/>
                  </a:cubicBezTo>
                  <a:cubicBezTo>
                    <a:pt x="10340" y="2184"/>
                    <a:pt x="10271" y="2109"/>
                    <a:pt x="10201" y="2046"/>
                  </a:cubicBezTo>
                  <a:cubicBezTo>
                    <a:pt x="10069" y="1921"/>
                    <a:pt x="9909" y="1830"/>
                    <a:pt x="9742" y="1767"/>
                  </a:cubicBezTo>
                  <a:cubicBezTo>
                    <a:pt x="9610" y="1718"/>
                    <a:pt x="9478" y="1698"/>
                    <a:pt x="9346" y="1692"/>
                  </a:cubicBezTo>
                  <a:cubicBezTo>
                    <a:pt x="9338" y="1413"/>
                    <a:pt x="9282" y="1141"/>
                    <a:pt x="9115" y="919"/>
                  </a:cubicBezTo>
                  <a:cubicBezTo>
                    <a:pt x="9024" y="794"/>
                    <a:pt x="8864" y="638"/>
                    <a:pt x="8699" y="638"/>
                  </a:cubicBezTo>
                  <a:cubicBezTo>
                    <a:pt x="8689" y="638"/>
                    <a:pt x="8679" y="639"/>
                    <a:pt x="8670" y="640"/>
                  </a:cubicBezTo>
                  <a:cubicBezTo>
                    <a:pt x="8427" y="661"/>
                    <a:pt x="8579" y="995"/>
                    <a:pt x="8628" y="1127"/>
                  </a:cubicBezTo>
                  <a:cubicBezTo>
                    <a:pt x="8670" y="1239"/>
                    <a:pt x="8720" y="1349"/>
                    <a:pt x="8768" y="1461"/>
                  </a:cubicBezTo>
                  <a:cubicBezTo>
                    <a:pt x="8344" y="1079"/>
                    <a:pt x="7870" y="773"/>
                    <a:pt x="7369" y="529"/>
                  </a:cubicBezTo>
                  <a:cubicBezTo>
                    <a:pt x="6729" y="230"/>
                    <a:pt x="6033" y="48"/>
                    <a:pt x="5316" y="7"/>
                  </a:cubicBezTo>
                  <a:cubicBezTo>
                    <a:pt x="5221" y="3"/>
                    <a:pt x="5126" y="0"/>
                    <a:pt x="503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3408;p79">
              <a:extLst>
                <a:ext uri="{FF2B5EF4-FFF2-40B4-BE49-F238E27FC236}">
                  <a16:creationId xmlns:a16="http://schemas.microsoft.com/office/drawing/2014/main" id="{9618CD17-C33C-19CA-242F-4569D813474E}"/>
                </a:ext>
              </a:extLst>
            </p:cNvPr>
            <p:cNvSpPr/>
            <p:nvPr/>
          </p:nvSpPr>
          <p:spPr>
            <a:xfrm>
              <a:off x="2810550" y="1883725"/>
              <a:ext cx="65100" cy="78275"/>
            </a:xfrm>
            <a:custGeom>
              <a:avLst/>
              <a:gdLst/>
              <a:ahLst/>
              <a:cxnLst/>
              <a:rect l="l" t="t" r="r" b="b"/>
              <a:pathLst>
                <a:path w="2604" h="3131" extrusionOk="0">
                  <a:moveTo>
                    <a:pt x="1622" y="0"/>
                  </a:moveTo>
                  <a:cubicBezTo>
                    <a:pt x="691" y="0"/>
                    <a:pt x="164" y="1084"/>
                    <a:pt x="42" y="1888"/>
                  </a:cubicBezTo>
                  <a:cubicBezTo>
                    <a:pt x="15" y="2090"/>
                    <a:pt x="0" y="2306"/>
                    <a:pt x="49" y="2508"/>
                  </a:cubicBezTo>
                  <a:cubicBezTo>
                    <a:pt x="135" y="2881"/>
                    <a:pt x="442" y="3130"/>
                    <a:pt x="826" y="3130"/>
                  </a:cubicBezTo>
                  <a:cubicBezTo>
                    <a:pt x="850" y="3130"/>
                    <a:pt x="874" y="3129"/>
                    <a:pt x="899" y="3128"/>
                  </a:cubicBezTo>
                  <a:cubicBezTo>
                    <a:pt x="1268" y="3092"/>
                    <a:pt x="1615" y="2877"/>
                    <a:pt x="1886" y="2640"/>
                  </a:cubicBezTo>
                  <a:cubicBezTo>
                    <a:pt x="2325" y="2251"/>
                    <a:pt x="2589" y="1700"/>
                    <a:pt x="2595" y="1124"/>
                  </a:cubicBezTo>
                  <a:cubicBezTo>
                    <a:pt x="2604" y="858"/>
                    <a:pt x="2547" y="587"/>
                    <a:pt x="2387" y="364"/>
                  </a:cubicBezTo>
                  <a:cubicBezTo>
                    <a:pt x="2241" y="163"/>
                    <a:pt x="2061" y="58"/>
                    <a:pt x="1859" y="23"/>
                  </a:cubicBezTo>
                  <a:cubicBezTo>
                    <a:pt x="1777" y="8"/>
                    <a:pt x="1698" y="0"/>
                    <a:pt x="162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3409;p79">
              <a:extLst>
                <a:ext uri="{FF2B5EF4-FFF2-40B4-BE49-F238E27FC236}">
                  <a16:creationId xmlns:a16="http://schemas.microsoft.com/office/drawing/2014/main" id="{289CD054-F2FE-A8E8-90A2-511C50116A17}"/>
                </a:ext>
              </a:extLst>
            </p:cNvPr>
            <p:cNvSpPr/>
            <p:nvPr/>
          </p:nvSpPr>
          <p:spPr>
            <a:xfrm>
              <a:off x="2710350" y="1844200"/>
              <a:ext cx="42125" cy="27300"/>
            </a:xfrm>
            <a:custGeom>
              <a:avLst/>
              <a:gdLst/>
              <a:ahLst/>
              <a:cxnLst/>
              <a:rect l="l" t="t" r="r" b="b"/>
              <a:pathLst>
                <a:path w="1685" h="1092" extrusionOk="0">
                  <a:moveTo>
                    <a:pt x="476" y="0"/>
                  </a:moveTo>
                  <a:cubicBezTo>
                    <a:pt x="360" y="0"/>
                    <a:pt x="251" y="25"/>
                    <a:pt x="160" y="88"/>
                  </a:cubicBezTo>
                  <a:cubicBezTo>
                    <a:pt x="64" y="149"/>
                    <a:pt x="0" y="255"/>
                    <a:pt x="22" y="367"/>
                  </a:cubicBezTo>
                  <a:cubicBezTo>
                    <a:pt x="42" y="483"/>
                    <a:pt x="154" y="589"/>
                    <a:pt x="286" y="644"/>
                  </a:cubicBezTo>
                  <a:cubicBezTo>
                    <a:pt x="424" y="692"/>
                    <a:pt x="571" y="707"/>
                    <a:pt x="716" y="742"/>
                  </a:cubicBezTo>
                  <a:cubicBezTo>
                    <a:pt x="1002" y="797"/>
                    <a:pt x="1268" y="916"/>
                    <a:pt x="1490" y="1068"/>
                  </a:cubicBezTo>
                  <a:cubicBezTo>
                    <a:pt x="1513" y="1085"/>
                    <a:pt x="1538" y="1092"/>
                    <a:pt x="1562" y="1092"/>
                  </a:cubicBezTo>
                  <a:cubicBezTo>
                    <a:pt x="1629" y="1092"/>
                    <a:pt x="1684" y="1036"/>
                    <a:pt x="1663" y="984"/>
                  </a:cubicBezTo>
                  <a:cubicBezTo>
                    <a:pt x="1663" y="749"/>
                    <a:pt x="1490" y="512"/>
                    <a:pt x="1288" y="345"/>
                  </a:cubicBezTo>
                  <a:cubicBezTo>
                    <a:pt x="1101" y="178"/>
                    <a:pt x="828" y="39"/>
                    <a:pt x="558" y="4"/>
                  </a:cubicBezTo>
                  <a:cubicBezTo>
                    <a:pt x="530" y="2"/>
                    <a:pt x="503" y="0"/>
                    <a:pt x="476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3410;p79">
              <a:extLst>
                <a:ext uri="{FF2B5EF4-FFF2-40B4-BE49-F238E27FC236}">
                  <a16:creationId xmlns:a16="http://schemas.microsoft.com/office/drawing/2014/main" id="{48A7E43F-F099-E7BE-BB87-272AB5DEDF67}"/>
                </a:ext>
              </a:extLst>
            </p:cNvPr>
            <p:cNvSpPr/>
            <p:nvPr/>
          </p:nvSpPr>
          <p:spPr>
            <a:xfrm>
              <a:off x="2638425" y="1843150"/>
              <a:ext cx="32975" cy="23775"/>
            </a:xfrm>
            <a:custGeom>
              <a:avLst/>
              <a:gdLst/>
              <a:ahLst/>
              <a:cxnLst/>
              <a:rect l="l" t="t" r="r" b="b"/>
              <a:pathLst>
                <a:path w="1319" h="951" extrusionOk="0">
                  <a:moveTo>
                    <a:pt x="927" y="0"/>
                  </a:moveTo>
                  <a:cubicBezTo>
                    <a:pt x="905" y="0"/>
                    <a:pt x="882" y="2"/>
                    <a:pt x="860" y="4"/>
                  </a:cubicBezTo>
                  <a:cubicBezTo>
                    <a:pt x="644" y="33"/>
                    <a:pt x="436" y="150"/>
                    <a:pt x="289" y="297"/>
                  </a:cubicBezTo>
                  <a:cubicBezTo>
                    <a:pt x="137" y="442"/>
                    <a:pt x="3" y="644"/>
                    <a:pt x="11" y="859"/>
                  </a:cubicBezTo>
                  <a:cubicBezTo>
                    <a:pt x="0" y="906"/>
                    <a:pt x="45" y="951"/>
                    <a:pt x="97" y="951"/>
                  </a:cubicBezTo>
                  <a:cubicBezTo>
                    <a:pt x="117" y="951"/>
                    <a:pt x="138" y="945"/>
                    <a:pt x="157" y="930"/>
                  </a:cubicBezTo>
                  <a:cubicBezTo>
                    <a:pt x="330" y="798"/>
                    <a:pt x="539" y="701"/>
                    <a:pt x="763" y="644"/>
                  </a:cubicBezTo>
                  <a:cubicBezTo>
                    <a:pt x="880" y="617"/>
                    <a:pt x="998" y="609"/>
                    <a:pt x="1110" y="560"/>
                  </a:cubicBezTo>
                  <a:cubicBezTo>
                    <a:pt x="1214" y="519"/>
                    <a:pt x="1297" y="429"/>
                    <a:pt x="1312" y="325"/>
                  </a:cubicBezTo>
                  <a:cubicBezTo>
                    <a:pt x="1319" y="226"/>
                    <a:pt x="1264" y="136"/>
                    <a:pt x="1187" y="81"/>
                  </a:cubicBezTo>
                  <a:cubicBezTo>
                    <a:pt x="1114" y="24"/>
                    <a:pt x="1023" y="0"/>
                    <a:pt x="927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3411;p79">
              <a:extLst>
                <a:ext uri="{FF2B5EF4-FFF2-40B4-BE49-F238E27FC236}">
                  <a16:creationId xmlns:a16="http://schemas.microsoft.com/office/drawing/2014/main" id="{51163AA9-FC79-63A6-9F3F-0189F271C074}"/>
                </a:ext>
              </a:extLst>
            </p:cNvPr>
            <p:cNvSpPr/>
            <p:nvPr/>
          </p:nvSpPr>
          <p:spPr>
            <a:xfrm>
              <a:off x="2764625" y="2503750"/>
              <a:ext cx="108950" cy="34275"/>
            </a:xfrm>
            <a:custGeom>
              <a:avLst/>
              <a:gdLst/>
              <a:ahLst/>
              <a:cxnLst/>
              <a:rect l="l" t="t" r="r" b="b"/>
              <a:pathLst>
                <a:path w="4358" h="1371" extrusionOk="0">
                  <a:moveTo>
                    <a:pt x="2091" y="0"/>
                  </a:moveTo>
                  <a:cubicBezTo>
                    <a:pt x="1791" y="0"/>
                    <a:pt x="1570" y="5"/>
                    <a:pt x="1545" y="15"/>
                  </a:cubicBezTo>
                  <a:cubicBezTo>
                    <a:pt x="1545" y="15"/>
                    <a:pt x="1336" y="37"/>
                    <a:pt x="710" y="446"/>
                  </a:cubicBezTo>
                  <a:cubicBezTo>
                    <a:pt x="327" y="696"/>
                    <a:pt x="125" y="927"/>
                    <a:pt x="42" y="1101"/>
                  </a:cubicBezTo>
                  <a:cubicBezTo>
                    <a:pt x="0" y="1177"/>
                    <a:pt x="64" y="1274"/>
                    <a:pt x="154" y="1281"/>
                  </a:cubicBezTo>
                  <a:cubicBezTo>
                    <a:pt x="640" y="1307"/>
                    <a:pt x="2043" y="1370"/>
                    <a:pt x="3069" y="1370"/>
                  </a:cubicBezTo>
                  <a:cubicBezTo>
                    <a:pt x="3701" y="1370"/>
                    <a:pt x="4189" y="1346"/>
                    <a:pt x="4232" y="1274"/>
                  </a:cubicBezTo>
                  <a:cubicBezTo>
                    <a:pt x="4357" y="1059"/>
                    <a:pt x="4120" y="78"/>
                    <a:pt x="4015" y="43"/>
                  </a:cubicBezTo>
                  <a:cubicBezTo>
                    <a:pt x="3937" y="23"/>
                    <a:pt x="2796" y="0"/>
                    <a:pt x="2091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3412;p79">
              <a:extLst>
                <a:ext uri="{FF2B5EF4-FFF2-40B4-BE49-F238E27FC236}">
                  <a16:creationId xmlns:a16="http://schemas.microsoft.com/office/drawing/2014/main" id="{E0F36DF9-5D99-E88D-7D94-77334E6C356F}"/>
                </a:ext>
              </a:extLst>
            </p:cNvPr>
            <p:cNvSpPr/>
            <p:nvPr/>
          </p:nvSpPr>
          <p:spPr>
            <a:xfrm>
              <a:off x="2765650" y="2531075"/>
              <a:ext cx="104950" cy="7000"/>
            </a:xfrm>
            <a:custGeom>
              <a:avLst/>
              <a:gdLst/>
              <a:ahLst/>
              <a:cxnLst/>
              <a:rect l="l" t="t" r="r" b="b"/>
              <a:pathLst>
                <a:path w="4198" h="280" extrusionOk="0">
                  <a:moveTo>
                    <a:pt x="1" y="1"/>
                  </a:moveTo>
                  <a:lnTo>
                    <a:pt x="1" y="280"/>
                  </a:lnTo>
                  <a:lnTo>
                    <a:pt x="4198" y="280"/>
                  </a:lnTo>
                  <a:lnTo>
                    <a:pt x="4198" y="1"/>
                  </a:lnTo>
                  <a:close/>
                </a:path>
              </a:pathLst>
            </a:custGeom>
            <a:solidFill>
              <a:srgbClr val="C58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3413;p79">
              <a:extLst>
                <a:ext uri="{FF2B5EF4-FFF2-40B4-BE49-F238E27FC236}">
                  <a16:creationId xmlns:a16="http://schemas.microsoft.com/office/drawing/2014/main" id="{9A3BE07B-1A83-94F8-62FB-364D15B1106A}"/>
                </a:ext>
              </a:extLst>
            </p:cNvPr>
            <p:cNvSpPr/>
            <p:nvPr/>
          </p:nvSpPr>
          <p:spPr>
            <a:xfrm>
              <a:off x="2764625" y="2527625"/>
              <a:ext cx="106650" cy="10450"/>
            </a:xfrm>
            <a:custGeom>
              <a:avLst/>
              <a:gdLst/>
              <a:ahLst/>
              <a:cxnLst/>
              <a:rect l="l" t="t" r="r" b="b"/>
              <a:pathLst>
                <a:path w="4266" h="418" extrusionOk="0">
                  <a:moveTo>
                    <a:pt x="132" y="0"/>
                  </a:moveTo>
                  <a:cubicBezTo>
                    <a:pt x="99" y="49"/>
                    <a:pt x="70" y="97"/>
                    <a:pt x="49" y="139"/>
                  </a:cubicBezTo>
                  <a:cubicBezTo>
                    <a:pt x="42" y="139"/>
                    <a:pt x="42" y="139"/>
                    <a:pt x="42" y="146"/>
                  </a:cubicBezTo>
                  <a:cubicBezTo>
                    <a:pt x="0" y="222"/>
                    <a:pt x="64" y="319"/>
                    <a:pt x="154" y="326"/>
                  </a:cubicBezTo>
                  <a:lnTo>
                    <a:pt x="195" y="326"/>
                  </a:lnTo>
                  <a:cubicBezTo>
                    <a:pt x="717" y="354"/>
                    <a:pt x="2074" y="418"/>
                    <a:pt x="3076" y="418"/>
                  </a:cubicBezTo>
                  <a:cubicBezTo>
                    <a:pt x="3702" y="418"/>
                    <a:pt x="4190" y="389"/>
                    <a:pt x="4232" y="319"/>
                  </a:cubicBezTo>
                  <a:cubicBezTo>
                    <a:pt x="4232" y="313"/>
                    <a:pt x="4232" y="313"/>
                    <a:pt x="4239" y="313"/>
                  </a:cubicBezTo>
                  <a:cubicBezTo>
                    <a:pt x="4252" y="277"/>
                    <a:pt x="4259" y="229"/>
                    <a:pt x="4265" y="174"/>
                  </a:cubicBezTo>
                  <a:cubicBezTo>
                    <a:pt x="3946" y="174"/>
                    <a:pt x="3626" y="181"/>
                    <a:pt x="3305" y="181"/>
                  </a:cubicBezTo>
                  <a:cubicBezTo>
                    <a:pt x="3083" y="181"/>
                    <a:pt x="2861" y="174"/>
                    <a:pt x="2637" y="174"/>
                  </a:cubicBezTo>
                  <a:cubicBezTo>
                    <a:pt x="1802" y="167"/>
                    <a:pt x="960" y="132"/>
                    <a:pt x="132" y="0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3414;p79">
              <a:extLst>
                <a:ext uri="{FF2B5EF4-FFF2-40B4-BE49-F238E27FC236}">
                  <a16:creationId xmlns:a16="http://schemas.microsoft.com/office/drawing/2014/main" id="{11E7990E-6FB8-0031-E740-FB31573AB8C9}"/>
                </a:ext>
              </a:extLst>
            </p:cNvPr>
            <p:cNvSpPr/>
            <p:nvPr/>
          </p:nvSpPr>
          <p:spPr>
            <a:xfrm>
              <a:off x="2642500" y="2503750"/>
              <a:ext cx="108725" cy="34275"/>
            </a:xfrm>
            <a:custGeom>
              <a:avLst/>
              <a:gdLst/>
              <a:ahLst/>
              <a:cxnLst/>
              <a:rect l="l" t="t" r="r" b="b"/>
              <a:pathLst>
                <a:path w="4349" h="1371" extrusionOk="0">
                  <a:moveTo>
                    <a:pt x="2085" y="0"/>
                  </a:moveTo>
                  <a:cubicBezTo>
                    <a:pt x="1784" y="0"/>
                    <a:pt x="1563" y="5"/>
                    <a:pt x="1538" y="15"/>
                  </a:cubicBezTo>
                  <a:cubicBezTo>
                    <a:pt x="1538" y="15"/>
                    <a:pt x="1330" y="37"/>
                    <a:pt x="710" y="446"/>
                  </a:cubicBezTo>
                  <a:cubicBezTo>
                    <a:pt x="328" y="696"/>
                    <a:pt x="126" y="927"/>
                    <a:pt x="42" y="1101"/>
                  </a:cubicBezTo>
                  <a:cubicBezTo>
                    <a:pt x="0" y="1177"/>
                    <a:pt x="57" y="1274"/>
                    <a:pt x="154" y="1281"/>
                  </a:cubicBezTo>
                  <a:cubicBezTo>
                    <a:pt x="641" y="1307"/>
                    <a:pt x="2044" y="1370"/>
                    <a:pt x="3067" y="1370"/>
                  </a:cubicBezTo>
                  <a:cubicBezTo>
                    <a:pt x="3698" y="1370"/>
                    <a:pt x="4184" y="1346"/>
                    <a:pt x="4224" y="1274"/>
                  </a:cubicBezTo>
                  <a:cubicBezTo>
                    <a:pt x="4349" y="1059"/>
                    <a:pt x="4120" y="78"/>
                    <a:pt x="4008" y="43"/>
                  </a:cubicBezTo>
                  <a:cubicBezTo>
                    <a:pt x="3931" y="23"/>
                    <a:pt x="2789" y="0"/>
                    <a:pt x="2085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3415;p79">
              <a:extLst>
                <a:ext uri="{FF2B5EF4-FFF2-40B4-BE49-F238E27FC236}">
                  <a16:creationId xmlns:a16="http://schemas.microsoft.com/office/drawing/2014/main" id="{5F5F278B-8F12-CA1A-7EDF-BFF51DD43357}"/>
                </a:ext>
              </a:extLst>
            </p:cNvPr>
            <p:cNvSpPr/>
            <p:nvPr/>
          </p:nvSpPr>
          <p:spPr>
            <a:xfrm>
              <a:off x="2646325" y="2535600"/>
              <a:ext cx="102000" cy="2475"/>
            </a:xfrm>
            <a:custGeom>
              <a:avLst/>
              <a:gdLst/>
              <a:ahLst/>
              <a:cxnLst/>
              <a:rect l="l" t="t" r="r" b="b"/>
              <a:pathLst>
                <a:path w="4080" h="99" extrusionOk="0">
                  <a:moveTo>
                    <a:pt x="2910" y="99"/>
                  </a:moveTo>
                  <a:lnTo>
                    <a:pt x="2917" y="99"/>
                  </a:lnTo>
                  <a:lnTo>
                    <a:pt x="2917" y="99"/>
                  </a:lnTo>
                  <a:lnTo>
                    <a:pt x="2910" y="99"/>
                  </a:lnTo>
                  <a:close/>
                  <a:moveTo>
                    <a:pt x="29" y="7"/>
                  </a:moveTo>
                  <a:lnTo>
                    <a:pt x="36" y="7"/>
                  </a:lnTo>
                  <a:lnTo>
                    <a:pt x="29" y="7"/>
                  </a:lnTo>
                  <a:close/>
                  <a:moveTo>
                    <a:pt x="1" y="7"/>
                  </a:moveTo>
                  <a:lnTo>
                    <a:pt x="1" y="7"/>
                  </a:lnTo>
                  <a:lnTo>
                    <a:pt x="1" y="7"/>
                  </a:lnTo>
                  <a:close/>
                  <a:moveTo>
                    <a:pt x="4071" y="0"/>
                  </a:moveTo>
                  <a:cubicBezTo>
                    <a:pt x="4037" y="70"/>
                    <a:pt x="3550" y="99"/>
                    <a:pt x="2917" y="99"/>
                  </a:cubicBezTo>
                  <a:cubicBezTo>
                    <a:pt x="3550" y="99"/>
                    <a:pt x="4037" y="70"/>
                    <a:pt x="4071" y="0"/>
                  </a:cubicBezTo>
                  <a:close/>
                  <a:moveTo>
                    <a:pt x="4079" y="0"/>
                  </a:moveTo>
                  <a:lnTo>
                    <a:pt x="4079" y="0"/>
                  </a:lnTo>
                  <a:close/>
                </a:path>
              </a:pathLst>
            </a:custGeom>
            <a:solidFill>
              <a:srgbClr val="C58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3416;p79">
              <a:extLst>
                <a:ext uri="{FF2B5EF4-FFF2-40B4-BE49-F238E27FC236}">
                  <a16:creationId xmlns:a16="http://schemas.microsoft.com/office/drawing/2014/main" id="{E16C7451-6B78-C42E-CA2A-49362148B76A}"/>
                </a:ext>
              </a:extLst>
            </p:cNvPr>
            <p:cNvSpPr/>
            <p:nvPr/>
          </p:nvSpPr>
          <p:spPr>
            <a:xfrm>
              <a:off x="2643200" y="2528450"/>
              <a:ext cx="105775" cy="9625"/>
            </a:xfrm>
            <a:custGeom>
              <a:avLst/>
              <a:gdLst/>
              <a:ahLst/>
              <a:cxnLst/>
              <a:rect l="l" t="t" r="r" b="b"/>
              <a:pathLst>
                <a:path w="4231" h="385" extrusionOk="0">
                  <a:moveTo>
                    <a:pt x="78" y="1"/>
                  </a:moveTo>
                  <a:cubicBezTo>
                    <a:pt x="49" y="42"/>
                    <a:pt x="29" y="77"/>
                    <a:pt x="14" y="113"/>
                  </a:cubicBezTo>
                  <a:cubicBezTo>
                    <a:pt x="1" y="126"/>
                    <a:pt x="1" y="148"/>
                    <a:pt x="1" y="168"/>
                  </a:cubicBezTo>
                  <a:cubicBezTo>
                    <a:pt x="1" y="231"/>
                    <a:pt x="49" y="293"/>
                    <a:pt x="126" y="293"/>
                  </a:cubicBezTo>
                  <a:lnTo>
                    <a:pt x="161" y="293"/>
                  </a:lnTo>
                  <a:cubicBezTo>
                    <a:pt x="682" y="321"/>
                    <a:pt x="2040" y="385"/>
                    <a:pt x="3035" y="385"/>
                  </a:cubicBezTo>
                  <a:lnTo>
                    <a:pt x="3042" y="385"/>
                  </a:lnTo>
                  <a:cubicBezTo>
                    <a:pt x="3675" y="385"/>
                    <a:pt x="4162" y="356"/>
                    <a:pt x="4196" y="286"/>
                  </a:cubicBezTo>
                  <a:lnTo>
                    <a:pt x="4204" y="286"/>
                  </a:lnTo>
                  <a:cubicBezTo>
                    <a:pt x="4217" y="251"/>
                    <a:pt x="4224" y="209"/>
                    <a:pt x="4231" y="154"/>
                  </a:cubicBezTo>
                  <a:cubicBezTo>
                    <a:pt x="4189" y="154"/>
                    <a:pt x="4141" y="161"/>
                    <a:pt x="4099" y="161"/>
                  </a:cubicBezTo>
                  <a:cubicBezTo>
                    <a:pt x="3710" y="183"/>
                    <a:pt x="3319" y="189"/>
                    <a:pt x="2937" y="189"/>
                  </a:cubicBezTo>
                  <a:lnTo>
                    <a:pt x="2701" y="189"/>
                  </a:lnTo>
                  <a:cubicBezTo>
                    <a:pt x="1976" y="183"/>
                    <a:pt x="1247" y="134"/>
                    <a:pt x="522" y="22"/>
                  </a:cubicBezTo>
                  <a:cubicBezTo>
                    <a:pt x="376" y="16"/>
                    <a:pt x="229" y="9"/>
                    <a:pt x="78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3417;p79">
              <a:extLst>
                <a:ext uri="{FF2B5EF4-FFF2-40B4-BE49-F238E27FC236}">
                  <a16:creationId xmlns:a16="http://schemas.microsoft.com/office/drawing/2014/main" id="{6D46432A-6522-6237-00C7-F573A4252432}"/>
                </a:ext>
              </a:extLst>
            </p:cNvPr>
            <p:cNvSpPr/>
            <p:nvPr/>
          </p:nvSpPr>
          <p:spPr>
            <a:xfrm>
              <a:off x="2645625" y="1928500"/>
              <a:ext cx="77875" cy="33425"/>
            </a:xfrm>
            <a:custGeom>
              <a:avLst/>
              <a:gdLst/>
              <a:ahLst/>
              <a:cxnLst/>
              <a:rect l="l" t="t" r="r" b="b"/>
              <a:pathLst>
                <a:path w="3115" h="1337" extrusionOk="0">
                  <a:moveTo>
                    <a:pt x="361" y="0"/>
                  </a:moveTo>
                  <a:cubicBezTo>
                    <a:pt x="307" y="0"/>
                    <a:pt x="268" y="12"/>
                    <a:pt x="244" y="42"/>
                  </a:cubicBezTo>
                  <a:cubicBezTo>
                    <a:pt x="1" y="348"/>
                    <a:pt x="508" y="1211"/>
                    <a:pt x="1442" y="1328"/>
                  </a:cubicBezTo>
                  <a:cubicBezTo>
                    <a:pt x="1488" y="1334"/>
                    <a:pt x="1535" y="1337"/>
                    <a:pt x="1580" y="1337"/>
                  </a:cubicBezTo>
                  <a:cubicBezTo>
                    <a:pt x="2447" y="1337"/>
                    <a:pt x="3114" y="316"/>
                    <a:pt x="2784" y="132"/>
                  </a:cubicBezTo>
                  <a:cubicBezTo>
                    <a:pt x="2686" y="79"/>
                    <a:pt x="2588" y="60"/>
                    <a:pt x="2482" y="60"/>
                  </a:cubicBezTo>
                  <a:cubicBezTo>
                    <a:pt x="2237" y="60"/>
                    <a:pt x="1952" y="162"/>
                    <a:pt x="1531" y="162"/>
                  </a:cubicBezTo>
                  <a:cubicBezTo>
                    <a:pt x="1495" y="162"/>
                    <a:pt x="1458" y="161"/>
                    <a:pt x="1420" y="159"/>
                  </a:cubicBezTo>
                  <a:cubicBezTo>
                    <a:pt x="904" y="139"/>
                    <a:pt x="546" y="0"/>
                    <a:pt x="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3418;p79">
              <a:extLst>
                <a:ext uri="{FF2B5EF4-FFF2-40B4-BE49-F238E27FC236}">
                  <a16:creationId xmlns:a16="http://schemas.microsoft.com/office/drawing/2014/main" id="{C0E549CD-F08F-01FD-3D88-0100DCF1E4A2}"/>
                </a:ext>
              </a:extLst>
            </p:cNvPr>
            <p:cNvSpPr/>
            <p:nvPr/>
          </p:nvSpPr>
          <p:spPr>
            <a:xfrm>
              <a:off x="2660900" y="1883875"/>
              <a:ext cx="39725" cy="30750"/>
            </a:xfrm>
            <a:custGeom>
              <a:avLst/>
              <a:gdLst/>
              <a:ahLst/>
              <a:cxnLst/>
              <a:rect l="l" t="t" r="r" b="b"/>
              <a:pathLst>
                <a:path w="1589" h="1230" extrusionOk="0">
                  <a:moveTo>
                    <a:pt x="780" y="1"/>
                  </a:moveTo>
                  <a:cubicBezTo>
                    <a:pt x="723" y="1"/>
                    <a:pt x="665" y="27"/>
                    <a:pt x="629" y="80"/>
                  </a:cubicBezTo>
                  <a:cubicBezTo>
                    <a:pt x="378" y="453"/>
                    <a:pt x="0" y="1229"/>
                    <a:pt x="692" y="1229"/>
                  </a:cubicBezTo>
                  <a:cubicBezTo>
                    <a:pt x="710" y="1229"/>
                    <a:pt x="728" y="1229"/>
                    <a:pt x="747" y="1228"/>
                  </a:cubicBezTo>
                  <a:cubicBezTo>
                    <a:pt x="1589" y="1179"/>
                    <a:pt x="1171" y="498"/>
                    <a:pt x="941" y="94"/>
                  </a:cubicBezTo>
                  <a:cubicBezTo>
                    <a:pt x="905" y="32"/>
                    <a:pt x="843" y="1"/>
                    <a:pt x="780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3419;p79">
              <a:extLst>
                <a:ext uri="{FF2B5EF4-FFF2-40B4-BE49-F238E27FC236}">
                  <a16:creationId xmlns:a16="http://schemas.microsoft.com/office/drawing/2014/main" id="{EE34B167-A741-93DF-3FC7-DE8159E11C9E}"/>
                </a:ext>
              </a:extLst>
            </p:cNvPr>
            <p:cNvSpPr/>
            <p:nvPr/>
          </p:nvSpPr>
          <p:spPr>
            <a:xfrm>
              <a:off x="2706875" y="1886975"/>
              <a:ext cx="21075" cy="19125"/>
            </a:xfrm>
            <a:custGeom>
              <a:avLst/>
              <a:gdLst/>
              <a:ahLst/>
              <a:cxnLst/>
              <a:rect l="l" t="t" r="r" b="b"/>
              <a:pathLst>
                <a:path w="843" h="765" extrusionOk="0">
                  <a:moveTo>
                    <a:pt x="417" y="0"/>
                  </a:moveTo>
                  <a:cubicBezTo>
                    <a:pt x="324" y="0"/>
                    <a:pt x="232" y="33"/>
                    <a:pt x="161" y="102"/>
                  </a:cubicBezTo>
                  <a:cubicBezTo>
                    <a:pt x="7" y="249"/>
                    <a:pt x="0" y="484"/>
                    <a:pt x="139" y="644"/>
                  </a:cubicBezTo>
                  <a:cubicBezTo>
                    <a:pt x="215" y="724"/>
                    <a:pt x="317" y="764"/>
                    <a:pt x="419" y="764"/>
                  </a:cubicBezTo>
                  <a:cubicBezTo>
                    <a:pt x="514" y="764"/>
                    <a:pt x="609" y="730"/>
                    <a:pt x="682" y="660"/>
                  </a:cubicBezTo>
                  <a:cubicBezTo>
                    <a:pt x="835" y="519"/>
                    <a:pt x="842" y="275"/>
                    <a:pt x="704" y="123"/>
                  </a:cubicBezTo>
                  <a:cubicBezTo>
                    <a:pt x="626" y="42"/>
                    <a:pt x="521" y="0"/>
                    <a:pt x="41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3420;p79">
              <a:extLst>
                <a:ext uri="{FF2B5EF4-FFF2-40B4-BE49-F238E27FC236}">
                  <a16:creationId xmlns:a16="http://schemas.microsoft.com/office/drawing/2014/main" id="{A0811527-F19B-152B-8632-0FB7F2600A0F}"/>
                </a:ext>
              </a:extLst>
            </p:cNvPr>
            <p:cNvSpPr/>
            <p:nvPr/>
          </p:nvSpPr>
          <p:spPr>
            <a:xfrm>
              <a:off x="2642650" y="1883900"/>
              <a:ext cx="21300" cy="19075"/>
            </a:xfrm>
            <a:custGeom>
              <a:avLst/>
              <a:gdLst/>
              <a:ahLst/>
              <a:cxnLst/>
              <a:rect l="l" t="t" r="r" b="b"/>
              <a:pathLst>
                <a:path w="852" h="763" extrusionOk="0">
                  <a:moveTo>
                    <a:pt x="427" y="0"/>
                  </a:moveTo>
                  <a:cubicBezTo>
                    <a:pt x="335" y="0"/>
                    <a:pt x="241" y="34"/>
                    <a:pt x="168" y="99"/>
                  </a:cubicBezTo>
                  <a:cubicBezTo>
                    <a:pt x="16" y="246"/>
                    <a:pt x="1" y="490"/>
                    <a:pt x="148" y="642"/>
                  </a:cubicBezTo>
                  <a:cubicBezTo>
                    <a:pt x="224" y="723"/>
                    <a:pt x="327" y="763"/>
                    <a:pt x="431" y="763"/>
                  </a:cubicBezTo>
                  <a:cubicBezTo>
                    <a:pt x="524" y="763"/>
                    <a:pt x="618" y="730"/>
                    <a:pt x="691" y="664"/>
                  </a:cubicBezTo>
                  <a:cubicBezTo>
                    <a:pt x="844" y="517"/>
                    <a:pt x="851" y="273"/>
                    <a:pt x="704" y="121"/>
                  </a:cubicBezTo>
                  <a:cubicBezTo>
                    <a:pt x="631" y="41"/>
                    <a:pt x="530" y="0"/>
                    <a:pt x="42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3341;p79">
            <a:extLst>
              <a:ext uri="{FF2B5EF4-FFF2-40B4-BE49-F238E27FC236}">
                <a16:creationId xmlns:a16="http://schemas.microsoft.com/office/drawing/2014/main" id="{4BC5BD70-DEDB-6F74-CC11-E390A6E24544}"/>
              </a:ext>
            </a:extLst>
          </p:cNvPr>
          <p:cNvGrpSpPr/>
          <p:nvPr/>
        </p:nvGrpSpPr>
        <p:grpSpPr>
          <a:xfrm>
            <a:off x="88722" y="2779612"/>
            <a:ext cx="960106" cy="2043527"/>
            <a:chOff x="1315542" y="2101351"/>
            <a:chExt cx="960106" cy="2043527"/>
          </a:xfrm>
        </p:grpSpPr>
        <p:sp>
          <p:nvSpPr>
            <p:cNvPr id="6" name="Google Shape;3342;p79">
              <a:extLst>
                <a:ext uri="{FF2B5EF4-FFF2-40B4-BE49-F238E27FC236}">
                  <a16:creationId xmlns:a16="http://schemas.microsoft.com/office/drawing/2014/main" id="{D366EC97-2523-9ECF-4AA4-9D2B533806BA}"/>
                </a:ext>
              </a:extLst>
            </p:cNvPr>
            <p:cNvSpPr/>
            <p:nvPr/>
          </p:nvSpPr>
          <p:spPr>
            <a:xfrm flipH="1">
              <a:off x="2116697" y="3355293"/>
              <a:ext cx="158951" cy="224981"/>
            </a:xfrm>
            <a:custGeom>
              <a:avLst/>
              <a:gdLst/>
              <a:ahLst/>
              <a:cxnLst/>
              <a:rect l="l" t="t" r="r" b="b"/>
              <a:pathLst>
                <a:path w="2583" h="3656" extrusionOk="0">
                  <a:moveTo>
                    <a:pt x="996" y="0"/>
                  </a:moveTo>
                  <a:cubicBezTo>
                    <a:pt x="996" y="0"/>
                    <a:pt x="765" y="919"/>
                    <a:pt x="627" y="1301"/>
                  </a:cubicBezTo>
                  <a:cubicBezTo>
                    <a:pt x="488" y="1685"/>
                    <a:pt x="1" y="2631"/>
                    <a:pt x="113" y="2687"/>
                  </a:cubicBezTo>
                  <a:cubicBezTo>
                    <a:pt x="118" y="2690"/>
                    <a:pt x="124" y="2692"/>
                    <a:pt x="131" y="2692"/>
                  </a:cubicBezTo>
                  <a:cubicBezTo>
                    <a:pt x="260" y="2692"/>
                    <a:pt x="613" y="2151"/>
                    <a:pt x="614" y="2151"/>
                  </a:cubicBezTo>
                  <a:lnTo>
                    <a:pt x="614" y="2151"/>
                  </a:lnTo>
                  <a:cubicBezTo>
                    <a:pt x="613" y="2152"/>
                    <a:pt x="209" y="3230"/>
                    <a:pt x="370" y="3292"/>
                  </a:cubicBezTo>
                  <a:cubicBezTo>
                    <a:pt x="375" y="3294"/>
                    <a:pt x="380" y="3295"/>
                    <a:pt x="386" y="3295"/>
                  </a:cubicBezTo>
                  <a:cubicBezTo>
                    <a:pt x="554" y="3295"/>
                    <a:pt x="1031" y="2409"/>
                    <a:pt x="1031" y="2409"/>
                  </a:cubicBezTo>
                  <a:lnTo>
                    <a:pt x="1031" y="2409"/>
                  </a:lnTo>
                  <a:cubicBezTo>
                    <a:pt x="1031" y="2409"/>
                    <a:pt x="717" y="3613"/>
                    <a:pt x="939" y="3654"/>
                  </a:cubicBezTo>
                  <a:cubicBezTo>
                    <a:pt x="943" y="3655"/>
                    <a:pt x="947" y="3655"/>
                    <a:pt x="951" y="3655"/>
                  </a:cubicBezTo>
                  <a:cubicBezTo>
                    <a:pt x="1173" y="3655"/>
                    <a:pt x="1462" y="2512"/>
                    <a:pt x="1462" y="2512"/>
                  </a:cubicBezTo>
                  <a:lnTo>
                    <a:pt x="1462" y="2512"/>
                  </a:lnTo>
                  <a:cubicBezTo>
                    <a:pt x="1462" y="2512"/>
                    <a:pt x="1357" y="3466"/>
                    <a:pt x="1559" y="3466"/>
                  </a:cubicBezTo>
                  <a:cubicBezTo>
                    <a:pt x="1754" y="3466"/>
                    <a:pt x="2033" y="2186"/>
                    <a:pt x="2033" y="2186"/>
                  </a:cubicBezTo>
                  <a:cubicBezTo>
                    <a:pt x="2033" y="2186"/>
                    <a:pt x="2220" y="2815"/>
                    <a:pt x="2390" y="2815"/>
                  </a:cubicBezTo>
                  <a:cubicBezTo>
                    <a:pt x="2397" y="2815"/>
                    <a:pt x="2403" y="2814"/>
                    <a:pt x="2409" y="2813"/>
                  </a:cubicBezTo>
                  <a:cubicBezTo>
                    <a:pt x="2582" y="2763"/>
                    <a:pt x="2268" y="1393"/>
                    <a:pt x="2262" y="1114"/>
                  </a:cubicBezTo>
                  <a:cubicBezTo>
                    <a:pt x="2255" y="835"/>
                    <a:pt x="2374" y="189"/>
                    <a:pt x="2374" y="189"/>
                  </a:cubicBezTo>
                  <a:lnTo>
                    <a:pt x="996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43;p79">
              <a:extLst>
                <a:ext uri="{FF2B5EF4-FFF2-40B4-BE49-F238E27FC236}">
                  <a16:creationId xmlns:a16="http://schemas.microsoft.com/office/drawing/2014/main" id="{00A3D0D7-B57D-4943-74E0-AFBC53FBFE13}"/>
                </a:ext>
              </a:extLst>
            </p:cNvPr>
            <p:cNvSpPr/>
            <p:nvPr/>
          </p:nvSpPr>
          <p:spPr>
            <a:xfrm flipH="1">
              <a:off x="1975899" y="2946687"/>
              <a:ext cx="267134" cy="550391"/>
            </a:xfrm>
            <a:custGeom>
              <a:avLst/>
              <a:gdLst/>
              <a:ahLst/>
              <a:cxnLst/>
              <a:rect l="l" t="t" r="r" b="b"/>
              <a:pathLst>
                <a:path w="4341" h="8944" extrusionOk="0">
                  <a:moveTo>
                    <a:pt x="3479" y="0"/>
                  </a:moveTo>
                  <a:cubicBezTo>
                    <a:pt x="3337" y="0"/>
                    <a:pt x="3184" y="66"/>
                    <a:pt x="3026" y="217"/>
                  </a:cubicBezTo>
                  <a:cubicBezTo>
                    <a:pt x="2413" y="795"/>
                    <a:pt x="1453" y="3399"/>
                    <a:pt x="97" y="7941"/>
                  </a:cubicBezTo>
                  <a:cubicBezTo>
                    <a:pt x="0" y="8262"/>
                    <a:pt x="1119" y="8860"/>
                    <a:pt x="1718" y="8943"/>
                  </a:cubicBezTo>
                  <a:cubicBezTo>
                    <a:pt x="1718" y="8943"/>
                    <a:pt x="2213" y="7205"/>
                    <a:pt x="2859" y="5137"/>
                  </a:cubicBezTo>
                  <a:cubicBezTo>
                    <a:pt x="3507" y="3065"/>
                    <a:pt x="4160" y="2571"/>
                    <a:pt x="4265" y="1589"/>
                  </a:cubicBezTo>
                  <a:cubicBezTo>
                    <a:pt x="4341" y="824"/>
                    <a:pt x="3981" y="0"/>
                    <a:pt x="3479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44;p79">
              <a:extLst>
                <a:ext uri="{FF2B5EF4-FFF2-40B4-BE49-F238E27FC236}">
                  <a16:creationId xmlns:a16="http://schemas.microsoft.com/office/drawing/2014/main" id="{634B5DAF-5B1C-77E9-7CC7-E239E47EF6CE}"/>
                </a:ext>
              </a:extLst>
            </p:cNvPr>
            <p:cNvSpPr/>
            <p:nvPr/>
          </p:nvSpPr>
          <p:spPr>
            <a:xfrm flipH="1">
              <a:off x="1315542" y="2114581"/>
              <a:ext cx="444116" cy="456731"/>
            </a:xfrm>
            <a:custGeom>
              <a:avLst/>
              <a:gdLst/>
              <a:ahLst/>
              <a:cxnLst/>
              <a:rect l="l" t="t" r="r" b="b"/>
              <a:pathLst>
                <a:path w="7217" h="7422" extrusionOk="0">
                  <a:moveTo>
                    <a:pt x="4153" y="1"/>
                  </a:moveTo>
                  <a:cubicBezTo>
                    <a:pt x="3906" y="1"/>
                    <a:pt x="3659" y="66"/>
                    <a:pt x="3451" y="206"/>
                  </a:cubicBezTo>
                  <a:cubicBezTo>
                    <a:pt x="3159" y="394"/>
                    <a:pt x="2972" y="707"/>
                    <a:pt x="2866" y="1021"/>
                  </a:cubicBezTo>
                  <a:cubicBezTo>
                    <a:pt x="2763" y="1340"/>
                    <a:pt x="2735" y="1674"/>
                    <a:pt x="2699" y="2001"/>
                  </a:cubicBezTo>
                  <a:cubicBezTo>
                    <a:pt x="2537" y="1698"/>
                    <a:pt x="2277" y="1374"/>
                    <a:pt x="1918" y="1374"/>
                  </a:cubicBezTo>
                  <a:cubicBezTo>
                    <a:pt x="1908" y="1374"/>
                    <a:pt x="1897" y="1374"/>
                    <a:pt x="1886" y="1375"/>
                  </a:cubicBezTo>
                  <a:cubicBezTo>
                    <a:pt x="1572" y="1396"/>
                    <a:pt x="1308" y="1682"/>
                    <a:pt x="1238" y="1981"/>
                  </a:cubicBezTo>
                  <a:cubicBezTo>
                    <a:pt x="1232" y="1994"/>
                    <a:pt x="1232" y="2016"/>
                    <a:pt x="1232" y="2029"/>
                  </a:cubicBezTo>
                  <a:cubicBezTo>
                    <a:pt x="1225" y="2058"/>
                    <a:pt x="1218" y="2078"/>
                    <a:pt x="1218" y="2106"/>
                  </a:cubicBezTo>
                  <a:cubicBezTo>
                    <a:pt x="1218" y="2133"/>
                    <a:pt x="1211" y="2155"/>
                    <a:pt x="1211" y="2183"/>
                  </a:cubicBezTo>
                  <a:cubicBezTo>
                    <a:pt x="1205" y="2328"/>
                    <a:pt x="1225" y="2467"/>
                    <a:pt x="1260" y="2607"/>
                  </a:cubicBezTo>
                  <a:cubicBezTo>
                    <a:pt x="1280" y="2691"/>
                    <a:pt x="1302" y="2774"/>
                    <a:pt x="1330" y="2858"/>
                  </a:cubicBezTo>
                  <a:cubicBezTo>
                    <a:pt x="1309" y="2857"/>
                    <a:pt x="1287" y="2857"/>
                    <a:pt x="1266" y="2857"/>
                  </a:cubicBezTo>
                  <a:cubicBezTo>
                    <a:pt x="1015" y="2857"/>
                    <a:pt x="761" y="2895"/>
                    <a:pt x="550" y="3025"/>
                  </a:cubicBezTo>
                  <a:cubicBezTo>
                    <a:pt x="194" y="3233"/>
                    <a:pt x="1" y="3644"/>
                    <a:pt x="14" y="4027"/>
                  </a:cubicBezTo>
                  <a:cubicBezTo>
                    <a:pt x="36" y="4409"/>
                    <a:pt x="245" y="4763"/>
                    <a:pt x="543" y="5014"/>
                  </a:cubicBezTo>
                  <a:cubicBezTo>
                    <a:pt x="592" y="5055"/>
                    <a:pt x="647" y="5090"/>
                    <a:pt x="717" y="5119"/>
                  </a:cubicBezTo>
                  <a:cubicBezTo>
                    <a:pt x="695" y="5139"/>
                    <a:pt x="682" y="5174"/>
                    <a:pt x="675" y="5202"/>
                  </a:cubicBezTo>
                  <a:cubicBezTo>
                    <a:pt x="647" y="5341"/>
                    <a:pt x="704" y="5488"/>
                    <a:pt x="787" y="5607"/>
                  </a:cubicBezTo>
                  <a:cubicBezTo>
                    <a:pt x="891" y="5758"/>
                    <a:pt x="1038" y="5890"/>
                    <a:pt x="1205" y="5989"/>
                  </a:cubicBezTo>
                  <a:cubicBezTo>
                    <a:pt x="1329" y="6056"/>
                    <a:pt x="1477" y="6107"/>
                    <a:pt x="1620" y="6107"/>
                  </a:cubicBezTo>
                  <a:cubicBezTo>
                    <a:pt x="1685" y="6107"/>
                    <a:pt x="1749" y="6096"/>
                    <a:pt x="1809" y="6072"/>
                  </a:cubicBezTo>
                  <a:cubicBezTo>
                    <a:pt x="1838" y="6057"/>
                    <a:pt x="1864" y="6044"/>
                    <a:pt x="1893" y="6024"/>
                  </a:cubicBezTo>
                  <a:cubicBezTo>
                    <a:pt x="1900" y="6092"/>
                    <a:pt x="1921" y="6163"/>
                    <a:pt x="1941" y="6224"/>
                  </a:cubicBezTo>
                  <a:cubicBezTo>
                    <a:pt x="2025" y="6483"/>
                    <a:pt x="2150" y="6725"/>
                    <a:pt x="2310" y="6956"/>
                  </a:cubicBezTo>
                  <a:cubicBezTo>
                    <a:pt x="2475" y="7196"/>
                    <a:pt x="2714" y="7422"/>
                    <a:pt x="3014" y="7422"/>
                  </a:cubicBezTo>
                  <a:cubicBezTo>
                    <a:pt x="3018" y="7422"/>
                    <a:pt x="3022" y="7422"/>
                    <a:pt x="3027" y="7422"/>
                  </a:cubicBezTo>
                  <a:cubicBezTo>
                    <a:pt x="3048" y="7415"/>
                    <a:pt x="3062" y="7415"/>
                    <a:pt x="3084" y="7415"/>
                  </a:cubicBezTo>
                  <a:cubicBezTo>
                    <a:pt x="3097" y="7408"/>
                    <a:pt x="3117" y="7408"/>
                    <a:pt x="3132" y="7408"/>
                  </a:cubicBezTo>
                  <a:cubicBezTo>
                    <a:pt x="3145" y="7402"/>
                    <a:pt x="3152" y="7402"/>
                    <a:pt x="3167" y="7393"/>
                  </a:cubicBezTo>
                  <a:cubicBezTo>
                    <a:pt x="3209" y="7387"/>
                    <a:pt x="3251" y="7367"/>
                    <a:pt x="3292" y="7345"/>
                  </a:cubicBezTo>
                  <a:cubicBezTo>
                    <a:pt x="3473" y="7248"/>
                    <a:pt x="3611" y="7068"/>
                    <a:pt x="3668" y="6872"/>
                  </a:cubicBezTo>
                  <a:cubicBezTo>
                    <a:pt x="3730" y="6635"/>
                    <a:pt x="3605" y="6371"/>
                    <a:pt x="3486" y="6141"/>
                  </a:cubicBezTo>
                  <a:lnTo>
                    <a:pt x="3486" y="6141"/>
                  </a:lnTo>
                  <a:cubicBezTo>
                    <a:pt x="3570" y="6288"/>
                    <a:pt x="3660" y="6420"/>
                    <a:pt x="3772" y="6552"/>
                  </a:cubicBezTo>
                  <a:cubicBezTo>
                    <a:pt x="3994" y="6809"/>
                    <a:pt x="4279" y="7018"/>
                    <a:pt x="4613" y="7123"/>
                  </a:cubicBezTo>
                  <a:cubicBezTo>
                    <a:pt x="4750" y="7165"/>
                    <a:pt x="4896" y="7186"/>
                    <a:pt x="5043" y="7186"/>
                  </a:cubicBezTo>
                  <a:cubicBezTo>
                    <a:pt x="5482" y="7186"/>
                    <a:pt x="5931" y="7000"/>
                    <a:pt x="6165" y="6635"/>
                  </a:cubicBezTo>
                  <a:cubicBezTo>
                    <a:pt x="6382" y="6308"/>
                    <a:pt x="6389" y="5890"/>
                    <a:pt x="6270" y="5530"/>
                  </a:cubicBezTo>
                  <a:cubicBezTo>
                    <a:pt x="6151" y="5174"/>
                    <a:pt x="5914" y="4868"/>
                    <a:pt x="5672" y="4583"/>
                  </a:cubicBezTo>
                  <a:lnTo>
                    <a:pt x="5672" y="4583"/>
                  </a:lnTo>
                  <a:cubicBezTo>
                    <a:pt x="5779" y="4638"/>
                    <a:pt x="5895" y="4663"/>
                    <a:pt x="6012" y="4663"/>
                  </a:cubicBezTo>
                  <a:cubicBezTo>
                    <a:pt x="6401" y="4663"/>
                    <a:pt x="6811" y="4391"/>
                    <a:pt x="6986" y="4033"/>
                  </a:cubicBezTo>
                  <a:cubicBezTo>
                    <a:pt x="7217" y="3561"/>
                    <a:pt x="7133" y="3018"/>
                    <a:pt x="6938" y="2550"/>
                  </a:cubicBezTo>
                  <a:cubicBezTo>
                    <a:pt x="6806" y="2231"/>
                    <a:pt x="6597" y="1904"/>
                    <a:pt x="6257" y="1792"/>
                  </a:cubicBezTo>
                  <a:cubicBezTo>
                    <a:pt x="6195" y="1774"/>
                    <a:pt x="6131" y="1765"/>
                    <a:pt x="6066" y="1765"/>
                  </a:cubicBezTo>
                  <a:cubicBezTo>
                    <a:pt x="5911" y="1765"/>
                    <a:pt x="5753" y="1816"/>
                    <a:pt x="5630" y="1904"/>
                  </a:cubicBezTo>
                  <a:cubicBezTo>
                    <a:pt x="5657" y="1779"/>
                    <a:pt x="5657" y="1647"/>
                    <a:pt x="5650" y="1522"/>
                  </a:cubicBezTo>
                  <a:cubicBezTo>
                    <a:pt x="5595" y="1014"/>
                    <a:pt x="5358" y="526"/>
                    <a:pt x="4941" y="241"/>
                  </a:cubicBezTo>
                  <a:cubicBezTo>
                    <a:pt x="4715" y="85"/>
                    <a:pt x="4434" y="1"/>
                    <a:pt x="4153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45;p79">
              <a:extLst>
                <a:ext uri="{FF2B5EF4-FFF2-40B4-BE49-F238E27FC236}">
                  <a16:creationId xmlns:a16="http://schemas.microsoft.com/office/drawing/2014/main" id="{B97538C7-381A-5E80-2EEC-787E75A00D81}"/>
                </a:ext>
              </a:extLst>
            </p:cNvPr>
            <p:cNvSpPr/>
            <p:nvPr/>
          </p:nvSpPr>
          <p:spPr>
            <a:xfrm flipH="1">
              <a:off x="1683844" y="2239440"/>
              <a:ext cx="1292" cy="8554"/>
            </a:xfrm>
            <a:custGeom>
              <a:avLst/>
              <a:gdLst/>
              <a:ahLst/>
              <a:cxnLst/>
              <a:rect l="l" t="t" r="r" b="b"/>
              <a:pathLst>
                <a:path w="21" h="139" extrusionOk="0">
                  <a:moveTo>
                    <a:pt x="21" y="0"/>
                  </a:moveTo>
                  <a:cubicBezTo>
                    <a:pt x="14" y="7"/>
                    <a:pt x="14" y="20"/>
                    <a:pt x="14" y="29"/>
                  </a:cubicBezTo>
                  <a:cubicBezTo>
                    <a:pt x="14" y="20"/>
                    <a:pt x="14" y="14"/>
                    <a:pt x="21" y="0"/>
                  </a:cubicBezTo>
                  <a:close/>
                  <a:moveTo>
                    <a:pt x="7" y="62"/>
                  </a:moveTo>
                  <a:cubicBezTo>
                    <a:pt x="7" y="84"/>
                    <a:pt x="0" y="112"/>
                    <a:pt x="0" y="139"/>
                  </a:cubicBezTo>
                  <a:cubicBezTo>
                    <a:pt x="0" y="119"/>
                    <a:pt x="7" y="97"/>
                    <a:pt x="7" y="77"/>
                  </a:cubicBezTo>
                  <a:lnTo>
                    <a:pt x="7" y="62"/>
                  </a:lnTo>
                  <a:close/>
                </a:path>
              </a:pathLst>
            </a:custGeom>
            <a:solidFill>
              <a:srgbClr val="BA9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46;p79">
              <a:extLst>
                <a:ext uri="{FF2B5EF4-FFF2-40B4-BE49-F238E27FC236}">
                  <a16:creationId xmlns:a16="http://schemas.microsoft.com/office/drawing/2014/main" id="{88439A3F-201E-9F22-2973-7BFC5FC9695C}"/>
                </a:ext>
              </a:extLst>
            </p:cNvPr>
            <p:cNvSpPr/>
            <p:nvPr/>
          </p:nvSpPr>
          <p:spPr>
            <a:xfrm flipH="1">
              <a:off x="1519847" y="2239440"/>
              <a:ext cx="237658" cy="331872"/>
            </a:xfrm>
            <a:custGeom>
              <a:avLst/>
              <a:gdLst/>
              <a:ahLst/>
              <a:cxnLst/>
              <a:rect l="l" t="t" r="r" b="b"/>
              <a:pathLst>
                <a:path w="3862" h="5393" extrusionOk="0">
                  <a:moveTo>
                    <a:pt x="1197" y="0"/>
                  </a:moveTo>
                  <a:cubicBezTo>
                    <a:pt x="1190" y="14"/>
                    <a:pt x="1190" y="20"/>
                    <a:pt x="1190" y="29"/>
                  </a:cubicBezTo>
                  <a:cubicBezTo>
                    <a:pt x="1190" y="35"/>
                    <a:pt x="1190" y="49"/>
                    <a:pt x="1183" y="62"/>
                  </a:cubicBezTo>
                  <a:lnTo>
                    <a:pt x="1183" y="77"/>
                  </a:lnTo>
                  <a:cubicBezTo>
                    <a:pt x="1183" y="97"/>
                    <a:pt x="1176" y="119"/>
                    <a:pt x="1176" y="139"/>
                  </a:cubicBezTo>
                  <a:lnTo>
                    <a:pt x="1176" y="154"/>
                  </a:lnTo>
                  <a:cubicBezTo>
                    <a:pt x="1170" y="299"/>
                    <a:pt x="1190" y="438"/>
                    <a:pt x="1225" y="578"/>
                  </a:cubicBezTo>
                  <a:cubicBezTo>
                    <a:pt x="1245" y="662"/>
                    <a:pt x="1267" y="745"/>
                    <a:pt x="1295" y="829"/>
                  </a:cubicBezTo>
                  <a:lnTo>
                    <a:pt x="1253" y="829"/>
                  </a:lnTo>
                  <a:cubicBezTo>
                    <a:pt x="994" y="829"/>
                    <a:pt x="737" y="864"/>
                    <a:pt x="515" y="996"/>
                  </a:cubicBezTo>
                  <a:cubicBezTo>
                    <a:pt x="243" y="1156"/>
                    <a:pt x="63" y="1433"/>
                    <a:pt x="1" y="1732"/>
                  </a:cubicBezTo>
                  <a:cubicBezTo>
                    <a:pt x="711" y="2332"/>
                    <a:pt x="1245" y="3145"/>
                    <a:pt x="1524" y="4070"/>
                  </a:cubicBezTo>
                  <a:cubicBezTo>
                    <a:pt x="1537" y="4079"/>
                    <a:pt x="1559" y="4079"/>
                    <a:pt x="1579" y="4079"/>
                  </a:cubicBezTo>
                  <a:cubicBezTo>
                    <a:pt x="1649" y="4079"/>
                    <a:pt x="1713" y="4063"/>
                    <a:pt x="1774" y="4043"/>
                  </a:cubicBezTo>
                  <a:cubicBezTo>
                    <a:pt x="1803" y="4028"/>
                    <a:pt x="1829" y="4015"/>
                    <a:pt x="1858" y="3995"/>
                  </a:cubicBezTo>
                  <a:cubicBezTo>
                    <a:pt x="1865" y="4063"/>
                    <a:pt x="1886" y="4134"/>
                    <a:pt x="1906" y="4195"/>
                  </a:cubicBezTo>
                  <a:cubicBezTo>
                    <a:pt x="1990" y="4454"/>
                    <a:pt x="2115" y="4696"/>
                    <a:pt x="2275" y="4927"/>
                  </a:cubicBezTo>
                  <a:cubicBezTo>
                    <a:pt x="2436" y="5164"/>
                    <a:pt x="2673" y="5393"/>
                    <a:pt x="2978" y="5393"/>
                  </a:cubicBezTo>
                  <a:lnTo>
                    <a:pt x="2992" y="5393"/>
                  </a:lnTo>
                  <a:cubicBezTo>
                    <a:pt x="3013" y="5386"/>
                    <a:pt x="3027" y="5386"/>
                    <a:pt x="3049" y="5386"/>
                  </a:cubicBezTo>
                  <a:cubicBezTo>
                    <a:pt x="3062" y="5379"/>
                    <a:pt x="3082" y="5379"/>
                    <a:pt x="3097" y="5379"/>
                  </a:cubicBezTo>
                  <a:cubicBezTo>
                    <a:pt x="3110" y="5373"/>
                    <a:pt x="3117" y="5373"/>
                    <a:pt x="3132" y="5364"/>
                  </a:cubicBezTo>
                  <a:cubicBezTo>
                    <a:pt x="3174" y="5351"/>
                    <a:pt x="3216" y="5338"/>
                    <a:pt x="3257" y="5316"/>
                  </a:cubicBezTo>
                  <a:cubicBezTo>
                    <a:pt x="3438" y="5219"/>
                    <a:pt x="3576" y="5039"/>
                    <a:pt x="3633" y="4843"/>
                  </a:cubicBezTo>
                  <a:cubicBezTo>
                    <a:pt x="3646" y="4802"/>
                    <a:pt x="3653" y="4760"/>
                    <a:pt x="3653" y="4711"/>
                  </a:cubicBezTo>
                  <a:cubicBezTo>
                    <a:pt x="3653" y="4509"/>
                    <a:pt x="3550" y="4301"/>
                    <a:pt x="3451" y="4112"/>
                  </a:cubicBezTo>
                  <a:lnTo>
                    <a:pt x="3451" y="4112"/>
                  </a:lnTo>
                  <a:cubicBezTo>
                    <a:pt x="3535" y="4259"/>
                    <a:pt x="3625" y="4391"/>
                    <a:pt x="3737" y="4523"/>
                  </a:cubicBezTo>
                  <a:cubicBezTo>
                    <a:pt x="3862" y="3598"/>
                    <a:pt x="3332" y="835"/>
                    <a:pt x="1197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47;p79">
              <a:extLst>
                <a:ext uri="{FF2B5EF4-FFF2-40B4-BE49-F238E27FC236}">
                  <a16:creationId xmlns:a16="http://schemas.microsoft.com/office/drawing/2014/main" id="{AC70597C-53A1-C7CA-6931-0243F9110F8A}"/>
                </a:ext>
              </a:extLst>
            </p:cNvPr>
            <p:cNvSpPr/>
            <p:nvPr/>
          </p:nvSpPr>
          <p:spPr>
            <a:xfrm flipH="1">
              <a:off x="1471416" y="2867181"/>
              <a:ext cx="526761" cy="513654"/>
            </a:xfrm>
            <a:custGeom>
              <a:avLst/>
              <a:gdLst/>
              <a:ahLst/>
              <a:cxnLst/>
              <a:rect l="l" t="t" r="r" b="b"/>
              <a:pathLst>
                <a:path w="8560" h="8347" extrusionOk="0">
                  <a:moveTo>
                    <a:pt x="4725" y="1"/>
                  </a:moveTo>
                  <a:cubicBezTo>
                    <a:pt x="2948" y="1"/>
                    <a:pt x="1307" y="330"/>
                    <a:pt x="1163" y="529"/>
                  </a:cubicBezTo>
                  <a:cubicBezTo>
                    <a:pt x="1" y="2157"/>
                    <a:pt x="522" y="7557"/>
                    <a:pt x="1225" y="8093"/>
                  </a:cubicBezTo>
                  <a:cubicBezTo>
                    <a:pt x="1461" y="8273"/>
                    <a:pt x="2231" y="8347"/>
                    <a:pt x="3171" y="8347"/>
                  </a:cubicBezTo>
                  <a:cubicBezTo>
                    <a:pt x="5028" y="8347"/>
                    <a:pt x="7552" y="8058"/>
                    <a:pt x="7953" y="7730"/>
                  </a:cubicBezTo>
                  <a:cubicBezTo>
                    <a:pt x="8559" y="7244"/>
                    <a:pt x="8037" y="4238"/>
                    <a:pt x="7953" y="2951"/>
                  </a:cubicBezTo>
                  <a:cubicBezTo>
                    <a:pt x="7863" y="1670"/>
                    <a:pt x="7349" y="98"/>
                    <a:pt x="5345" y="15"/>
                  </a:cubicBezTo>
                  <a:cubicBezTo>
                    <a:pt x="5138" y="5"/>
                    <a:pt x="4930" y="1"/>
                    <a:pt x="4725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48;p79">
              <a:extLst>
                <a:ext uri="{FF2B5EF4-FFF2-40B4-BE49-F238E27FC236}">
                  <a16:creationId xmlns:a16="http://schemas.microsoft.com/office/drawing/2014/main" id="{E7EE017B-F6C8-0C2C-EB2D-0CB99BFB3A1D}"/>
                </a:ext>
              </a:extLst>
            </p:cNvPr>
            <p:cNvSpPr/>
            <p:nvPr/>
          </p:nvSpPr>
          <p:spPr>
            <a:xfrm flipH="1">
              <a:off x="1471417" y="2882134"/>
              <a:ext cx="173043" cy="480485"/>
            </a:xfrm>
            <a:custGeom>
              <a:avLst/>
              <a:gdLst/>
              <a:ahLst/>
              <a:cxnLst/>
              <a:rect l="l" t="t" r="r" b="b"/>
              <a:pathLst>
                <a:path w="2812" h="7808" extrusionOk="0">
                  <a:moveTo>
                    <a:pt x="660" y="1"/>
                  </a:moveTo>
                  <a:cubicBezTo>
                    <a:pt x="515" y="97"/>
                    <a:pt x="397" y="231"/>
                    <a:pt x="306" y="383"/>
                  </a:cubicBezTo>
                  <a:cubicBezTo>
                    <a:pt x="91" y="739"/>
                    <a:pt x="34" y="1163"/>
                    <a:pt x="28" y="1574"/>
                  </a:cubicBezTo>
                  <a:cubicBezTo>
                    <a:pt x="1" y="2527"/>
                    <a:pt x="21" y="3479"/>
                    <a:pt x="76" y="4426"/>
                  </a:cubicBezTo>
                  <a:cubicBezTo>
                    <a:pt x="104" y="4914"/>
                    <a:pt x="146" y="5400"/>
                    <a:pt x="210" y="5887"/>
                  </a:cubicBezTo>
                  <a:cubicBezTo>
                    <a:pt x="251" y="6180"/>
                    <a:pt x="293" y="6465"/>
                    <a:pt x="368" y="6751"/>
                  </a:cubicBezTo>
                  <a:cubicBezTo>
                    <a:pt x="438" y="7028"/>
                    <a:pt x="544" y="7294"/>
                    <a:pt x="724" y="7522"/>
                  </a:cubicBezTo>
                  <a:cubicBezTo>
                    <a:pt x="827" y="7654"/>
                    <a:pt x="961" y="7746"/>
                    <a:pt x="1106" y="7808"/>
                  </a:cubicBezTo>
                  <a:cubicBezTo>
                    <a:pt x="1656" y="7718"/>
                    <a:pt x="2060" y="7606"/>
                    <a:pt x="2205" y="7487"/>
                  </a:cubicBezTo>
                  <a:cubicBezTo>
                    <a:pt x="2811" y="7001"/>
                    <a:pt x="2289" y="3995"/>
                    <a:pt x="2205" y="2708"/>
                  </a:cubicBezTo>
                  <a:cubicBezTo>
                    <a:pt x="2137" y="1692"/>
                    <a:pt x="1796" y="495"/>
                    <a:pt x="660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49;p79">
              <a:extLst>
                <a:ext uri="{FF2B5EF4-FFF2-40B4-BE49-F238E27FC236}">
                  <a16:creationId xmlns:a16="http://schemas.microsoft.com/office/drawing/2014/main" id="{532A5088-CB12-3026-AA85-35AD5453A8D7}"/>
                </a:ext>
              </a:extLst>
            </p:cNvPr>
            <p:cNvSpPr/>
            <p:nvPr/>
          </p:nvSpPr>
          <p:spPr>
            <a:xfrm flipH="1">
              <a:off x="1734303" y="2101351"/>
              <a:ext cx="441532" cy="394209"/>
            </a:xfrm>
            <a:custGeom>
              <a:avLst/>
              <a:gdLst/>
              <a:ahLst/>
              <a:cxnLst/>
              <a:rect l="l" t="t" r="r" b="b"/>
              <a:pathLst>
                <a:path w="7175" h="6406" extrusionOk="0">
                  <a:moveTo>
                    <a:pt x="3501" y="1"/>
                  </a:moveTo>
                  <a:cubicBezTo>
                    <a:pt x="3193" y="1"/>
                    <a:pt x="2875" y="57"/>
                    <a:pt x="2657" y="275"/>
                  </a:cubicBezTo>
                  <a:cubicBezTo>
                    <a:pt x="2512" y="414"/>
                    <a:pt x="2457" y="636"/>
                    <a:pt x="2490" y="831"/>
                  </a:cubicBezTo>
                  <a:cubicBezTo>
                    <a:pt x="2393" y="761"/>
                    <a:pt x="2275" y="706"/>
                    <a:pt x="2156" y="664"/>
                  </a:cubicBezTo>
                  <a:cubicBezTo>
                    <a:pt x="1949" y="592"/>
                    <a:pt x="1726" y="552"/>
                    <a:pt x="1505" y="552"/>
                  </a:cubicBezTo>
                  <a:cubicBezTo>
                    <a:pt x="1235" y="552"/>
                    <a:pt x="967" y="611"/>
                    <a:pt x="730" y="741"/>
                  </a:cubicBezTo>
                  <a:cubicBezTo>
                    <a:pt x="299" y="978"/>
                    <a:pt x="0" y="1471"/>
                    <a:pt x="77" y="1959"/>
                  </a:cubicBezTo>
                  <a:cubicBezTo>
                    <a:pt x="119" y="2273"/>
                    <a:pt x="312" y="2550"/>
                    <a:pt x="543" y="2765"/>
                  </a:cubicBezTo>
                  <a:cubicBezTo>
                    <a:pt x="778" y="2982"/>
                    <a:pt x="1057" y="3134"/>
                    <a:pt x="1336" y="3288"/>
                  </a:cubicBezTo>
                  <a:cubicBezTo>
                    <a:pt x="987" y="3308"/>
                    <a:pt x="585" y="3400"/>
                    <a:pt x="438" y="3712"/>
                  </a:cubicBezTo>
                  <a:cubicBezTo>
                    <a:pt x="319" y="3984"/>
                    <a:pt x="466" y="4318"/>
                    <a:pt x="703" y="4492"/>
                  </a:cubicBezTo>
                  <a:cubicBezTo>
                    <a:pt x="932" y="4666"/>
                    <a:pt x="1224" y="4728"/>
                    <a:pt x="1510" y="4763"/>
                  </a:cubicBezTo>
                  <a:cubicBezTo>
                    <a:pt x="1391" y="4986"/>
                    <a:pt x="1308" y="5229"/>
                    <a:pt x="1330" y="5479"/>
                  </a:cubicBezTo>
                  <a:cubicBezTo>
                    <a:pt x="1356" y="5855"/>
                    <a:pt x="1635" y="6176"/>
                    <a:pt x="1983" y="6314"/>
                  </a:cubicBezTo>
                  <a:cubicBezTo>
                    <a:pt x="2136" y="6376"/>
                    <a:pt x="2299" y="6405"/>
                    <a:pt x="2463" y="6405"/>
                  </a:cubicBezTo>
                  <a:cubicBezTo>
                    <a:pt x="2671" y="6405"/>
                    <a:pt x="2880" y="6358"/>
                    <a:pt x="3075" y="6272"/>
                  </a:cubicBezTo>
                  <a:cubicBezTo>
                    <a:pt x="3131" y="6252"/>
                    <a:pt x="3193" y="6217"/>
                    <a:pt x="3235" y="6176"/>
                  </a:cubicBezTo>
                  <a:cubicBezTo>
                    <a:pt x="3257" y="6197"/>
                    <a:pt x="3270" y="6217"/>
                    <a:pt x="3298" y="6239"/>
                  </a:cubicBezTo>
                  <a:cubicBezTo>
                    <a:pt x="3375" y="6297"/>
                    <a:pt x="3473" y="6318"/>
                    <a:pt x="3570" y="6318"/>
                  </a:cubicBezTo>
                  <a:cubicBezTo>
                    <a:pt x="3612" y="6318"/>
                    <a:pt x="3654" y="6314"/>
                    <a:pt x="3694" y="6307"/>
                  </a:cubicBezTo>
                  <a:cubicBezTo>
                    <a:pt x="3883" y="6281"/>
                    <a:pt x="4057" y="6211"/>
                    <a:pt x="4210" y="6114"/>
                  </a:cubicBezTo>
                  <a:cubicBezTo>
                    <a:pt x="4377" y="6002"/>
                    <a:pt x="4529" y="5842"/>
                    <a:pt x="4544" y="5646"/>
                  </a:cubicBezTo>
                  <a:cubicBezTo>
                    <a:pt x="4544" y="5619"/>
                    <a:pt x="4544" y="5584"/>
                    <a:pt x="4536" y="5556"/>
                  </a:cubicBezTo>
                  <a:lnTo>
                    <a:pt x="4536" y="5556"/>
                  </a:lnTo>
                  <a:cubicBezTo>
                    <a:pt x="4599" y="5578"/>
                    <a:pt x="4670" y="5591"/>
                    <a:pt x="4731" y="5598"/>
                  </a:cubicBezTo>
                  <a:cubicBezTo>
                    <a:pt x="4846" y="5613"/>
                    <a:pt x="4963" y="5620"/>
                    <a:pt x="5079" y="5620"/>
                  </a:cubicBezTo>
                  <a:cubicBezTo>
                    <a:pt x="5231" y="5620"/>
                    <a:pt x="5382" y="5608"/>
                    <a:pt x="5531" y="5584"/>
                  </a:cubicBezTo>
                  <a:cubicBezTo>
                    <a:pt x="5810" y="5543"/>
                    <a:pt x="6122" y="5431"/>
                    <a:pt x="6241" y="5174"/>
                  </a:cubicBezTo>
                  <a:cubicBezTo>
                    <a:pt x="6360" y="4923"/>
                    <a:pt x="6248" y="4602"/>
                    <a:pt x="6032" y="4429"/>
                  </a:cubicBezTo>
                  <a:cubicBezTo>
                    <a:pt x="5887" y="4312"/>
                    <a:pt x="5676" y="4286"/>
                    <a:pt x="5468" y="4286"/>
                  </a:cubicBezTo>
                  <a:cubicBezTo>
                    <a:pt x="5418" y="4286"/>
                    <a:pt x="5367" y="4288"/>
                    <a:pt x="5318" y="4290"/>
                  </a:cubicBezTo>
                  <a:lnTo>
                    <a:pt x="5318" y="4290"/>
                  </a:lnTo>
                  <a:cubicBezTo>
                    <a:pt x="5810" y="4255"/>
                    <a:pt x="6309" y="4096"/>
                    <a:pt x="6652" y="3747"/>
                  </a:cubicBezTo>
                  <a:cubicBezTo>
                    <a:pt x="7034" y="3365"/>
                    <a:pt x="7175" y="2717"/>
                    <a:pt x="6882" y="2264"/>
                  </a:cubicBezTo>
                  <a:cubicBezTo>
                    <a:pt x="6680" y="1959"/>
                    <a:pt x="6318" y="1792"/>
                    <a:pt x="5949" y="1743"/>
                  </a:cubicBezTo>
                  <a:cubicBezTo>
                    <a:pt x="5875" y="1735"/>
                    <a:pt x="5802" y="1731"/>
                    <a:pt x="5728" y="1731"/>
                  </a:cubicBezTo>
                  <a:cubicBezTo>
                    <a:pt x="5438" y="1731"/>
                    <a:pt x="5147" y="1790"/>
                    <a:pt x="4863" y="1862"/>
                  </a:cubicBezTo>
                  <a:cubicBezTo>
                    <a:pt x="5261" y="1576"/>
                    <a:pt x="5254" y="928"/>
                    <a:pt x="4933" y="553"/>
                  </a:cubicBezTo>
                  <a:cubicBezTo>
                    <a:pt x="4619" y="177"/>
                    <a:pt x="4105" y="32"/>
                    <a:pt x="3611" y="3"/>
                  </a:cubicBezTo>
                  <a:cubicBezTo>
                    <a:pt x="3575" y="2"/>
                    <a:pt x="3538" y="1"/>
                    <a:pt x="3501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50;p79">
              <a:extLst>
                <a:ext uri="{FF2B5EF4-FFF2-40B4-BE49-F238E27FC236}">
                  <a16:creationId xmlns:a16="http://schemas.microsoft.com/office/drawing/2014/main" id="{3232121E-888A-D4E4-3D7C-DBE779BB49DF}"/>
                </a:ext>
              </a:extLst>
            </p:cNvPr>
            <p:cNvSpPr/>
            <p:nvPr/>
          </p:nvSpPr>
          <p:spPr>
            <a:xfrm flipH="1">
              <a:off x="1742550" y="2208179"/>
              <a:ext cx="134029" cy="66891"/>
            </a:xfrm>
            <a:custGeom>
              <a:avLst/>
              <a:gdLst/>
              <a:ahLst/>
              <a:cxnLst/>
              <a:rect l="l" t="t" r="r" b="b"/>
              <a:pathLst>
                <a:path w="2178" h="1087" extrusionOk="0">
                  <a:moveTo>
                    <a:pt x="7" y="126"/>
                  </a:moveTo>
                  <a:lnTo>
                    <a:pt x="7" y="126"/>
                  </a:lnTo>
                  <a:lnTo>
                    <a:pt x="7" y="126"/>
                  </a:lnTo>
                  <a:close/>
                  <a:moveTo>
                    <a:pt x="7" y="126"/>
                  </a:moveTo>
                  <a:lnTo>
                    <a:pt x="7" y="126"/>
                  </a:lnTo>
                  <a:lnTo>
                    <a:pt x="7" y="126"/>
                  </a:lnTo>
                  <a:close/>
                  <a:moveTo>
                    <a:pt x="7" y="119"/>
                  </a:moveTo>
                  <a:lnTo>
                    <a:pt x="7" y="119"/>
                  </a:lnTo>
                  <a:lnTo>
                    <a:pt x="7" y="119"/>
                  </a:lnTo>
                  <a:close/>
                  <a:moveTo>
                    <a:pt x="864" y="1"/>
                  </a:moveTo>
                  <a:cubicBezTo>
                    <a:pt x="571" y="1"/>
                    <a:pt x="286" y="56"/>
                    <a:pt x="0" y="126"/>
                  </a:cubicBezTo>
                  <a:lnTo>
                    <a:pt x="0" y="126"/>
                  </a:lnTo>
                  <a:cubicBezTo>
                    <a:pt x="286" y="56"/>
                    <a:pt x="571" y="1"/>
                    <a:pt x="864" y="1"/>
                  </a:cubicBezTo>
                  <a:cubicBezTo>
                    <a:pt x="940" y="1"/>
                    <a:pt x="1017" y="1"/>
                    <a:pt x="1086" y="7"/>
                  </a:cubicBezTo>
                  <a:cubicBezTo>
                    <a:pt x="1455" y="56"/>
                    <a:pt x="1817" y="223"/>
                    <a:pt x="2019" y="528"/>
                  </a:cubicBezTo>
                  <a:cubicBezTo>
                    <a:pt x="2123" y="695"/>
                    <a:pt x="2178" y="891"/>
                    <a:pt x="2178" y="1086"/>
                  </a:cubicBezTo>
                  <a:cubicBezTo>
                    <a:pt x="2178" y="891"/>
                    <a:pt x="2123" y="695"/>
                    <a:pt x="2019" y="528"/>
                  </a:cubicBezTo>
                  <a:cubicBezTo>
                    <a:pt x="1817" y="223"/>
                    <a:pt x="1455" y="56"/>
                    <a:pt x="1086" y="7"/>
                  </a:cubicBezTo>
                  <a:cubicBezTo>
                    <a:pt x="1017" y="1"/>
                    <a:pt x="940" y="1"/>
                    <a:pt x="864" y="1"/>
                  </a:cubicBezTo>
                  <a:close/>
                </a:path>
              </a:pathLst>
            </a:custGeom>
            <a:solidFill>
              <a:srgbClr val="BA9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51;p79">
              <a:extLst>
                <a:ext uri="{FF2B5EF4-FFF2-40B4-BE49-F238E27FC236}">
                  <a16:creationId xmlns:a16="http://schemas.microsoft.com/office/drawing/2014/main" id="{60D4CDB8-050E-3E43-A41A-1DA2EC3DB30D}"/>
                </a:ext>
              </a:extLst>
            </p:cNvPr>
            <p:cNvSpPr/>
            <p:nvPr/>
          </p:nvSpPr>
          <p:spPr>
            <a:xfrm flipH="1">
              <a:off x="1742549" y="2195749"/>
              <a:ext cx="408978" cy="186274"/>
            </a:xfrm>
            <a:custGeom>
              <a:avLst/>
              <a:gdLst/>
              <a:ahLst/>
              <a:cxnLst/>
              <a:rect l="l" t="t" r="r" b="b"/>
              <a:pathLst>
                <a:path w="6646" h="3027" extrusionOk="0">
                  <a:moveTo>
                    <a:pt x="4712" y="1"/>
                  </a:moveTo>
                  <a:lnTo>
                    <a:pt x="4712" y="1"/>
                  </a:lnTo>
                  <a:cubicBezTo>
                    <a:pt x="3807" y="104"/>
                    <a:pt x="2917" y="390"/>
                    <a:pt x="2062" y="710"/>
                  </a:cubicBezTo>
                  <a:cubicBezTo>
                    <a:pt x="1519" y="912"/>
                    <a:pt x="1010" y="1183"/>
                    <a:pt x="559" y="1532"/>
                  </a:cubicBezTo>
                  <a:cubicBezTo>
                    <a:pt x="684" y="1615"/>
                    <a:pt x="816" y="1684"/>
                    <a:pt x="941" y="1754"/>
                  </a:cubicBezTo>
                  <a:cubicBezTo>
                    <a:pt x="592" y="1774"/>
                    <a:pt x="190" y="1866"/>
                    <a:pt x="43" y="2178"/>
                  </a:cubicBezTo>
                  <a:cubicBezTo>
                    <a:pt x="16" y="2248"/>
                    <a:pt x="1" y="2317"/>
                    <a:pt x="1" y="2387"/>
                  </a:cubicBezTo>
                  <a:cubicBezTo>
                    <a:pt x="1" y="2602"/>
                    <a:pt x="126" y="2826"/>
                    <a:pt x="308" y="2958"/>
                  </a:cubicBezTo>
                  <a:cubicBezTo>
                    <a:pt x="335" y="2985"/>
                    <a:pt x="370" y="3007"/>
                    <a:pt x="405" y="3027"/>
                  </a:cubicBezTo>
                  <a:cubicBezTo>
                    <a:pt x="1093" y="1970"/>
                    <a:pt x="2124" y="1378"/>
                    <a:pt x="3495" y="1378"/>
                  </a:cubicBezTo>
                  <a:cubicBezTo>
                    <a:pt x="3592" y="1378"/>
                    <a:pt x="3697" y="1385"/>
                    <a:pt x="3794" y="1392"/>
                  </a:cubicBezTo>
                  <a:cubicBezTo>
                    <a:pt x="4692" y="1440"/>
                    <a:pt x="5512" y="1761"/>
                    <a:pt x="6195" y="2275"/>
                  </a:cubicBezTo>
                  <a:lnTo>
                    <a:pt x="6257" y="2213"/>
                  </a:lnTo>
                  <a:cubicBezTo>
                    <a:pt x="6501" y="1970"/>
                    <a:pt x="6646" y="1622"/>
                    <a:pt x="6646" y="1288"/>
                  </a:cubicBezTo>
                  <a:cubicBezTo>
                    <a:pt x="6646" y="1093"/>
                    <a:pt x="6591" y="897"/>
                    <a:pt x="6487" y="730"/>
                  </a:cubicBezTo>
                  <a:cubicBezTo>
                    <a:pt x="6285" y="425"/>
                    <a:pt x="5923" y="258"/>
                    <a:pt x="5554" y="209"/>
                  </a:cubicBezTo>
                  <a:cubicBezTo>
                    <a:pt x="5485" y="203"/>
                    <a:pt x="5408" y="203"/>
                    <a:pt x="5332" y="203"/>
                  </a:cubicBezTo>
                  <a:cubicBezTo>
                    <a:pt x="5042" y="203"/>
                    <a:pt x="4758" y="257"/>
                    <a:pt x="4475" y="326"/>
                  </a:cubicBezTo>
                  <a:lnTo>
                    <a:pt x="4475" y="326"/>
                  </a:lnTo>
                  <a:lnTo>
                    <a:pt x="4475" y="321"/>
                  </a:lnTo>
                  <a:cubicBezTo>
                    <a:pt x="4587" y="238"/>
                    <a:pt x="4670" y="126"/>
                    <a:pt x="4712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52;p79">
              <a:extLst>
                <a:ext uri="{FF2B5EF4-FFF2-40B4-BE49-F238E27FC236}">
                  <a16:creationId xmlns:a16="http://schemas.microsoft.com/office/drawing/2014/main" id="{C107D699-7DE1-A000-3168-3CD770E38A55}"/>
                </a:ext>
              </a:extLst>
            </p:cNvPr>
            <p:cNvSpPr/>
            <p:nvPr/>
          </p:nvSpPr>
          <p:spPr>
            <a:xfrm flipH="1">
              <a:off x="1883840" y="3510798"/>
              <a:ext cx="206828" cy="557961"/>
            </a:xfrm>
            <a:custGeom>
              <a:avLst/>
              <a:gdLst/>
              <a:ahLst/>
              <a:cxnLst/>
              <a:rect l="l" t="t" r="r" b="b"/>
              <a:pathLst>
                <a:path w="3361" h="9067" extrusionOk="0">
                  <a:moveTo>
                    <a:pt x="1" y="0"/>
                  </a:moveTo>
                  <a:cubicBezTo>
                    <a:pt x="42" y="1079"/>
                    <a:pt x="104" y="1976"/>
                    <a:pt x="181" y="2490"/>
                  </a:cubicBezTo>
                  <a:cubicBezTo>
                    <a:pt x="473" y="4551"/>
                    <a:pt x="948" y="9067"/>
                    <a:pt x="948" y="9067"/>
                  </a:cubicBezTo>
                  <a:lnTo>
                    <a:pt x="3361" y="9067"/>
                  </a:lnTo>
                  <a:cubicBezTo>
                    <a:pt x="3347" y="7417"/>
                    <a:pt x="3104" y="1802"/>
                    <a:pt x="3132" y="251"/>
                  </a:cubicBezTo>
                  <a:cubicBezTo>
                    <a:pt x="2679" y="251"/>
                    <a:pt x="2233" y="244"/>
                    <a:pt x="1783" y="222"/>
                  </a:cubicBezTo>
                  <a:cubicBezTo>
                    <a:pt x="1190" y="187"/>
                    <a:pt x="599" y="125"/>
                    <a:pt x="21" y="7"/>
                  </a:cubicBezTo>
                  <a:cubicBezTo>
                    <a:pt x="14" y="0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53;p79">
              <a:extLst>
                <a:ext uri="{FF2B5EF4-FFF2-40B4-BE49-F238E27FC236}">
                  <a16:creationId xmlns:a16="http://schemas.microsoft.com/office/drawing/2014/main" id="{50BCD6ED-1FB4-67F8-9144-60C0DDA5A2AC}"/>
                </a:ext>
              </a:extLst>
            </p:cNvPr>
            <p:cNvSpPr/>
            <p:nvPr/>
          </p:nvSpPr>
          <p:spPr>
            <a:xfrm flipH="1">
              <a:off x="1896148" y="3643041"/>
              <a:ext cx="615" cy="12061"/>
            </a:xfrm>
            <a:custGeom>
              <a:avLst/>
              <a:gdLst/>
              <a:ahLst/>
              <a:cxnLst/>
              <a:rect l="l" t="t" r="r" b="b"/>
              <a:pathLst>
                <a:path w="10" h="196" extrusionOk="0">
                  <a:moveTo>
                    <a:pt x="1" y="0"/>
                  </a:moveTo>
                  <a:cubicBezTo>
                    <a:pt x="1" y="64"/>
                    <a:pt x="9" y="132"/>
                    <a:pt x="9" y="196"/>
                  </a:cubicBezTo>
                  <a:lnTo>
                    <a:pt x="9" y="196"/>
                  </a:lnTo>
                  <a:cubicBezTo>
                    <a:pt x="9" y="132"/>
                    <a:pt x="1" y="64"/>
                    <a:pt x="1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54;p79">
              <a:extLst>
                <a:ext uri="{FF2B5EF4-FFF2-40B4-BE49-F238E27FC236}">
                  <a16:creationId xmlns:a16="http://schemas.microsoft.com/office/drawing/2014/main" id="{10F4E30C-2EE1-4568-0A3C-C62A27166BB9}"/>
                </a:ext>
              </a:extLst>
            </p:cNvPr>
            <p:cNvSpPr/>
            <p:nvPr/>
          </p:nvSpPr>
          <p:spPr>
            <a:xfrm flipH="1">
              <a:off x="1896147" y="3625995"/>
              <a:ext cx="187628" cy="29107"/>
            </a:xfrm>
            <a:custGeom>
              <a:avLst/>
              <a:gdLst/>
              <a:ahLst/>
              <a:cxnLst/>
              <a:rect l="l" t="t" r="r" b="b"/>
              <a:pathLst>
                <a:path w="3049" h="473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69"/>
                    <a:pt x="7" y="132"/>
                    <a:pt x="14" y="187"/>
                  </a:cubicBezTo>
                  <a:cubicBezTo>
                    <a:pt x="117" y="209"/>
                    <a:pt x="223" y="222"/>
                    <a:pt x="326" y="242"/>
                  </a:cubicBezTo>
                  <a:cubicBezTo>
                    <a:pt x="765" y="319"/>
                    <a:pt x="1211" y="368"/>
                    <a:pt x="1662" y="409"/>
                  </a:cubicBezTo>
                  <a:cubicBezTo>
                    <a:pt x="2121" y="444"/>
                    <a:pt x="2581" y="466"/>
                    <a:pt x="3048" y="473"/>
                  </a:cubicBezTo>
                  <a:cubicBezTo>
                    <a:pt x="3048" y="409"/>
                    <a:pt x="3040" y="341"/>
                    <a:pt x="3040" y="277"/>
                  </a:cubicBezTo>
                  <a:cubicBezTo>
                    <a:pt x="2031" y="257"/>
                    <a:pt x="988" y="17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55;p79">
              <a:extLst>
                <a:ext uri="{FF2B5EF4-FFF2-40B4-BE49-F238E27FC236}">
                  <a16:creationId xmlns:a16="http://schemas.microsoft.com/office/drawing/2014/main" id="{D972A8E9-6C61-A3A3-5894-E6EF35293EB0}"/>
                </a:ext>
              </a:extLst>
            </p:cNvPr>
            <p:cNvSpPr/>
            <p:nvPr/>
          </p:nvSpPr>
          <p:spPr>
            <a:xfrm flipH="1">
              <a:off x="1883840" y="3839653"/>
              <a:ext cx="173843" cy="228673"/>
            </a:xfrm>
            <a:custGeom>
              <a:avLst/>
              <a:gdLst/>
              <a:ahLst/>
              <a:cxnLst/>
              <a:rect l="l" t="t" r="r" b="b"/>
              <a:pathLst>
                <a:path w="2825" h="3716" extrusionOk="0">
                  <a:moveTo>
                    <a:pt x="1" y="0"/>
                  </a:moveTo>
                  <a:cubicBezTo>
                    <a:pt x="14" y="160"/>
                    <a:pt x="36" y="319"/>
                    <a:pt x="56" y="479"/>
                  </a:cubicBezTo>
                  <a:lnTo>
                    <a:pt x="56" y="536"/>
                  </a:lnTo>
                  <a:cubicBezTo>
                    <a:pt x="69" y="626"/>
                    <a:pt x="78" y="717"/>
                    <a:pt x="91" y="800"/>
                  </a:cubicBezTo>
                  <a:cubicBezTo>
                    <a:pt x="91" y="828"/>
                    <a:pt x="98" y="848"/>
                    <a:pt x="98" y="870"/>
                  </a:cubicBezTo>
                  <a:cubicBezTo>
                    <a:pt x="271" y="2400"/>
                    <a:pt x="412" y="3716"/>
                    <a:pt x="412" y="3716"/>
                  </a:cubicBezTo>
                  <a:lnTo>
                    <a:pt x="2825" y="3716"/>
                  </a:lnTo>
                  <a:cubicBezTo>
                    <a:pt x="2818" y="3158"/>
                    <a:pt x="2791" y="2136"/>
                    <a:pt x="2750" y="974"/>
                  </a:cubicBezTo>
                  <a:lnTo>
                    <a:pt x="2750" y="897"/>
                  </a:lnTo>
                  <a:cubicBezTo>
                    <a:pt x="2741" y="807"/>
                    <a:pt x="2741" y="710"/>
                    <a:pt x="2735" y="611"/>
                  </a:cubicBezTo>
                  <a:lnTo>
                    <a:pt x="2735" y="550"/>
                  </a:lnTo>
                  <a:cubicBezTo>
                    <a:pt x="2728" y="376"/>
                    <a:pt x="2721" y="194"/>
                    <a:pt x="2721" y="13"/>
                  </a:cubicBezTo>
                  <a:cubicBezTo>
                    <a:pt x="2302" y="30"/>
                    <a:pt x="1884" y="38"/>
                    <a:pt x="1467" y="38"/>
                  </a:cubicBezTo>
                  <a:cubicBezTo>
                    <a:pt x="977" y="38"/>
                    <a:pt x="489" y="26"/>
                    <a:pt x="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56;p79">
              <a:extLst>
                <a:ext uri="{FF2B5EF4-FFF2-40B4-BE49-F238E27FC236}">
                  <a16:creationId xmlns:a16="http://schemas.microsoft.com/office/drawing/2014/main" id="{6828F6D6-B101-73BF-9D72-20246CC0D315}"/>
                </a:ext>
              </a:extLst>
            </p:cNvPr>
            <p:cNvSpPr/>
            <p:nvPr/>
          </p:nvSpPr>
          <p:spPr>
            <a:xfrm flipH="1">
              <a:off x="1861932" y="4060509"/>
              <a:ext cx="268057" cy="84368"/>
            </a:xfrm>
            <a:custGeom>
              <a:avLst/>
              <a:gdLst/>
              <a:ahLst/>
              <a:cxnLst/>
              <a:rect l="l" t="t" r="r" b="b"/>
              <a:pathLst>
                <a:path w="4356" h="1371" extrusionOk="0">
                  <a:moveTo>
                    <a:pt x="2091" y="0"/>
                  </a:moveTo>
                  <a:cubicBezTo>
                    <a:pt x="1791" y="0"/>
                    <a:pt x="1570" y="5"/>
                    <a:pt x="1545" y="15"/>
                  </a:cubicBezTo>
                  <a:cubicBezTo>
                    <a:pt x="1545" y="15"/>
                    <a:pt x="1336" y="37"/>
                    <a:pt x="710" y="446"/>
                  </a:cubicBezTo>
                  <a:cubicBezTo>
                    <a:pt x="326" y="696"/>
                    <a:pt x="125" y="927"/>
                    <a:pt x="42" y="1101"/>
                  </a:cubicBezTo>
                  <a:cubicBezTo>
                    <a:pt x="0" y="1177"/>
                    <a:pt x="62" y="1274"/>
                    <a:pt x="152" y="1281"/>
                  </a:cubicBezTo>
                  <a:cubicBezTo>
                    <a:pt x="639" y="1307"/>
                    <a:pt x="2042" y="1370"/>
                    <a:pt x="3067" y="1370"/>
                  </a:cubicBezTo>
                  <a:cubicBezTo>
                    <a:pt x="3699" y="1370"/>
                    <a:pt x="4187" y="1346"/>
                    <a:pt x="4230" y="1274"/>
                  </a:cubicBezTo>
                  <a:cubicBezTo>
                    <a:pt x="4355" y="1059"/>
                    <a:pt x="4118" y="78"/>
                    <a:pt x="4015" y="43"/>
                  </a:cubicBezTo>
                  <a:cubicBezTo>
                    <a:pt x="3936" y="23"/>
                    <a:pt x="2795" y="0"/>
                    <a:pt x="209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57;p79">
              <a:extLst>
                <a:ext uri="{FF2B5EF4-FFF2-40B4-BE49-F238E27FC236}">
                  <a16:creationId xmlns:a16="http://schemas.microsoft.com/office/drawing/2014/main" id="{7F4E5397-FEDF-0E38-CB62-F621E8F07D48}"/>
                </a:ext>
              </a:extLst>
            </p:cNvPr>
            <p:cNvSpPr/>
            <p:nvPr/>
          </p:nvSpPr>
          <p:spPr>
            <a:xfrm flipH="1">
              <a:off x="2026361" y="4084570"/>
              <a:ext cx="68614" cy="22830"/>
            </a:xfrm>
            <a:custGeom>
              <a:avLst/>
              <a:gdLst/>
              <a:ahLst/>
              <a:cxnLst/>
              <a:rect l="l" t="t" r="r" b="b"/>
              <a:pathLst>
                <a:path w="1115" h="371" extrusionOk="0">
                  <a:moveTo>
                    <a:pt x="267" y="0"/>
                  </a:moveTo>
                  <a:cubicBezTo>
                    <a:pt x="197" y="0"/>
                    <a:pt x="128" y="7"/>
                    <a:pt x="57" y="21"/>
                  </a:cubicBezTo>
                  <a:cubicBezTo>
                    <a:pt x="1" y="28"/>
                    <a:pt x="16" y="118"/>
                    <a:pt x="71" y="118"/>
                  </a:cubicBezTo>
                  <a:cubicBezTo>
                    <a:pt x="363" y="118"/>
                    <a:pt x="648" y="167"/>
                    <a:pt x="899" y="320"/>
                  </a:cubicBezTo>
                  <a:cubicBezTo>
                    <a:pt x="930" y="338"/>
                    <a:pt x="982" y="370"/>
                    <a:pt x="1024" y="370"/>
                  </a:cubicBezTo>
                  <a:cubicBezTo>
                    <a:pt x="1047" y="370"/>
                    <a:pt x="1067" y="361"/>
                    <a:pt x="1079" y="334"/>
                  </a:cubicBezTo>
                  <a:cubicBezTo>
                    <a:pt x="1114" y="250"/>
                    <a:pt x="1009" y="209"/>
                    <a:pt x="954" y="173"/>
                  </a:cubicBezTo>
                  <a:cubicBezTo>
                    <a:pt x="829" y="112"/>
                    <a:pt x="690" y="55"/>
                    <a:pt x="550" y="28"/>
                  </a:cubicBezTo>
                  <a:cubicBezTo>
                    <a:pt x="454" y="12"/>
                    <a:pt x="360" y="0"/>
                    <a:pt x="26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58;p79">
              <a:extLst>
                <a:ext uri="{FF2B5EF4-FFF2-40B4-BE49-F238E27FC236}">
                  <a16:creationId xmlns:a16="http://schemas.microsoft.com/office/drawing/2014/main" id="{72E5A4CA-0581-7D58-590A-33FABA4A4051}"/>
                </a:ext>
              </a:extLst>
            </p:cNvPr>
            <p:cNvSpPr/>
            <p:nvPr/>
          </p:nvSpPr>
          <p:spPr>
            <a:xfrm flipH="1">
              <a:off x="2000576" y="4073432"/>
              <a:ext cx="69968" cy="26030"/>
            </a:xfrm>
            <a:custGeom>
              <a:avLst/>
              <a:gdLst/>
              <a:ahLst/>
              <a:cxnLst/>
              <a:rect l="l" t="t" r="r" b="b"/>
              <a:pathLst>
                <a:path w="1137" h="423" extrusionOk="0">
                  <a:moveTo>
                    <a:pt x="69" y="0"/>
                  </a:moveTo>
                  <a:cubicBezTo>
                    <a:pt x="1" y="0"/>
                    <a:pt x="1" y="111"/>
                    <a:pt x="69" y="111"/>
                  </a:cubicBezTo>
                  <a:cubicBezTo>
                    <a:pt x="236" y="126"/>
                    <a:pt x="403" y="152"/>
                    <a:pt x="570" y="209"/>
                  </a:cubicBezTo>
                  <a:cubicBezTo>
                    <a:pt x="647" y="229"/>
                    <a:pt x="724" y="264"/>
                    <a:pt x="801" y="299"/>
                  </a:cubicBezTo>
                  <a:cubicBezTo>
                    <a:pt x="878" y="334"/>
                    <a:pt x="946" y="390"/>
                    <a:pt x="1030" y="418"/>
                  </a:cubicBezTo>
                  <a:cubicBezTo>
                    <a:pt x="1038" y="421"/>
                    <a:pt x="1046" y="422"/>
                    <a:pt x="1053" y="422"/>
                  </a:cubicBezTo>
                  <a:cubicBezTo>
                    <a:pt x="1109" y="422"/>
                    <a:pt x="1137" y="342"/>
                    <a:pt x="1100" y="299"/>
                  </a:cubicBezTo>
                  <a:cubicBezTo>
                    <a:pt x="1086" y="293"/>
                    <a:pt x="1080" y="286"/>
                    <a:pt x="1065" y="278"/>
                  </a:cubicBezTo>
                  <a:cubicBezTo>
                    <a:pt x="1003" y="229"/>
                    <a:pt x="926" y="194"/>
                    <a:pt x="856" y="167"/>
                  </a:cubicBezTo>
                  <a:cubicBezTo>
                    <a:pt x="773" y="126"/>
                    <a:pt x="689" y="97"/>
                    <a:pt x="606" y="69"/>
                  </a:cubicBezTo>
                  <a:cubicBezTo>
                    <a:pt x="432" y="20"/>
                    <a:pt x="251" y="0"/>
                    <a:pt x="69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59;p79">
              <a:extLst>
                <a:ext uri="{FF2B5EF4-FFF2-40B4-BE49-F238E27FC236}">
                  <a16:creationId xmlns:a16="http://schemas.microsoft.com/office/drawing/2014/main" id="{CAEA5FC5-B001-1824-CFEF-D5E288EB417F}"/>
                </a:ext>
              </a:extLst>
            </p:cNvPr>
            <p:cNvSpPr/>
            <p:nvPr/>
          </p:nvSpPr>
          <p:spPr>
            <a:xfrm flipH="1">
              <a:off x="1987038" y="4061556"/>
              <a:ext cx="62091" cy="21969"/>
            </a:xfrm>
            <a:custGeom>
              <a:avLst/>
              <a:gdLst/>
              <a:ahLst/>
              <a:cxnLst/>
              <a:rect l="l" t="t" r="r" b="b"/>
              <a:pathLst>
                <a:path w="1009" h="357" extrusionOk="0">
                  <a:moveTo>
                    <a:pt x="225" y="1"/>
                  </a:moveTo>
                  <a:cubicBezTo>
                    <a:pt x="165" y="1"/>
                    <a:pt x="104" y="5"/>
                    <a:pt x="42" y="11"/>
                  </a:cubicBezTo>
                  <a:cubicBezTo>
                    <a:pt x="0" y="20"/>
                    <a:pt x="0" y="82"/>
                    <a:pt x="42" y="82"/>
                  </a:cubicBezTo>
                  <a:cubicBezTo>
                    <a:pt x="209" y="95"/>
                    <a:pt x="376" y="130"/>
                    <a:pt x="530" y="178"/>
                  </a:cubicBezTo>
                  <a:cubicBezTo>
                    <a:pt x="607" y="207"/>
                    <a:pt x="682" y="235"/>
                    <a:pt x="752" y="270"/>
                  </a:cubicBezTo>
                  <a:cubicBezTo>
                    <a:pt x="794" y="290"/>
                    <a:pt x="829" y="312"/>
                    <a:pt x="864" y="332"/>
                  </a:cubicBezTo>
                  <a:cubicBezTo>
                    <a:pt x="891" y="346"/>
                    <a:pt x="915" y="356"/>
                    <a:pt x="939" y="356"/>
                  </a:cubicBezTo>
                  <a:cubicBezTo>
                    <a:pt x="953" y="356"/>
                    <a:pt x="967" y="353"/>
                    <a:pt x="982" y="345"/>
                  </a:cubicBezTo>
                  <a:cubicBezTo>
                    <a:pt x="996" y="339"/>
                    <a:pt x="1002" y="319"/>
                    <a:pt x="1002" y="304"/>
                  </a:cubicBezTo>
                  <a:cubicBezTo>
                    <a:pt x="1009" y="220"/>
                    <a:pt x="884" y="172"/>
                    <a:pt x="822" y="145"/>
                  </a:cubicBezTo>
                  <a:cubicBezTo>
                    <a:pt x="738" y="103"/>
                    <a:pt x="655" y="75"/>
                    <a:pt x="565" y="46"/>
                  </a:cubicBezTo>
                  <a:cubicBezTo>
                    <a:pt x="455" y="15"/>
                    <a:pt x="341" y="1"/>
                    <a:pt x="22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60;p79">
              <a:extLst>
                <a:ext uri="{FF2B5EF4-FFF2-40B4-BE49-F238E27FC236}">
                  <a16:creationId xmlns:a16="http://schemas.microsoft.com/office/drawing/2014/main" id="{E911133C-5A61-E6E3-EF52-95F088746666}"/>
                </a:ext>
              </a:extLst>
            </p:cNvPr>
            <p:cNvSpPr/>
            <p:nvPr/>
          </p:nvSpPr>
          <p:spPr>
            <a:xfrm flipH="1">
              <a:off x="1585261" y="3506060"/>
              <a:ext cx="260488" cy="562699"/>
            </a:xfrm>
            <a:custGeom>
              <a:avLst/>
              <a:gdLst/>
              <a:ahLst/>
              <a:cxnLst/>
              <a:rect l="l" t="t" r="r" b="b"/>
              <a:pathLst>
                <a:path w="4233" h="9144" extrusionOk="0">
                  <a:moveTo>
                    <a:pt x="3006" y="0"/>
                  </a:moveTo>
                  <a:cubicBezTo>
                    <a:pt x="2659" y="62"/>
                    <a:pt x="2297" y="112"/>
                    <a:pt x="1942" y="161"/>
                  </a:cubicBezTo>
                  <a:cubicBezTo>
                    <a:pt x="1301" y="237"/>
                    <a:pt x="655" y="286"/>
                    <a:pt x="0" y="313"/>
                  </a:cubicBezTo>
                  <a:cubicBezTo>
                    <a:pt x="558" y="1705"/>
                    <a:pt x="1837" y="9144"/>
                    <a:pt x="1837" y="9144"/>
                  </a:cubicBezTo>
                  <a:lnTo>
                    <a:pt x="4232" y="9144"/>
                  </a:lnTo>
                  <a:cubicBezTo>
                    <a:pt x="4050" y="7418"/>
                    <a:pt x="3389" y="2769"/>
                    <a:pt x="3006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61;p79">
              <a:extLst>
                <a:ext uri="{FF2B5EF4-FFF2-40B4-BE49-F238E27FC236}">
                  <a16:creationId xmlns:a16="http://schemas.microsoft.com/office/drawing/2014/main" id="{0C6D609D-C0DF-50B2-35C1-6096182EDB4E}"/>
                </a:ext>
              </a:extLst>
            </p:cNvPr>
            <p:cNvSpPr/>
            <p:nvPr/>
          </p:nvSpPr>
          <p:spPr>
            <a:xfrm flipH="1">
              <a:off x="1811903" y="3642241"/>
              <a:ext cx="2646" cy="12061"/>
            </a:xfrm>
            <a:custGeom>
              <a:avLst/>
              <a:gdLst/>
              <a:ahLst/>
              <a:cxnLst/>
              <a:rect l="l" t="t" r="r" b="b"/>
              <a:pathLst>
                <a:path w="43" h="196" extrusionOk="0">
                  <a:moveTo>
                    <a:pt x="1" y="0"/>
                  </a:moveTo>
                  <a:lnTo>
                    <a:pt x="1" y="0"/>
                  </a:lnTo>
                  <a:cubicBezTo>
                    <a:pt x="16" y="62"/>
                    <a:pt x="29" y="132"/>
                    <a:pt x="43" y="195"/>
                  </a:cubicBezTo>
                  <a:lnTo>
                    <a:pt x="43" y="195"/>
                  </a:lnTo>
                  <a:cubicBezTo>
                    <a:pt x="29" y="132"/>
                    <a:pt x="16" y="62"/>
                    <a:pt x="1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62;p79">
              <a:extLst>
                <a:ext uri="{FF2B5EF4-FFF2-40B4-BE49-F238E27FC236}">
                  <a16:creationId xmlns:a16="http://schemas.microsoft.com/office/drawing/2014/main" id="{E4655028-27EA-9E45-176A-AE3072F95884}"/>
                </a:ext>
              </a:extLst>
            </p:cNvPr>
            <p:cNvSpPr/>
            <p:nvPr/>
          </p:nvSpPr>
          <p:spPr>
            <a:xfrm flipH="1">
              <a:off x="1642306" y="3624211"/>
              <a:ext cx="172243" cy="30092"/>
            </a:xfrm>
            <a:custGeom>
              <a:avLst/>
              <a:gdLst/>
              <a:ahLst/>
              <a:cxnLst/>
              <a:rect l="l" t="t" r="r" b="b"/>
              <a:pathLst>
                <a:path w="2799" h="489" extrusionOk="0">
                  <a:moveTo>
                    <a:pt x="2771" y="1"/>
                  </a:moveTo>
                  <a:cubicBezTo>
                    <a:pt x="2020" y="146"/>
                    <a:pt x="1060" y="258"/>
                    <a:pt x="1" y="293"/>
                  </a:cubicBezTo>
                  <a:cubicBezTo>
                    <a:pt x="16" y="355"/>
                    <a:pt x="29" y="425"/>
                    <a:pt x="43" y="488"/>
                  </a:cubicBezTo>
                  <a:cubicBezTo>
                    <a:pt x="642" y="467"/>
                    <a:pt x="1233" y="425"/>
                    <a:pt x="1818" y="363"/>
                  </a:cubicBezTo>
                  <a:cubicBezTo>
                    <a:pt x="2152" y="328"/>
                    <a:pt x="2473" y="280"/>
                    <a:pt x="2798" y="223"/>
                  </a:cubicBezTo>
                  <a:cubicBezTo>
                    <a:pt x="2792" y="146"/>
                    <a:pt x="2778" y="78"/>
                    <a:pt x="2771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63;p79">
              <a:extLst>
                <a:ext uri="{FF2B5EF4-FFF2-40B4-BE49-F238E27FC236}">
                  <a16:creationId xmlns:a16="http://schemas.microsoft.com/office/drawing/2014/main" id="{74E6228E-6A1D-7FCD-4736-6F8FC9E33CA0}"/>
                </a:ext>
              </a:extLst>
            </p:cNvPr>
            <p:cNvSpPr/>
            <p:nvPr/>
          </p:nvSpPr>
          <p:spPr>
            <a:xfrm flipH="1">
              <a:off x="1585261" y="3819099"/>
              <a:ext cx="190212" cy="249227"/>
            </a:xfrm>
            <a:custGeom>
              <a:avLst/>
              <a:gdLst/>
              <a:ahLst/>
              <a:cxnLst/>
              <a:rect l="l" t="t" r="r" b="b"/>
              <a:pathLst>
                <a:path w="3091" h="4050" extrusionOk="0">
                  <a:moveTo>
                    <a:pt x="2567" y="0"/>
                  </a:moveTo>
                  <a:cubicBezTo>
                    <a:pt x="1712" y="90"/>
                    <a:pt x="862" y="167"/>
                    <a:pt x="1" y="236"/>
                  </a:cubicBezTo>
                  <a:cubicBezTo>
                    <a:pt x="34" y="411"/>
                    <a:pt x="69" y="585"/>
                    <a:pt x="104" y="752"/>
                  </a:cubicBezTo>
                  <a:cubicBezTo>
                    <a:pt x="104" y="778"/>
                    <a:pt x="111" y="800"/>
                    <a:pt x="111" y="820"/>
                  </a:cubicBezTo>
                  <a:cubicBezTo>
                    <a:pt x="132" y="904"/>
                    <a:pt x="146" y="987"/>
                    <a:pt x="159" y="1071"/>
                  </a:cubicBezTo>
                  <a:cubicBezTo>
                    <a:pt x="168" y="1092"/>
                    <a:pt x="168" y="1112"/>
                    <a:pt x="174" y="1134"/>
                  </a:cubicBezTo>
                  <a:cubicBezTo>
                    <a:pt x="473" y="2756"/>
                    <a:pt x="695" y="4050"/>
                    <a:pt x="695" y="4050"/>
                  </a:cubicBezTo>
                  <a:lnTo>
                    <a:pt x="3090" y="4050"/>
                  </a:lnTo>
                  <a:cubicBezTo>
                    <a:pt x="3020" y="3367"/>
                    <a:pt x="2873" y="2233"/>
                    <a:pt x="2699" y="932"/>
                  </a:cubicBezTo>
                  <a:cubicBezTo>
                    <a:pt x="2693" y="912"/>
                    <a:pt x="2693" y="890"/>
                    <a:pt x="2686" y="862"/>
                  </a:cubicBezTo>
                  <a:cubicBezTo>
                    <a:pt x="2673" y="765"/>
                    <a:pt x="2658" y="668"/>
                    <a:pt x="2651" y="570"/>
                  </a:cubicBezTo>
                  <a:cubicBezTo>
                    <a:pt x="2644" y="543"/>
                    <a:pt x="2637" y="514"/>
                    <a:pt x="2637" y="486"/>
                  </a:cubicBezTo>
                  <a:cubicBezTo>
                    <a:pt x="2616" y="327"/>
                    <a:pt x="2596" y="167"/>
                    <a:pt x="2567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64;p79">
              <a:extLst>
                <a:ext uri="{FF2B5EF4-FFF2-40B4-BE49-F238E27FC236}">
                  <a16:creationId xmlns:a16="http://schemas.microsoft.com/office/drawing/2014/main" id="{00E55937-4955-F8B9-D56C-EB361DB61B39}"/>
                </a:ext>
              </a:extLst>
            </p:cNvPr>
            <p:cNvSpPr/>
            <p:nvPr/>
          </p:nvSpPr>
          <p:spPr>
            <a:xfrm flipH="1">
              <a:off x="1561323" y="4060509"/>
              <a:ext cx="267688" cy="84368"/>
            </a:xfrm>
            <a:custGeom>
              <a:avLst/>
              <a:gdLst/>
              <a:ahLst/>
              <a:cxnLst/>
              <a:rect l="l" t="t" r="r" b="b"/>
              <a:pathLst>
                <a:path w="4350" h="1371" extrusionOk="0">
                  <a:moveTo>
                    <a:pt x="2085" y="0"/>
                  </a:moveTo>
                  <a:cubicBezTo>
                    <a:pt x="1784" y="0"/>
                    <a:pt x="1564" y="5"/>
                    <a:pt x="1539" y="15"/>
                  </a:cubicBezTo>
                  <a:cubicBezTo>
                    <a:pt x="1539" y="15"/>
                    <a:pt x="1330" y="37"/>
                    <a:pt x="710" y="446"/>
                  </a:cubicBezTo>
                  <a:cubicBezTo>
                    <a:pt x="328" y="696"/>
                    <a:pt x="126" y="927"/>
                    <a:pt x="42" y="1101"/>
                  </a:cubicBezTo>
                  <a:cubicBezTo>
                    <a:pt x="0" y="1177"/>
                    <a:pt x="56" y="1274"/>
                    <a:pt x="152" y="1281"/>
                  </a:cubicBezTo>
                  <a:cubicBezTo>
                    <a:pt x="639" y="1307"/>
                    <a:pt x="2042" y="1370"/>
                    <a:pt x="3066" y="1370"/>
                  </a:cubicBezTo>
                  <a:cubicBezTo>
                    <a:pt x="3697" y="1370"/>
                    <a:pt x="4184" y="1346"/>
                    <a:pt x="4224" y="1274"/>
                  </a:cubicBezTo>
                  <a:cubicBezTo>
                    <a:pt x="4349" y="1059"/>
                    <a:pt x="4119" y="78"/>
                    <a:pt x="4008" y="43"/>
                  </a:cubicBezTo>
                  <a:cubicBezTo>
                    <a:pt x="3930" y="23"/>
                    <a:pt x="2789" y="0"/>
                    <a:pt x="208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65;p79">
              <a:extLst>
                <a:ext uri="{FF2B5EF4-FFF2-40B4-BE49-F238E27FC236}">
                  <a16:creationId xmlns:a16="http://schemas.microsoft.com/office/drawing/2014/main" id="{AF8746FE-B004-32F9-0264-CD663415F4C9}"/>
                </a:ext>
              </a:extLst>
            </p:cNvPr>
            <p:cNvSpPr/>
            <p:nvPr/>
          </p:nvSpPr>
          <p:spPr>
            <a:xfrm flipH="1">
              <a:off x="1726612" y="4084570"/>
              <a:ext cx="68614" cy="22830"/>
            </a:xfrm>
            <a:custGeom>
              <a:avLst/>
              <a:gdLst/>
              <a:ahLst/>
              <a:cxnLst/>
              <a:rect l="l" t="t" r="r" b="b"/>
              <a:pathLst>
                <a:path w="1115" h="371" extrusionOk="0">
                  <a:moveTo>
                    <a:pt x="268" y="0"/>
                  </a:moveTo>
                  <a:cubicBezTo>
                    <a:pt x="198" y="0"/>
                    <a:pt x="127" y="7"/>
                    <a:pt x="56" y="21"/>
                  </a:cubicBezTo>
                  <a:cubicBezTo>
                    <a:pt x="1" y="28"/>
                    <a:pt x="14" y="118"/>
                    <a:pt x="71" y="118"/>
                  </a:cubicBezTo>
                  <a:cubicBezTo>
                    <a:pt x="363" y="118"/>
                    <a:pt x="647" y="167"/>
                    <a:pt x="906" y="320"/>
                  </a:cubicBezTo>
                  <a:cubicBezTo>
                    <a:pt x="937" y="338"/>
                    <a:pt x="986" y="370"/>
                    <a:pt x="1026" y="370"/>
                  </a:cubicBezTo>
                  <a:cubicBezTo>
                    <a:pt x="1048" y="370"/>
                    <a:pt x="1067" y="361"/>
                    <a:pt x="1080" y="334"/>
                  </a:cubicBezTo>
                  <a:cubicBezTo>
                    <a:pt x="1115" y="250"/>
                    <a:pt x="1010" y="209"/>
                    <a:pt x="954" y="173"/>
                  </a:cubicBezTo>
                  <a:cubicBezTo>
                    <a:pt x="829" y="112"/>
                    <a:pt x="689" y="55"/>
                    <a:pt x="550" y="28"/>
                  </a:cubicBezTo>
                  <a:cubicBezTo>
                    <a:pt x="458" y="12"/>
                    <a:pt x="363" y="0"/>
                    <a:pt x="268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66;p79">
              <a:extLst>
                <a:ext uri="{FF2B5EF4-FFF2-40B4-BE49-F238E27FC236}">
                  <a16:creationId xmlns:a16="http://schemas.microsoft.com/office/drawing/2014/main" id="{B3796162-81FF-E62F-EA40-70D6D86D9A9E}"/>
                </a:ext>
              </a:extLst>
            </p:cNvPr>
            <p:cNvSpPr/>
            <p:nvPr/>
          </p:nvSpPr>
          <p:spPr>
            <a:xfrm flipH="1">
              <a:off x="1700767" y="4073432"/>
              <a:ext cx="70091" cy="26030"/>
            </a:xfrm>
            <a:custGeom>
              <a:avLst/>
              <a:gdLst/>
              <a:ahLst/>
              <a:cxnLst/>
              <a:rect l="l" t="t" r="r" b="b"/>
              <a:pathLst>
                <a:path w="1139" h="423" extrusionOk="0">
                  <a:moveTo>
                    <a:pt x="71" y="0"/>
                  </a:moveTo>
                  <a:cubicBezTo>
                    <a:pt x="1" y="0"/>
                    <a:pt x="1" y="111"/>
                    <a:pt x="71" y="111"/>
                  </a:cubicBezTo>
                  <a:cubicBezTo>
                    <a:pt x="238" y="126"/>
                    <a:pt x="412" y="152"/>
                    <a:pt x="572" y="209"/>
                  </a:cubicBezTo>
                  <a:cubicBezTo>
                    <a:pt x="649" y="229"/>
                    <a:pt x="725" y="264"/>
                    <a:pt x="802" y="299"/>
                  </a:cubicBezTo>
                  <a:cubicBezTo>
                    <a:pt x="877" y="334"/>
                    <a:pt x="954" y="390"/>
                    <a:pt x="1031" y="418"/>
                  </a:cubicBezTo>
                  <a:cubicBezTo>
                    <a:pt x="1039" y="421"/>
                    <a:pt x="1047" y="422"/>
                    <a:pt x="1055" y="422"/>
                  </a:cubicBezTo>
                  <a:cubicBezTo>
                    <a:pt x="1110" y="422"/>
                    <a:pt x="1138" y="342"/>
                    <a:pt x="1101" y="299"/>
                  </a:cubicBezTo>
                  <a:cubicBezTo>
                    <a:pt x="1095" y="293"/>
                    <a:pt x="1080" y="286"/>
                    <a:pt x="1066" y="278"/>
                  </a:cubicBezTo>
                  <a:cubicBezTo>
                    <a:pt x="1011" y="229"/>
                    <a:pt x="928" y="194"/>
                    <a:pt x="857" y="167"/>
                  </a:cubicBezTo>
                  <a:cubicBezTo>
                    <a:pt x="781" y="126"/>
                    <a:pt x="697" y="97"/>
                    <a:pt x="607" y="69"/>
                  </a:cubicBezTo>
                  <a:cubicBezTo>
                    <a:pt x="433" y="20"/>
                    <a:pt x="251" y="0"/>
                    <a:pt x="71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7;p79">
              <a:extLst>
                <a:ext uri="{FF2B5EF4-FFF2-40B4-BE49-F238E27FC236}">
                  <a16:creationId xmlns:a16="http://schemas.microsoft.com/office/drawing/2014/main" id="{F0FB02D7-67E5-264D-81A0-61EC952A7359}"/>
                </a:ext>
              </a:extLst>
            </p:cNvPr>
            <p:cNvSpPr/>
            <p:nvPr/>
          </p:nvSpPr>
          <p:spPr>
            <a:xfrm flipH="1">
              <a:off x="1687229" y="4061556"/>
              <a:ext cx="62153" cy="21969"/>
            </a:xfrm>
            <a:custGeom>
              <a:avLst/>
              <a:gdLst/>
              <a:ahLst/>
              <a:cxnLst/>
              <a:rect l="l" t="t" r="r" b="b"/>
              <a:pathLst>
                <a:path w="1010" h="357" extrusionOk="0">
                  <a:moveTo>
                    <a:pt x="225" y="1"/>
                  </a:moveTo>
                  <a:cubicBezTo>
                    <a:pt x="165" y="1"/>
                    <a:pt x="104" y="5"/>
                    <a:pt x="42" y="11"/>
                  </a:cubicBezTo>
                  <a:cubicBezTo>
                    <a:pt x="1" y="20"/>
                    <a:pt x="1" y="82"/>
                    <a:pt x="42" y="82"/>
                  </a:cubicBezTo>
                  <a:cubicBezTo>
                    <a:pt x="209" y="95"/>
                    <a:pt x="376" y="130"/>
                    <a:pt x="537" y="178"/>
                  </a:cubicBezTo>
                  <a:cubicBezTo>
                    <a:pt x="612" y="207"/>
                    <a:pt x="682" y="235"/>
                    <a:pt x="759" y="270"/>
                  </a:cubicBezTo>
                  <a:cubicBezTo>
                    <a:pt x="794" y="290"/>
                    <a:pt x="829" y="312"/>
                    <a:pt x="871" y="332"/>
                  </a:cubicBezTo>
                  <a:cubicBezTo>
                    <a:pt x="892" y="346"/>
                    <a:pt x="914" y="356"/>
                    <a:pt x="938" y="356"/>
                  </a:cubicBezTo>
                  <a:cubicBezTo>
                    <a:pt x="952" y="356"/>
                    <a:pt x="966" y="353"/>
                    <a:pt x="981" y="345"/>
                  </a:cubicBezTo>
                  <a:cubicBezTo>
                    <a:pt x="996" y="339"/>
                    <a:pt x="1003" y="319"/>
                    <a:pt x="1003" y="304"/>
                  </a:cubicBezTo>
                  <a:cubicBezTo>
                    <a:pt x="1009" y="220"/>
                    <a:pt x="884" y="172"/>
                    <a:pt x="821" y="145"/>
                  </a:cubicBezTo>
                  <a:cubicBezTo>
                    <a:pt x="737" y="103"/>
                    <a:pt x="654" y="75"/>
                    <a:pt x="570" y="46"/>
                  </a:cubicBezTo>
                  <a:cubicBezTo>
                    <a:pt x="456" y="15"/>
                    <a:pt x="342" y="1"/>
                    <a:pt x="22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68;p79">
              <a:extLst>
                <a:ext uri="{FF2B5EF4-FFF2-40B4-BE49-F238E27FC236}">
                  <a16:creationId xmlns:a16="http://schemas.microsoft.com/office/drawing/2014/main" id="{867B366A-1D59-CD0B-E73C-F390966BD814}"/>
                </a:ext>
              </a:extLst>
            </p:cNvPr>
            <p:cNvSpPr/>
            <p:nvPr/>
          </p:nvSpPr>
          <p:spPr>
            <a:xfrm flipH="1">
              <a:off x="1593013" y="2892719"/>
              <a:ext cx="601775" cy="750634"/>
            </a:xfrm>
            <a:custGeom>
              <a:avLst/>
              <a:gdLst/>
              <a:ahLst/>
              <a:cxnLst/>
              <a:rect l="l" t="t" r="r" b="b"/>
              <a:pathLst>
                <a:path w="9779" h="12198" extrusionOk="0">
                  <a:moveTo>
                    <a:pt x="5935" y="1"/>
                  </a:moveTo>
                  <a:cubicBezTo>
                    <a:pt x="5101" y="1"/>
                    <a:pt x="4085" y="195"/>
                    <a:pt x="3349" y="406"/>
                  </a:cubicBezTo>
                  <a:cubicBezTo>
                    <a:pt x="3328" y="413"/>
                    <a:pt x="3308" y="413"/>
                    <a:pt x="3286" y="420"/>
                  </a:cubicBezTo>
                  <a:cubicBezTo>
                    <a:pt x="2785" y="573"/>
                    <a:pt x="2416" y="727"/>
                    <a:pt x="2339" y="837"/>
                  </a:cubicBezTo>
                  <a:cubicBezTo>
                    <a:pt x="1741" y="1701"/>
                    <a:pt x="1018" y="7616"/>
                    <a:pt x="148" y="10941"/>
                  </a:cubicBezTo>
                  <a:cubicBezTo>
                    <a:pt x="148" y="10963"/>
                    <a:pt x="141" y="10983"/>
                    <a:pt x="135" y="10998"/>
                  </a:cubicBezTo>
                  <a:cubicBezTo>
                    <a:pt x="93" y="11171"/>
                    <a:pt x="43" y="11332"/>
                    <a:pt x="1" y="11484"/>
                  </a:cubicBezTo>
                  <a:cubicBezTo>
                    <a:pt x="1575" y="11999"/>
                    <a:pt x="3519" y="12197"/>
                    <a:pt x="5306" y="12197"/>
                  </a:cubicBezTo>
                  <a:cubicBezTo>
                    <a:pt x="6759" y="12197"/>
                    <a:pt x="8108" y="12066"/>
                    <a:pt x="9069" y="11866"/>
                  </a:cubicBezTo>
                  <a:cubicBezTo>
                    <a:pt x="9089" y="11859"/>
                    <a:pt x="9111" y="11853"/>
                    <a:pt x="9131" y="11853"/>
                  </a:cubicBezTo>
                  <a:cubicBezTo>
                    <a:pt x="9375" y="11798"/>
                    <a:pt x="9590" y="11741"/>
                    <a:pt x="9779" y="11679"/>
                  </a:cubicBezTo>
                  <a:cubicBezTo>
                    <a:pt x="9744" y="11609"/>
                    <a:pt x="9695" y="11505"/>
                    <a:pt x="9645" y="11380"/>
                  </a:cubicBezTo>
                  <a:cubicBezTo>
                    <a:pt x="9639" y="11352"/>
                    <a:pt x="9625" y="11317"/>
                    <a:pt x="9612" y="11290"/>
                  </a:cubicBezTo>
                  <a:cubicBezTo>
                    <a:pt x="9305" y="10420"/>
                    <a:pt x="8839" y="8596"/>
                    <a:pt x="8693" y="7392"/>
                  </a:cubicBezTo>
                  <a:cubicBezTo>
                    <a:pt x="8568" y="6363"/>
                    <a:pt x="8727" y="1312"/>
                    <a:pt x="8610" y="956"/>
                  </a:cubicBezTo>
                  <a:cubicBezTo>
                    <a:pt x="8518" y="699"/>
                    <a:pt x="7955" y="316"/>
                    <a:pt x="7072" y="121"/>
                  </a:cubicBezTo>
                  <a:cubicBezTo>
                    <a:pt x="7050" y="121"/>
                    <a:pt x="7030" y="114"/>
                    <a:pt x="7008" y="107"/>
                  </a:cubicBezTo>
                  <a:cubicBezTo>
                    <a:pt x="6723" y="51"/>
                    <a:pt x="6404" y="9"/>
                    <a:pt x="6055" y="2"/>
                  </a:cubicBezTo>
                  <a:cubicBezTo>
                    <a:pt x="6015" y="1"/>
                    <a:pt x="5975" y="1"/>
                    <a:pt x="5935" y="1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69;p79">
              <a:extLst>
                <a:ext uri="{FF2B5EF4-FFF2-40B4-BE49-F238E27FC236}">
                  <a16:creationId xmlns:a16="http://schemas.microsoft.com/office/drawing/2014/main" id="{B8D36273-F1DA-4E07-EA40-34C816459D99}"/>
                </a:ext>
              </a:extLst>
            </p:cNvPr>
            <p:cNvSpPr/>
            <p:nvPr/>
          </p:nvSpPr>
          <p:spPr>
            <a:xfrm flipH="1">
              <a:off x="1800703" y="2826012"/>
              <a:ext cx="182459" cy="118398"/>
            </a:xfrm>
            <a:custGeom>
              <a:avLst/>
              <a:gdLst/>
              <a:ahLst/>
              <a:cxnLst/>
              <a:rect l="l" t="t" r="r" b="b"/>
              <a:pathLst>
                <a:path w="2965" h="1924" extrusionOk="0">
                  <a:moveTo>
                    <a:pt x="2574" y="1"/>
                  </a:moveTo>
                  <a:lnTo>
                    <a:pt x="0" y="559"/>
                  </a:lnTo>
                  <a:lnTo>
                    <a:pt x="319" y="1719"/>
                  </a:lnTo>
                  <a:cubicBezTo>
                    <a:pt x="319" y="1719"/>
                    <a:pt x="446" y="1924"/>
                    <a:pt x="962" y="1924"/>
                  </a:cubicBezTo>
                  <a:cubicBezTo>
                    <a:pt x="1170" y="1924"/>
                    <a:pt x="1442" y="1890"/>
                    <a:pt x="1796" y="1796"/>
                  </a:cubicBezTo>
                  <a:cubicBezTo>
                    <a:pt x="2965" y="1484"/>
                    <a:pt x="2853" y="919"/>
                    <a:pt x="2853" y="919"/>
                  </a:cubicBezTo>
                  <a:lnTo>
                    <a:pt x="2574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70;p79">
              <a:extLst>
                <a:ext uri="{FF2B5EF4-FFF2-40B4-BE49-F238E27FC236}">
                  <a16:creationId xmlns:a16="http://schemas.microsoft.com/office/drawing/2014/main" id="{38851658-7017-BF80-0612-75B7A7E9C2EF}"/>
                </a:ext>
              </a:extLst>
            </p:cNvPr>
            <p:cNvSpPr/>
            <p:nvPr/>
          </p:nvSpPr>
          <p:spPr>
            <a:xfrm flipH="1">
              <a:off x="1831103" y="2860350"/>
              <a:ext cx="146521" cy="55261"/>
            </a:xfrm>
            <a:custGeom>
              <a:avLst/>
              <a:gdLst/>
              <a:ahLst/>
              <a:cxnLst/>
              <a:rect l="l" t="t" r="r" b="b"/>
              <a:pathLst>
                <a:path w="2381" h="898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1824" y="236"/>
                    <a:pt x="1225" y="361"/>
                    <a:pt x="599" y="361"/>
                  </a:cubicBezTo>
                  <a:cubicBezTo>
                    <a:pt x="530" y="361"/>
                    <a:pt x="460" y="361"/>
                    <a:pt x="390" y="355"/>
                  </a:cubicBezTo>
                  <a:cubicBezTo>
                    <a:pt x="258" y="348"/>
                    <a:pt x="133" y="341"/>
                    <a:pt x="7" y="335"/>
                  </a:cubicBezTo>
                  <a:lnTo>
                    <a:pt x="1" y="335"/>
                  </a:lnTo>
                  <a:lnTo>
                    <a:pt x="161" y="897"/>
                  </a:lnTo>
                  <a:lnTo>
                    <a:pt x="271" y="897"/>
                  </a:lnTo>
                  <a:cubicBezTo>
                    <a:pt x="502" y="897"/>
                    <a:pt x="724" y="862"/>
                    <a:pt x="948" y="807"/>
                  </a:cubicBezTo>
                  <a:cubicBezTo>
                    <a:pt x="1288" y="730"/>
                    <a:pt x="1629" y="618"/>
                    <a:pt x="1914" y="438"/>
                  </a:cubicBezTo>
                  <a:cubicBezTo>
                    <a:pt x="2102" y="320"/>
                    <a:pt x="2262" y="168"/>
                    <a:pt x="2380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71;p79">
              <a:extLst>
                <a:ext uri="{FF2B5EF4-FFF2-40B4-BE49-F238E27FC236}">
                  <a16:creationId xmlns:a16="http://schemas.microsoft.com/office/drawing/2014/main" id="{7C5A0F48-6B3B-8698-CCB0-14A66C2A8514}"/>
                </a:ext>
              </a:extLst>
            </p:cNvPr>
            <p:cNvSpPr/>
            <p:nvPr/>
          </p:nvSpPr>
          <p:spPr>
            <a:xfrm flipH="1">
              <a:off x="1632029" y="2891488"/>
              <a:ext cx="199566" cy="445347"/>
            </a:xfrm>
            <a:custGeom>
              <a:avLst/>
              <a:gdLst/>
              <a:ahLst/>
              <a:cxnLst/>
              <a:rect l="l" t="t" r="r" b="b"/>
              <a:pathLst>
                <a:path w="3243" h="7237" extrusionOk="0">
                  <a:moveTo>
                    <a:pt x="622" y="1"/>
                  </a:moveTo>
                  <a:cubicBezTo>
                    <a:pt x="605" y="1"/>
                    <a:pt x="590" y="12"/>
                    <a:pt x="579" y="29"/>
                  </a:cubicBezTo>
                  <a:cubicBezTo>
                    <a:pt x="1" y="1156"/>
                    <a:pt x="1" y="2626"/>
                    <a:pt x="370" y="3927"/>
                  </a:cubicBezTo>
                  <a:cubicBezTo>
                    <a:pt x="746" y="5269"/>
                    <a:pt x="1642" y="6474"/>
                    <a:pt x="2798" y="7190"/>
                  </a:cubicBezTo>
                  <a:cubicBezTo>
                    <a:pt x="2847" y="7221"/>
                    <a:pt x="2902" y="7236"/>
                    <a:pt x="2956" y="7236"/>
                  </a:cubicBezTo>
                  <a:cubicBezTo>
                    <a:pt x="3047" y="7236"/>
                    <a:pt x="3134" y="7191"/>
                    <a:pt x="3174" y="7100"/>
                  </a:cubicBezTo>
                  <a:cubicBezTo>
                    <a:pt x="3242" y="6933"/>
                    <a:pt x="3125" y="6717"/>
                    <a:pt x="3000" y="6557"/>
                  </a:cubicBezTo>
                  <a:cubicBezTo>
                    <a:pt x="2666" y="6125"/>
                    <a:pt x="1781" y="4977"/>
                    <a:pt x="1399" y="3558"/>
                  </a:cubicBezTo>
                  <a:cubicBezTo>
                    <a:pt x="1016" y="2138"/>
                    <a:pt x="1385" y="998"/>
                    <a:pt x="1656" y="336"/>
                  </a:cubicBezTo>
                  <a:cubicBezTo>
                    <a:pt x="1671" y="294"/>
                    <a:pt x="1664" y="253"/>
                    <a:pt x="1622" y="231"/>
                  </a:cubicBezTo>
                  <a:cubicBezTo>
                    <a:pt x="1372" y="121"/>
                    <a:pt x="891" y="22"/>
                    <a:pt x="634" y="2"/>
                  </a:cubicBezTo>
                  <a:cubicBezTo>
                    <a:pt x="630" y="1"/>
                    <a:pt x="626" y="1"/>
                    <a:pt x="622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372;p79">
              <a:extLst>
                <a:ext uri="{FF2B5EF4-FFF2-40B4-BE49-F238E27FC236}">
                  <a16:creationId xmlns:a16="http://schemas.microsoft.com/office/drawing/2014/main" id="{B0FC8122-1EA2-C45C-00FC-1A7B18EA1BFE}"/>
                </a:ext>
              </a:extLst>
            </p:cNvPr>
            <p:cNvSpPr/>
            <p:nvPr/>
          </p:nvSpPr>
          <p:spPr>
            <a:xfrm flipH="1">
              <a:off x="1977130" y="2912164"/>
              <a:ext cx="185043" cy="366271"/>
            </a:xfrm>
            <a:custGeom>
              <a:avLst/>
              <a:gdLst/>
              <a:ahLst/>
              <a:cxnLst/>
              <a:rect l="l" t="t" r="r" b="b"/>
              <a:pathLst>
                <a:path w="3007" h="5952" extrusionOk="0">
                  <a:moveTo>
                    <a:pt x="2913" y="1"/>
                  </a:moveTo>
                  <a:cubicBezTo>
                    <a:pt x="2760" y="1"/>
                    <a:pt x="2469" y="103"/>
                    <a:pt x="2422" y="119"/>
                  </a:cubicBezTo>
                  <a:cubicBezTo>
                    <a:pt x="2380" y="132"/>
                    <a:pt x="2345" y="146"/>
                    <a:pt x="2303" y="161"/>
                  </a:cubicBezTo>
                  <a:cubicBezTo>
                    <a:pt x="1921" y="328"/>
                    <a:pt x="1580" y="585"/>
                    <a:pt x="1365" y="967"/>
                  </a:cubicBezTo>
                  <a:cubicBezTo>
                    <a:pt x="0" y="3402"/>
                    <a:pt x="383" y="5824"/>
                    <a:pt x="466" y="5922"/>
                  </a:cubicBezTo>
                  <a:cubicBezTo>
                    <a:pt x="483" y="5943"/>
                    <a:pt x="500" y="5952"/>
                    <a:pt x="518" y="5952"/>
                  </a:cubicBezTo>
                  <a:cubicBezTo>
                    <a:pt x="607" y="5952"/>
                    <a:pt x="705" y="5732"/>
                    <a:pt x="710" y="5692"/>
                  </a:cubicBezTo>
                  <a:cubicBezTo>
                    <a:pt x="1086" y="3325"/>
                    <a:pt x="1600" y="2039"/>
                    <a:pt x="1969" y="1398"/>
                  </a:cubicBezTo>
                  <a:cubicBezTo>
                    <a:pt x="2136" y="1112"/>
                    <a:pt x="2325" y="842"/>
                    <a:pt x="2534" y="598"/>
                  </a:cubicBezTo>
                  <a:cubicBezTo>
                    <a:pt x="2644" y="473"/>
                    <a:pt x="2756" y="348"/>
                    <a:pt x="2868" y="229"/>
                  </a:cubicBezTo>
                  <a:cubicBezTo>
                    <a:pt x="2903" y="194"/>
                    <a:pt x="3006" y="110"/>
                    <a:pt x="3006" y="49"/>
                  </a:cubicBezTo>
                  <a:cubicBezTo>
                    <a:pt x="3005" y="14"/>
                    <a:pt x="2968" y="1"/>
                    <a:pt x="2913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73;p79">
              <a:extLst>
                <a:ext uri="{FF2B5EF4-FFF2-40B4-BE49-F238E27FC236}">
                  <a16:creationId xmlns:a16="http://schemas.microsoft.com/office/drawing/2014/main" id="{D17FA13D-6058-5407-6950-ED2AD4553C03}"/>
                </a:ext>
              </a:extLst>
            </p:cNvPr>
            <p:cNvSpPr/>
            <p:nvPr/>
          </p:nvSpPr>
          <p:spPr>
            <a:xfrm flipH="1">
              <a:off x="1586614" y="2917210"/>
              <a:ext cx="399132" cy="609467"/>
            </a:xfrm>
            <a:custGeom>
              <a:avLst/>
              <a:gdLst/>
              <a:ahLst/>
              <a:cxnLst/>
              <a:rect l="l" t="t" r="r" b="b"/>
              <a:pathLst>
                <a:path w="6486" h="9904" extrusionOk="0">
                  <a:moveTo>
                    <a:pt x="5037" y="1"/>
                  </a:moveTo>
                  <a:cubicBezTo>
                    <a:pt x="4582" y="1"/>
                    <a:pt x="4204" y="543"/>
                    <a:pt x="4154" y="1184"/>
                  </a:cubicBezTo>
                  <a:cubicBezTo>
                    <a:pt x="4092" y="2041"/>
                    <a:pt x="4044" y="2722"/>
                    <a:pt x="3389" y="4608"/>
                  </a:cubicBezTo>
                  <a:cubicBezTo>
                    <a:pt x="2741" y="6493"/>
                    <a:pt x="1" y="7794"/>
                    <a:pt x="1" y="7794"/>
                  </a:cubicBezTo>
                  <a:lnTo>
                    <a:pt x="1029" y="9903"/>
                  </a:lnTo>
                  <a:cubicBezTo>
                    <a:pt x="3376" y="8754"/>
                    <a:pt x="6048" y="6445"/>
                    <a:pt x="6270" y="4093"/>
                  </a:cubicBezTo>
                  <a:cubicBezTo>
                    <a:pt x="6485" y="1749"/>
                    <a:pt x="6039" y="580"/>
                    <a:pt x="5435" y="140"/>
                  </a:cubicBezTo>
                  <a:cubicBezTo>
                    <a:pt x="5300" y="44"/>
                    <a:pt x="5166" y="1"/>
                    <a:pt x="5037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74;p79">
              <a:extLst>
                <a:ext uri="{FF2B5EF4-FFF2-40B4-BE49-F238E27FC236}">
                  <a16:creationId xmlns:a16="http://schemas.microsoft.com/office/drawing/2014/main" id="{6A9A3664-C0AC-9C77-DD83-1E971C0095DD}"/>
                </a:ext>
              </a:extLst>
            </p:cNvPr>
            <p:cNvSpPr/>
            <p:nvPr/>
          </p:nvSpPr>
          <p:spPr>
            <a:xfrm flipH="1">
              <a:off x="1864948" y="3363416"/>
              <a:ext cx="189289" cy="176305"/>
            </a:xfrm>
            <a:custGeom>
              <a:avLst/>
              <a:gdLst/>
              <a:ahLst/>
              <a:cxnLst/>
              <a:rect l="l" t="t" r="r" b="b"/>
              <a:pathLst>
                <a:path w="3076" h="2865" extrusionOk="0">
                  <a:moveTo>
                    <a:pt x="2059" y="0"/>
                  </a:moveTo>
                  <a:cubicBezTo>
                    <a:pt x="1777" y="151"/>
                    <a:pt x="1465" y="197"/>
                    <a:pt x="1172" y="197"/>
                  </a:cubicBezTo>
                  <a:cubicBezTo>
                    <a:pt x="704" y="197"/>
                    <a:pt x="284" y="79"/>
                    <a:pt x="109" y="79"/>
                  </a:cubicBezTo>
                  <a:cubicBezTo>
                    <a:pt x="29" y="79"/>
                    <a:pt x="1" y="104"/>
                    <a:pt x="42" y="176"/>
                  </a:cubicBezTo>
                  <a:cubicBezTo>
                    <a:pt x="230" y="495"/>
                    <a:pt x="773" y="718"/>
                    <a:pt x="690" y="864"/>
                  </a:cubicBezTo>
                  <a:cubicBezTo>
                    <a:pt x="666" y="906"/>
                    <a:pt x="608" y="913"/>
                    <a:pt x="538" y="913"/>
                  </a:cubicBezTo>
                  <a:cubicBezTo>
                    <a:pt x="502" y="913"/>
                    <a:pt x="464" y="912"/>
                    <a:pt x="425" y="912"/>
                  </a:cubicBezTo>
                  <a:cubicBezTo>
                    <a:pt x="266" y="912"/>
                    <a:pt x="109" y="943"/>
                    <a:pt x="174" y="1268"/>
                  </a:cubicBezTo>
                  <a:cubicBezTo>
                    <a:pt x="275" y="1799"/>
                    <a:pt x="1202" y="2865"/>
                    <a:pt x="1616" y="2865"/>
                  </a:cubicBezTo>
                  <a:cubicBezTo>
                    <a:pt x="1630" y="2865"/>
                    <a:pt x="1644" y="2864"/>
                    <a:pt x="1656" y="2861"/>
                  </a:cubicBezTo>
                  <a:cubicBezTo>
                    <a:pt x="2052" y="2791"/>
                    <a:pt x="3076" y="2151"/>
                    <a:pt x="3076" y="2151"/>
                  </a:cubicBezTo>
                  <a:lnTo>
                    <a:pt x="2059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75;p79">
              <a:extLst>
                <a:ext uri="{FF2B5EF4-FFF2-40B4-BE49-F238E27FC236}">
                  <a16:creationId xmlns:a16="http://schemas.microsoft.com/office/drawing/2014/main" id="{BAC0505A-0B75-F70D-AF10-9CC4936088B1}"/>
                </a:ext>
              </a:extLst>
            </p:cNvPr>
            <p:cNvSpPr/>
            <p:nvPr/>
          </p:nvSpPr>
          <p:spPr>
            <a:xfrm flipH="1">
              <a:off x="1641812" y="2280793"/>
              <a:ext cx="549038" cy="601714"/>
            </a:xfrm>
            <a:custGeom>
              <a:avLst/>
              <a:gdLst/>
              <a:ahLst/>
              <a:cxnLst/>
              <a:rect l="l" t="t" r="r" b="b"/>
              <a:pathLst>
                <a:path w="8922" h="9778" extrusionOk="0">
                  <a:moveTo>
                    <a:pt x="4133" y="1"/>
                  </a:moveTo>
                  <a:cubicBezTo>
                    <a:pt x="1771" y="1"/>
                    <a:pt x="405" y="1746"/>
                    <a:pt x="104" y="4672"/>
                  </a:cubicBezTo>
                  <a:cubicBezTo>
                    <a:pt x="55" y="5160"/>
                    <a:pt x="20" y="5626"/>
                    <a:pt x="14" y="6070"/>
                  </a:cubicBezTo>
                  <a:cubicBezTo>
                    <a:pt x="0" y="7004"/>
                    <a:pt x="251" y="8012"/>
                    <a:pt x="772" y="8652"/>
                  </a:cubicBezTo>
                  <a:cubicBezTo>
                    <a:pt x="835" y="8722"/>
                    <a:pt x="897" y="8799"/>
                    <a:pt x="974" y="8861"/>
                  </a:cubicBezTo>
                  <a:cubicBezTo>
                    <a:pt x="1455" y="9307"/>
                    <a:pt x="2136" y="9634"/>
                    <a:pt x="3472" y="9753"/>
                  </a:cubicBezTo>
                  <a:cubicBezTo>
                    <a:pt x="3598" y="9759"/>
                    <a:pt x="3723" y="9766"/>
                    <a:pt x="3855" y="9773"/>
                  </a:cubicBezTo>
                  <a:cubicBezTo>
                    <a:pt x="3928" y="9776"/>
                    <a:pt x="4001" y="9778"/>
                    <a:pt x="4074" y="9778"/>
                  </a:cubicBezTo>
                  <a:cubicBezTo>
                    <a:pt x="5753" y="9778"/>
                    <a:pt x="7231" y="8864"/>
                    <a:pt x="8065" y="7463"/>
                  </a:cubicBezTo>
                  <a:cubicBezTo>
                    <a:pt x="8462" y="6795"/>
                    <a:pt x="8713" y="6015"/>
                    <a:pt x="8761" y="5167"/>
                  </a:cubicBezTo>
                  <a:cubicBezTo>
                    <a:pt x="8922" y="2466"/>
                    <a:pt x="6986" y="163"/>
                    <a:pt x="4433" y="10"/>
                  </a:cubicBezTo>
                  <a:cubicBezTo>
                    <a:pt x="4331" y="4"/>
                    <a:pt x="4231" y="1"/>
                    <a:pt x="4133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76;p79">
              <a:extLst>
                <a:ext uri="{FF2B5EF4-FFF2-40B4-BE49-F238E27FC236}">
                  <a16:creationId xmlns:a16="http://schemas.microsoft.com/office/drawing/2014/main" id="{8C7ADE95-66E4-1046-9A76-A7A74CC04912}"/>
                </a:ext>
              </a:extLst>
            </p:cNvPr>
            <p:cNvSpPr/>
            <p:nvPr/>
          </p:nvSpPr>
          <p:spPr>
            <a:xfrm flipH="1">
              <a:off x="1539968" y="2224240"/>
              <a:ext cx="650082" cy="443501"/>
            </a:xfrm>
            <a:custGeom>
              <a:avLst/>
              <a:gdLst/>
              <a:ahLst/>
              <a:cxnLst/>
              <a:rect l="l" t="t" r="r" b="b"/>
              <a:pathLst>
                <a:path w="10564" h="7207" extrusionOk="0">
                  <a:moveTo>
                    <a:pt x="5609" y="0"/>
                  </a:moveTo>
                  <a:cubicBezTo>
                    <a:pt x="4915" y="0"/>
                    <a:pt x="4218" y="152"/>
                    <a:pt x="3543" y="344"/>
                  </a:cubicBezTo>
                  <a:cubicBezTo>
                    <a:pt x="3453" y="373"/>
                    <a:pt x="3362" y="401"/>
                    <a:pt x="3264" y="428"/>
                  </a:cubicBezTo>
                  <a:cubicBezTo>
                    <a:pt x="2471" y="665"/>
                    <a:pt x="1664" y="950"/>
                    <a:pt x="1066" y="1520"/>
                  </a:cubicBezTo>
                  <a:cubicBezTo>
                    <a:pt x="321" y="2230"/>
                    <a:pt x="1" y="3357"/>
                    <a:pt x="251" y="4352"/>
                  </a:cubicBezTo>
                  <a:cubicBezTo>
                    <a:pt x="259" y="4373"/>
                    <a:pt x="275" y="4384"/>
                    <a:pt x="290" y="4384"/>
                  </a:cubicBezTo>
                  <a:cubicBezTo>
                    <a:pt x="306" y="4384"/>
                    <a:pt x="321" y="4373"/>
                    <a:pt x="328" y="4352"/>
                  </a:cubicBezTo>
                  <a:cubicBezTo>
                    <a:pt x="495" y="3552"/>
                    <a:pt x="794" y="2759"/>
                    <a:pt x="1337" y="2146"/>
                  </a:cubicBezTo>
                  <a:cubicBezTo>
                    <a:pt x="1811" y="1612"/>
                    <a:pt x="2527" y="1186"/>
                    <a:pt x="3257" y="1179"/>
                  </a:cubicBezTo>
                  <a:cubicBezTo>
                    <a:pt x="3848" y="1179"/>
                    <a:pt x="4461" y="1757"/>
                    <a:pt x="4760" y="2223"/>
                  </a:cubicBezTo>
                  <a:cubicBezTo>
                    <a:pt x="5046" y="2676"/>
                    <a:pt x="5220" y="3198"/>
                    <a:pt x="5450" y="3678"/>
                  </a:cubicBezTo>
                  <a:cubicBezTo>
                    <a:pt x="5679" y="4165"/>
                    <a:pt x="5993" y="4638"/>
                    <a:pt x="6459" y="4902"/>
                  </a:cubicBezTo>
                  <a:cubicBezTo>
                    <a:pt x="6654" y="5007"/>
                    <a:pt x="6863" y="5077"/>
                    <a:pt x="7057" y="5187"/>
                  </a:cubicBezTo>
                  <a:cubicBezTo>
                    <a:pt x="7252" y="5292"/>
                    <a:pt x="7426" y="5453"/>
                    <a:pt x="7489" y="5668"/>
                  </a:cubicBezTo>
                  <a:cubicBezTo>
                    <a:pt x="7564" y="5954"/>
                    <a:pt x="7406" y="6246"/>
                    <a:pt x="7287" y="6523"/>
                  </a:cubicBezTo>
                  <a:cubicBezTo>
                    <a:pt x="7217" y="6677"/>
                    <a:pt x="7175" y="6864"/>
                    <a:pt x="7188" y="7031"/>
                  </a:cubicBezTo>
                  <a:cubicBezTo>
                    <a:pt x="7194" y="7139"/>
                    <a:pt x="7286" y="7207"/>
                    <a:pt x="7383" y="7207"/>
                  </a:cubicBezTo>
                  <a:cubicBezTo>
                    <a:pt x="7435" y="7207"/>
                    <a:pt x="7489" y="7187"/>
                    <a:pt x="7531" y="7143"/>
                  </a:cubicBezTo>
                  <a:cubicBezTo>
                    <a:pt x="7843" y="6774"/>
                    <a:pt x="8199" y="6426"/>
                    <a:pt x="8658" y="6288"/>
                  </a:cubicBezTo>
                  <a:cubicBezTo>
                    <a:pt x="8964" y="6189"/>
                    <a:pt x="9311" y="6196"/>
                    <a:pt x="9577" y="6016"/>
                  </a:cubicBezTo>
                  <a:cubicBezTo>
                    <a:pt x="9860" y="5829"/>
                    <a:pt x="9986" y="5479"/>
                    <a:pt x="10098" y="5152"/>
                  </a:cubicBezTo>
                  <a:cubicBezTo>
                    <a:pt x="10341" y="4374"/>
                    <a:pt x="10564" y="3524"/>
                    <a:pt x="10293" y="2759"/>
                  </a:cubicBezTo>
                  <a:cubicBezTo>
                    <a:pt x="10174" y="2412"/>
                    <a:pt x="9966" y="2113"/>
                    <a:pt x="9708" y="1847"/>
                  </a:cubicBezTo>
                  <a:cubicBezTo>
                    <a:pt x="9423" y="1548"/>
                    <a:pt x="9076" y="1298"/>
                    <a:pt x="8720" y="1076"/>
                  </a:cubicBezTo>
                  <a:cubicBezTo>
                    <a:pt x="8658" y="1034"/>
                    <a:pt x="8588" y="992"/>
                    <a:pt x="8524" y="950"/>
                  </a:cubicBezTo>
                  <a:cubicBezTo>
                    <a:pt x="7788" y="498"/>
                    <a:pt x="6995" y="129"/>
                    <a:pt x="6145" y="32"/>
                  </a:cubicBezTo>
                  <a:cubicBezTo>
                    <a:pt x="6028" y="10"/>
                    <a:pt x="5903" y="4"/>
                    <a:pt x="5784" y="4"/>
                  </a:cubicBezTo>
                  <a:cubicBezTo>
                    <a:pt x="5726" y="1"/>
                    <a:pt x="5668" y="0"/>
                    <a:pt x="5609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77;p79">
              <a:extLst>
                <a:ext uri="{FF2B5EF4-FFF2-40B4-BE49-F238E27FC236}">
                  <a16:creationId xmlns:a16="http://schemas.microsoft.com/office/drawing/2014/main" id="{FB519D7E-805A-1BFA-D65E-DEDBBCA2B183}"/>
                </a:ext>
              </a:extLst>
            </p:cNvPr>
            <p:cNvSpPr/>
            <p:nvPr/>
          </p:nvSpPr>
          <p:spPr>
            <a:xfrm flipH="1">
              <a:off x="1547292" y="2578079"/>
              <a:ext cx="157967" cy="163936"/>
            </a:xfrm>
            <a:custGeom>
              <a:avLst/>
              <a:gdLst/>
              <a:ahLst/>
              <a:cxnLst/>
              <a:rect l="l" t="t" r="r" b="b"/>
              <a:pathLst>
                <a:path w="2567" h="2664" extrusionOk="0">
                  <a:moveTo>
                    <a:pt x="1601" y="1"/>
                  </a:moveTo>
                  <a:cubicBezTo>
                    <a:pt x="1228" y="1"/>
                    <a:pt x="836" y="151"/>
                    <a:pt x="591" y="329"/>
                  </a:cubicBezTo>
                  <a:cubicBezTo>
                    <a:pt x="181" y="621"/>
                    <a:pt x="49" y="1226"/>
                    <a:pt x="14" y="1727"/>
                  </a:cubicBezTo>
                  <a:cubicBezTo>
                    <a:pt x="0" y="1957"/>
                    <a:pt x="20" y="2221"/>
                    <a:pt x="187" y="2402"/>
                  </a:cubicBezTo>
                  <a:cubicBezTo>
                    <a:pt x="358" y="2594"/>
                    <a:pt x="587" y="2664"/>
                    <a:pt x="823" y="2664"/>
                  </a:cubicBezTo>
                  <a:cubicBezTo>
                    <a:pt x="1098" y="2664"/>
                    <a:pt x="1381" y="2569"/>
                    <a:pt x="1587" y="2465"/>
                  </a:cubicBezTo>
                  <a:cubicBezTo>
                    <a:pt x="2053" y="2228"/>
                    <a:pt x="2393" y="1804"/>
                    <a:pt x="2512" y="1289"/>
                  </a:cubicBezTo>
                  <a:cubicBezTo>
                    <a:pt x="2567" y="1052"/>
                    <a:pt x="2567" y="788"/>
                    <a:pt x="2470" y="551"/>
                  </a:cubicBezTo>
                  <a:cubicBezTo>
                    <a:pt x="2387" y="329"/>
                    <a:pt x="2248" y="189"/>
                    <a:pt x="2081" y="105"/>
                  </a:cubicBezTo>
                  <a:cubicBezTo>
                    <a:pt x="1935" y="32"/>
                    <a:pt x="1770" y="1"/>
                    <a:pt x="1601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8;p79">
              <a:extLst>
                <a:ext uri="{FF2B5EF4-FFF2-40B4-BE49-F238E27FC236}">
                  <a16:creationId xmlns:a16="http://schemas.microsoft.com/office/drawing/2014/main" id="{1D8F187E-D0A6-F54F-1A01-D5F634BA4F94}"/>
                </a:ext>
              </a:extLst>
            </p:cNvPr>
            <p:cNvSpPr/>
            <p:nvPr/>
          </p:nvSpPr>
          <p:spPr>
            <a:xfrm flipH="1">
              <a:off x="1642737" y="2697154"/>
              <a:ext cx="33846" cy="33846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279" y="1"/>
                  </a:moveTo>
                  <a:cubicBezTo>
                    <a:pt x="125" y="1"/>
                    <a:pt x="0" y="126"/>
                    <a:pt x="0" y="279"/>
                  </a:cubicBezTo>
                  <a:cubicBezTo>
                    <a:pt x="0" y="431"/>
                    <a:pt x="125" y="550"/>
                    <a:pt x="279" y="550"/>
                  </a:cubicBezTo>
                  <a:cubicBezTo>
                    <a:pt x="424" y="550"/>
                    <a:pt x="550" y="431"/>
                    <a:pt x="550" y="279"/>
                  </a:cubicBezTo>
                  <a:cubicBezTo>
                    <a:pt x="550" y="126"/>
                    <a:pt x="424" y="1"/>
                    <a:pt x="279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79;p79">
              <a:extLst>
                <a:ext uri="{FF2B5EF4-FFF2-40B4-BE49-F238E27FC236}">
                  <a16:creationId xmlns:a16="http://schemas.microsoft.com/office/drawing/2014/main" id="{326000EC-D73E-77E3-71EE-AD46AB7B8A85}"/>
                </a:ext>
              </a:extLst>
            </p:cNvPr>
            <p:cNvSpPr/>
            <p:nvPr/>
          </p:nvSpPr>
          <p:spPr>
            <a:xfrm flipH="1">
              <a:off x="1937254" y="2669277"/>
              <a:ext cx="215504" cy="90029"/>
            </a:xfrm>
            <a:custGeom>
              <a:avLst/>
              <a:gdLst/>
              <a:ahLst/>
              <a:cxnLst/>
              <a:rect l="l" t="t" r="r" b="b"/>
              <a:pathLst>
                <a:path w="3502" h="1463" extrusionOk="0">
                  <a:moveTo>
                    <a:pt x="2825" y="1"/>
                  </a:moveTo>
                  <a:cubicBezTo>
                    <a:pt x="2519" y="1"/>
                    <a:pt x="2165" y="161"/>
                    <a:pt x="1601" y="168"/>
                  </a:cubicBezTo>
                  <a:lnTo>
                    <a:pt x="1559" y="168"/>
                  </a:lnTo>
                  <a:cubicBezTo>
                    <a:pt x="1289" y="168"/>
                    <a:pt x="1058" y="141"/>
                    <a:pt x="871" y="106"/>
                  </a:cubicBezTo>
                  <a:cubicBezTo>
                    <a:pt x="682" y="78"/>
                    <a:pt x="537" y="49"/>
                    <a:pt x="432" y="49"/>
                  </a:cubicBezTo>
                  <a:cubicBezTo>
                    <a:pt x="362" y="49"/>
                    <a:pt x="307" y="64"/>
                    <a:pt x="278" y="106"/>
                  </a:cubicBezTo>
                  <a:cubicBezTo>
                    <a:pt x="1" y="454"/>
                    <a:pt x="557" y="1379"/>
                    <a:pt x="1601" y="1456"/>
                  </a:cubicBezTo>
                  <a:cubicBezTo>
                    <a:pt x="1636" y="1462"/>
                    <a:pt x="1664" y="1462"/>
                    <a:pt x="1698" y="1462"/>
                  </a:cubicBezTo>
                  <a:cubicBezTo>
                    <a:pt x="2700" y="1462"/>
                    <a:pt x="3501" y="252"/>
                    <a:pt x="3126" y="64"/>
                  </a:cubicBezTo>
                  <a:cubicBezTo>
                    <a:pt x="3027" y="16"/>
                    <a:pt x="2923" y="1"/>
                    <a:pt x="2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80;p79">
              <a:extLst>
                <a:ext uri="{FF2B5EF4-FFF2-40B4-BE49-F238E27FC236}">
                  <a16:creationId xmlns:a16="http://schemas.microsoft.com/office/drawing/2014/main" id="{8FF67110-73F5-FAE0-DA4F-17DC4FFC8B84}"/>
                </a:ext>
              </a:extLst>
            </p:cNvPr>
            <p:cNvSpPr/>
            <p:nvPr/>
          </p:nvSpPr>
          <p:spPr>
            <a:xfrm flipH="1">
              <a:off x="1886425" y="2439805"/>
              <a:ext cx="102275" cy="64737"/>
            </a:xfrm>
            <a:custGeom>
              <a:avLst/>
              <a:gdLst/>
              <a:ahLst/>
              <a:cxnLst/>
              <a:rect l="l" t="t" r="r" b="b"/>
              <a:pathLst>
                <a:path w="1662" h="1052" extrusionOk="0">
                  <a:moveTo>
                    <a:pt x="284" y="1"/>
                  </a:moveTo>
                  <a:cubicBezTo>
                    <a:pt x="216" y="8"/>
                    <a:pt x="111" y="8"/>
                    <a:pt x="42" y="78"/>
                  </a:cubicBezTo>
                  <a:cubicBezTo>
                    <a:pt x="14" y="113"/>
                    <a:pt x="0" y="146"/>
                    <a:pt x="0" y="188"/>
                  </a:cubicBezTo>
                  <a:cubicBezTo>
                    <a:pt x="7" y="230"/>
                    <a:pt x="27" y="271"/>
                    <a:pt x="62" y="300"/>
                  </a:cubicBezTo>
                  <a:cubicBezTo>
                    <a:pt x="126" y="342"/>
                    <a:pt x="194" y="348"/>
                    <a:pt x="251" y="348"/>
                  </a:cubicBezTo>
                  <a:lnTo>
                    <a:pt x="293" y="348"/>
                  </a:lnTo>
                  <a:cubicBezTo>
                    <a:pt x="368" y="363"/>
                    <a:pt x="424" y="370"/>
                    <a:pt x="480" y="383"/>
                  </a:cubicBezTo>
                  <a:cubicBezTo>
                    <a:pt x="605" y="412"/>
                    <a:pt x="723" y="453"/>
                    <a:pt x="827" y="509"/>
                  </a:cubicBezTo>
                  <a:cubicBezTo>
                    <a:pt x="939" y="572"/>
                    <a:pt x="1036" y="640"/>
                    <a:pt x="1128" y="724"/>
                  </a:cubicBezTo>
                  <a:cubicBezTo>
                    <a:pt x="1148" y="746"/>
                    <a:pt x="1176" y="772"/>
                    <a:pt x="1196" y="801"/>
                  </a:cubicBezTo>
                  <a:cubicBezTo>
                    <a:pt x="1224" y="823"/>
                    <a:pt x="1244" y="843"/>
                    <a:pt x="1266" y="864"/>
                  </a:cubicBezTo>
                  <a:cubicBezTo>
                    <a:pt x="1280" y="878"/>
                    <a:pt x="1295" y="898"/>
                    <a:pt x="1308" y="919"/>
                  </a:cubicBezTo>
                  <a:cubicBezTo>
                    <a:pt x="1336" y="954"/>
                    <a:pt x="1370" y="996"/>
                    <a:pt x="1411" y="1023"/>
                  </a:cubicBezTo>
                  <a:cubicBezTo>
                    <a:pt x="1440" y="1045"/>
                    <a:pt x="1468" y="1051"/>
                    <a:pt x="1495" y="1051"/>
                  </a:cubicBezTo>
                  <a:cubicBezTo>
                    <a:pt x="1523" y="1051"/>
                    <a:pt x="1558" y="1045"/>
                    <a:pt x="1578" y="1031"/>
                  </a:cubicBezTo>
                  <a:cubicBezTo>
                    <a:pt x="1635" y="1003"/>
                    <a:pt x="1662" y="948"/>
                    <a:pt x="1655" y="884"/>
                  </a:cubicBezTo>
                  <a:cubicBezTo>
                    <a:pt x="1649" y="801"/>
                    <a:pt x="1614" y="739"/>
                    <a:pt x="1578" y="682"/>
                  </a:cubicBezTo>
                  <a:cubicBezTo>
                    <a:pt x="1572" y="676"/>
                    <a:pt x="1565" y="662"/>
                    <a:pt x="1558" y="656"/>
                  </a:cubicBezTo>
                  <a:cubicBezTo>
                    <a:pt x="1517" y="585"/>
                    <a:pt x="1468" y="522"/>
                    <a:pt x="1405" y="460"/>
                  </a:cubicBezTo>
                  <a:cubicBezTo>
                    <a:pt x="1286" y="342"/>
                    <a:pt x="1154" y="251"/>
                    <a:pt x="1009" y="175"/>
                  </a:cubicBezTo>
                  <a:cubicBezTo>
                    <a:pt x="855" y="98"/>
                    <a:pt x="702" y="49"/>
                    <a:pt x="556" y="21"/>
                  </a:cubicBezTo>
                  <a:cubicBezTo>
                    <a:pt x="486" y="8"/>
                    <a:pt x="403" y="1"/>
                    <a:pt x="313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81;p79">
              <a:extLst>
                <a:ext uri="{FF2B5EF4-FFF2-40B4-BE49-F238E27FC236}">
                  <a16:creationId xmlns:a16="http://schemas.microsoft.com/office/drawing/2014/main" id="{28C331F1-ED3C-D069-7309-F5927F0B7FA9}"/>
                </a:ext>
              </a:extLst>
            </p:cNvPr>
            <p:cNvSpPr/>
            <p:nvPr/>
          </p:nvSpPr>
          <p:spPr>
            <a:xfrm flipH="1">
              <a:off x="2067037" y="2427251"/>
              <a:ext cx="79322" cy="47261"/>
            </a:xfrm>
            <a:custGeom>
              <a:avLst/>
              <a:gdLst/>
              <a:ahLst/>
              <a:cxnLst/>
              <a:rect l="l" t="t" r="r" b="b"/>
              <a:pathLst>
                <a:path w="1289" h="768" extrusionOk="0">
                  <a:moveTo>
                    <a:pt x="806" y="0"/>
                  </a:moveTo>
                  <a:cubicBezTo>
                    <a:pt x="730" y="0"/>
                    <a:pt x="653" y="14"/>
                    <a:pt x="572" y="38"/>
                  </a:cubicBezTo>
                  <a:cubicBezTo>
                    <a:pt x="460" y="80"/>
                    <a:pt x="350" y="141"/>
                    <a:pt x="251" y="225"/>
                  </a:cubicBezTo>
                  <a:cubicBezTo>
                    <a:pt x="196" y="275"/>
                    <a:pt x="154" y="323"/>
                    <a:pt x="119" y="379"/>
                  </a:cubicBezTo>
                  <a:lnTo>
                    <a:pt x="99" y="400"/>
                  </a:lnTo>
                  <a:cubicBezTo>
                    <a:pt x="71" y="449"/>
                    <a:pt x="29" y="497"/>
                    <a:pt x="16" y="574"/>
                  </a:cubicBezTo>
                  <a:cubicBezTo>
                    <a:pt x="0" y="636"/>
                    <a:pt x="22" y="706"/>
                    <a:pt x="71" y="748"/>
                  </a:cubicBezTo>
                  <a:cubicBezTo>
                    <a:pt x="99" y="761"/>
                    <a:pt x="119" y="768"/>
                    <a:pt x="147" y="768"/>
                  </a:cubicBezTo>
                  <a:cubicBezTo>
                    <a:pt x="167" y="768"/>
                    <a:pt x="183" y="768"/>
                    <a:pt x="203" y="754"/>
                  </a:cubicBezTo>
                  <a:cubicBezTo>
                    <a:pt x="244" y="734"/>
                    <a:pt x="273" y="699"/>
                    <a:pt x="293" y="671"/>
                  </a:cubicBezTo>
                  <a:cubicBezTo>
                    <a:pt x="308" y="657"/>
                    <a:pt x="321" y="642"/>
                    <a:pt x="335" y="636"/>
                  </a:cubicBezTo>
                  <a:cubicBezTo>
                    <a:pt x="350" y="616"/>
                    <a:pt x="370" y="601"/>
                    <a:pt x="383" y="587"/>
                  </a:cubicBezTo>
                  <a:cubicBezTo>
                    <a:pt x="405" y="567"/>
                    <a:pt x="425" y="546"/>
                    <a:pt x="446" y="532"/>
                  </a:cubicBezTo>
                  <a:cubicBezTo>
                    <a:pt x="517" y="475"/>
                    <a:pt x="585" y="434"/>
                    <a:pt x="662" y="407"/>
                  </a:cubicBezTo>
                  <a:cubicBezTo>
                    <a:pt x="732" y="379"/>
                    <a:pt x="815" y="372"/>
                    <a:pt x="892" y="372"/>
                  </a:cubicBezTo>
                  <a:cubicBezTo>
                    <a:pt x="926" y="372"/>
                    <a:pt x="967" y="379"/>
                    <a:pt x="1009" y="392"/>
                  </a:cubicBezTo>
                  <a:cubicBezTo>
                    <a:pt x="1018" y="392"/>
                    <a:pt x="1031" y="392"/>
                    <a:pt x="1038" y="400"/>
                  </a:cubicBezTo>
                  <a:cubicBezTo>
                    <a:pt x="1057" y="408"/>
                    <a:pt x="1087" y="417"/>
                    <a:pt x="1120" y="417"/>
                  </a:cubicBezTo>
                  <a:cubicBezTo>
                    <a:pt x="1147" y="417"/>
                    <a:pt x="1177" y="411"/>
                    <a:pt x="1205" y="392"/>
                  </a:cubicBezTo>
                  <a:cubicBezTo>
                    <a:pt x="1268" y="358"/>
                    <a:pt x="1288" y="275"/>
                    <a:pt x="1260" y="198"/>
                  </a:cubicBezTo>
                  <a:cubicBezTo>
                    <a:pt x="1226" y="115"/>
                    <a:pt x="1149" y="80"/>
                    <a:pt x="1101" y="58"/>
                  </a:cubicBezTo>
                  <a:lnTo>
                    <a:pt x="1086" y="51"/>
                  </a:lnTo>
                  <a:cubicBezTo>
                    <a:pt x="1024" y="24"/>
                    <a:pt x="961" y="16"/>
                    <a:pt x="912" y="9"/>
                  </a:cubicBezTo>
                  <a:cubicBezTo>
                    <a:pt x="877" y="3"/>
                    <a:pt x="841" y="0"/>
                    <a:pt x="806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82;p79">
              <a:extLst>
                <a:ext uri="{FF2B5EF4-FFF2-40B4-BE49-F238E27FC236}">
                  <a16:creationId xmlns:a16="http://schemas.microsoft.com/office/drawing/2014/main" id="{765D6953-0FBE-7E67-0E2F-9A839517453F}"/>
                </a:ext>
              </a:extLst>
            </p:cNvPr>
            <p:cNvSpPr/>
            <p:nvPr/>
          </p:nvSpPr>
          <p:spPr>
            <a:xfrm flipH="1">
              <a:off x="2105621" y="3570674"/>
              <a:ext cx="862" cy="923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7" y="1"/>
                  </a:moveTo>
                  <a:cubicBezTo>
                    <a:pt x="0" y="1"/>
                    <a:pt x="0" y="14"/>
                    <a:pt x="7" y="14"/>
                  </a:cubicBezTo>
                  <a:cubicBezTo>
                    <a:pt x="14" y="14"/>
                    <a:pt x="14" y="1"/>
                    <a:pt x="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83;p79">
              <a:extLst>
                <a:ext uri="{FF2B5EF4-FFF2-40B4-BE49-F238E27FC236}">
                  <a16:creationId xmlns:a16="http://schemas.microsoft.com/office/drawing/2014/main" id="{320885CE-0338-6D56-9E70-016ECBD35550}"/>
                </a:ext>
              </a:extLst>
            </p:cNvPr>
            <p:cNvSpPr/>
            <p:nvPr/>
          </p:nvSpPr>
          <p:spPr>
            <a:xfrm flipH="1">
              <a:off x="2021253" y="2590202"/>
              <a:ext cx="55753" cy="53968"/>
            </a:xfrm>
            <a:custGeom>
              <a:avLst/>
              <a:gdLst/>
              <a:ahLst/>
              <a:cxnLst/>
              <a:rect l="l" t="t" r="r" b="b"/>
              <a:pathLst>
                <a:path w="906" h="877" extrusionOk="0">
                  <a:moveTo>
                    <a:pt x="447" y="1"/>
                  </a:moveTo>
                  <a:cubicBezTo>
                    <a:pt x="258" y="1"/>
                    <a:pt x="104" y="115"/>
                    <a:pt x="43" y="299"/>
                  </a:cubicBezTo>
                  <a:cubicBezTo>
                    <a:pt x="1" y="424"/>
                    <a:pt x="7" y="563"/>
                    <a:pt x="71" y="666"/>
                  </a:cubicBezTo>
                  <a:cubicBezTo>
                    <a:pt x="145" y="801"/>
                    <a:pt x="294" y="876"/>
                    <a:pt x="444" y="876"/>
                  </a:cubicBezTo>
                  <a:cubicBezTo>
                    <a:pt x="489" y="876"/>
                    <a:pt x="535" y="870"/>
                    <a:pt x="579" y="855"/>
                  </a:cubicBezTo>
                  <a:cubicBezTo>
                    <a:pt x="759" y="792"/>
                    <a:pt x="893" y="605"/>
                    <a:pt x="899" y="409"/>
                  </a:cubicBezTo>
                  <a:cubicBezTo>
                    <a:pt x="906" y="194"/>
                    <a:pt x="717" y="40"/>
                    <a:pt x="523" y="7"/>
                  </a:cubicBezTo>
                  <a:cubicBezTo>
                    <a:pt x="497" y="3"/>
                    <a:pt x="472" y="1"/>
                    <a:pt x="447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84;p79">
              <a:extLst>
                <a:ext uri="{FF2B5EF4-FFF2-40B4-BE49-F238E27FC236}">
                  <a16:creationId xmlns:a16="http://schemas.microsoft.com/office/drawing/2014/main" id="{18DC4624-F26D-7A9D-1802-A6DAFA729152}"/>
                </a:ext>
              </a:extLst>
            </p:cNvPr>
            <p:cNvSpPr/>
            <p:nvPr/>
          </p:nvSpPr>
          <p:spPr>
            <a:xfrm flipH="1">
              <a:off x="1913993" y="2558018"/>
              <a:ext cx="88799" cy="45169"/>
            </a:xfrm>
            <a:custGeom>
              <a:avLst/>
              <a:gdLst/>
              <a:ahLst/>
              <a:cxnLst/>
              <a:rect l="l" t="t" r="r" b="b"/>
              <a:pathLst>
                <a:path w="1443" h="734" extrusionOk="0">
                  <a:moveTo>
                    <a:pt x="768" y="0"/>
                  </a:moveTo>
                  <a:cubicBezTo>
                    <a:pt x="515" y="0"/>
                    <a:pt x="245" y="138"/>
                    <a:pt x="69" y="383"/>
                  </a:cubicBezTo>
                  <a:cubicBezTo>
                    <a:pt x="0" y="484"/>
                    <a:pt x="72" y="601"/>
                    <a:pt x="160" y="601"/>
                  </a:cubicBezTo>
                  <a:cubicBezTo>
                    <a:pt x="188" y="601"/>
                    <a:pt x="216" y="590"/>
                    <a:pt x="243" y="563"/>
                  </a:cubicBezTo>
                  <a:cubicBezTo>
                    <a:pt x="361" y="447"/>
                    <a:pt x="544" y="384"/>
                    <a:pt x="722" y="384"/>
                  </a:cubicBezTo>
                  <a:cubicBezTo>
                    <a:pt x="930" y="384"/>
                    <a:pt x="1133" y="470"/>
                    <a:pt x="1223" y="662"/>
                  </a:cubicBezTo>
                  <a:cubicBezTo>
                    <a:pt x="1247" y="712"/>
                    <a:pt x="1286" y="734"/>
                    <a:pt x="1324" y="734"/>
                  </a:cubicBezTo>
                  <a:cubicBezTo>
                    <a:pt x="1385" y="734"/>
                    <a:pt x="1443" y="675"/>
                    <a:pt x="1425" y="585"/>
                  </a:cubicBezTo>
                  <a:cubicBezTo>
                    <a:pt x="1357" y="216"/>
                    <a:pt x="1119" y="14"/>
                    <a:pt x="785" y="0"/>
                  </a:cubicBezTo>
                  <a:cubicBezTo>
                    <a:pt x="779" y="0"/>
                    <a:pt x="774" y="0"/>
                    <a:pt x="768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85;p79">
              <a:extLst>
                <a:ext uri="{FF2B5EF4-FFF2-40B4-BE49-F238E27FC236}">
                  <a16:creationId xmlns:a16="http://schemas.microsoft.com/office/drawing/2014/main" id="{16FD1317-AD24-E65D-476A-12D35A965630}"/>
                </a:ext>
              </a:extLst>
            </p:cNvPr>
            <p:cNvSpPr/>
            <p:nvPr/>
          </p:nvSpPr>
          <p:spPr>
            <a:xfrm flipH="1">
              <a:off x="2082359" y="2543557"/>
              <a:ext cx="89537" cy="42461"/>
            </a:xfrm>
            <a:custGeom>
              <a:avLst/>
              <a:gdLst/>
              <a:ahLst/>
              <a:cxnLst/>
              <a:rect l="l" t="t" r="r" b="b"/>
              <a:pathLst>
                <a:path w="1455" h="690" extrusionOk="0">
                  <a:moveTo>
                    <a:pt x="670" y="1"/>
                  </a:moveTo>
                  <a:cubicBezTo>
                    <a:pt x="374" y="1"/>
                    <a:pt x="142" y="173"/>
                    <a:pt x="33" y="493"/>
                  </a:cubicBezTo>
                  <a:cubicBezTo>
                    <a:pt x="0" y="587"/>
                    <a:pt x="63" y="659"/>
                    <a:pt x="131" y="659"/>
                  </a:cubicBezTo>
                  <a:cubicBezTo>
                    <a:pt x="164" y="659"/>
                    <a:pt x="197" y="643"/>
                    <a:pt x="222" y="604"/>
                  </a:cubicBezTo>
                  <a:cubicBezTo>
                    <a:pt x="319" y="454"/>
                    <a:pt x="483" y="390"/>
                    <a:pt x="655" y="390"/>
                  </a:cubicBezTo>
                  <a:cubicBezTo>
                    <a:pt x="864" y="390"/>
                    <a:pt x="1084" y="486"/>
                    <a:pt x="1202" y="640"/>
                  </a:cubicBezTo>
                  <a:cubicBezTo>
                    <a:pt x="1229" y="674"/>
                    <a:pt x="1262" y="689"/>
                    <a:pt x="1294" y="689"/>
                  </a:cubicBezTo>
                  <a:cubicBezTo>
                    <a:pt x="1378" y="689"/>
                    <a:pt x="1455" y="591"/>
                    <a:pt x="1404" y="486"/>
                  </a:cubicBezTo>
                  <a:cubicBezTo>
                    <a:pt x="1266" y="214"/>
                    <a:pt x="1007" y="40"/>
                    <a:pt x="750" y="5"/>
                  </a:cubicBezTo>
                  <a:cubicBezTo>
                    <a:pt x="722" y="2"/>
                    <a:pt x="696" y="1"/>
                    <a:pt x="67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002" name="Bảng 3002">
            <a:extLst>
              <a:ext uri="{FF2B5EF4-FFF2-40B4-BE49-F238E27FC236}">
                <a16:creationId xmlns:a16="http://schemas.microsoft.com/office/drawing/2014/main" id="{AD68F676-F2AE-B6D9-9D0E-AE5AA23FE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428956"/>
              </p:ext>
            </p:extLst>
          </p:nvPr>
        </p:nvGraphicFramePr>
        <p:xfrm>
          <a:off x="1098766" y="1006586"/>
          <a:ext cx="6875644" cy="2950110"/>
        </p:xfrm>
        <a:graphic>
          <a:graphicData uri="http://schemas.openxmlformats.org/drawingml/2006/table">
            <a:tbl>
              <a:tblPr firstRow="1" bandRow="1">
                <a:tableStyleId>{60EE972D-9F0F-4F83-8F71-7A2F4448B6E4}</a:tableStyleId>
              </a:tblPr>
              <a:tblGrid>
                <a:gridCol w="3435573">
                  <a:extLst>
                    <a:ext uri="{9D8B030D-6E8A-4147-A177-3AD203B41FA5}">
                      <a16:colId xmlns:a16="http://schemas.microsoft.com/office/drawing/2014/main" val="1186108608"/>
                    </a:ext>
                  </a:extLst>
                </a:gridCol>
                <a:gridCol w="3440071">
                  <a:extLst>
                    <a:ext uri="{9D8B030D-6E8A-4147-A177-3AD203B41FA5}">
                      <a16:colId xmlns:a16="http://schemas.microsoft.com/office/drawing/2014/main" val="2101330604"/>
                    </a:ext>
                  </a:extLst>
                </a:gridCol>
              </a:tblGrid>
              <a:tr h="9833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32623"/>
                  </a:ext>
                </a:extLst>
              </a:tr>
              <a:tr h="98337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Chỉ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nói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tên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hoạt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/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trò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chơi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an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toàn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38234"/>
                  </a:ext>
                </a:extLst>
              </a:tr>
              <a:tr h="98337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1, 2, 3, 5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676069"/>
                  </a:ext>
                </a:extLst>
              </a:tr>
            </a:tbl>
          </a:graphicData>
        </a:graphic>
      </p:graphicFrame>
      <p:sp>
        <p:nvSpPr>
          <p:cNvPr id="3004" name="Google Shape;1853;p48">
            <a:extLst>
              <a:ext uri="{FF2B5EF4-FFF2-40B4-BE49-F238E27FC236}">
                <a16:creationId xmlns:a16="http://schemas.microsoft.com/office/drawing/2014/main" id="{7FAAD962-20DD-5B5B-256B-4B53DD6AD2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64130" y="101979"/>
            <a:ext cx="4944916" cy="8431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chemeClr val="accent5"/>
                </a:solidFill>
              </a:rPr>
              <a:t>PHIẾU HỌC TẬP</a:t>
            </a:r>
            <a:endParaRPr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1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0" name="Google Shape;2030;p50"/>
          <p:cNvGrpSpPr/>
          <p:nvPr/>
        </p:nvGrpSpPr>
        <p:grpSpPr>
          <a:xfrm>
            <a:off x="3136111" y="4456441"/>
            <a:ext cx="418650" cy="388177"/>
            <a:chOff x="247670" y="4242199"/>
            <a:chExt cx="638089" cy="591643"/>
          </a:xfrm>
        </p:grpSpPr>
        <p:sp>
          <p:nvSpPr>
            <p:cNvPr id="2031" name="Google Shape;2031;p50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0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0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0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0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0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0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8" name="Google Shape;2038;p50"/>
          <p:cNvGrpSpPr/>
          <p:nvPr/>
        </p:nvGrpSpPr>
        <p:grpSpPr>
          <a:xfrm>
            <a:off x="302138" y="2928536"/>
            <a:ext cx="2094554" cy="1850933"/>
            <a:chOff x="302138" y="2928536"/>
            <a:chExt cx="2094554" cy="1850933"/>
          </a:xfrm>
        </p:grpSpPr>
        <p:sp>
          <p:nvSpPr>
            <p:cNvPr id="2039" name="Google Shape;2039;p50"/>
            <p:cNvSpPr/>
            <p:nvPr/>
          </p:nvSpPr>
          <p:spPr>
            <a:xfrm>
              <a:off x="408009" y="3048648"/>
              <a:ext cx="1932874" cy="1730822"/>
            </a:xfrm>
            <a:custGeom>
              <a:avLst/>
              <a:gdLst/>
              <a:ahLst/>
              <a:cxnLst/>
              <a:rect l="l" t="t" r="r" b="b"/>
              <a:pathLst>
                <a:path w="28919" h="25895" extrusionOk="0">
                  <a:moveTo>
                    <a:pt x="13471" y="1"/>
                  </a:moveTo>
                  <a:cubicBezTo>
                    <a:pt x="13020" y="362"/>
                    <a:pt x="12886" y="988"/>
                    <a:pt x="12831" y="1559"/>
                  </a:cubicBezTo>
                  <a:cubicBezTo>
                    <a:pt x="12581" y="4335"/>
                    <a:pt x="13493" y="7099"/>
                    <a:pt x="14690" y="9617"/>
                  </a:cubicBezTo>
                  <a:cubicBezTo>
                    <a:pt x="14849" y="9938"/>
                    <a:pt x="15009" y="10263"/>
                    <a:pt x="15233" y="10549"/>
                  </a:cubicBezTo>
                  <a:cubicBezTo>
                    <a:pt x="15330" y="10667"/>
                    <a:pt x="15433" y="10786"/>
                    <a:pt x="15483" y="10931"/>
                  </a:cubicBezTo>
                  <a:cubicBezTo>
                    <a:pt x="15615" y="11357"/>
                    <a:pt x="15169" y="11724"/>
                    <a:pt x="14780" y="11948"/>
                  </a:cubicBezTo>
                  <a:cubicBezTo>
                    <a:pt x="9687" y="14864"/>
                    <a:pt x="5345" y="18872"/>
                    <a:pt x="418" y="22059"/>
                  </a:cubicBezTo>
                  <a:cubicBezTo>
                    <a:pt x="1" y="22329"/>
                    <a:pt x="300" y="23061"/>
                    <a:pt x="779" y="23172"/>
                  </a:cubicBezTo>
                  <a:cubicBezTo>
                    <a:pt x="855" y="23190"/>
                    <a:pt x="930" y="23198"/>
                    <a:pt x="1006" y="23198"/>
                  </a:cubicBezTo>
                  <a:cubicBezTo>
                    <a:pt x="1410" y="23198"/>
                    <a:pt x="1806" y="22972"/>
                    <a:pt x="2165" y="22755"/>
                  </a:cubicBezTo>
                  <a:cubicBezTo>
                    <a:pt x="4308" y="21426"/>
                    <a:pt x="6423" y="20055"/>
                    <a:pt x="8518" y="18655"/>
                  </a:cubicBezTo>
                  <a:cubicBezTo>
                    <a:pt x="8758" y="18494"/>
                    <a:pt x="9070" y="18335"/>
                    <a:pt x="9344" y="18335"/>
                  </a:cubicBezTo>
                  <a:cubicBezTo>
                    <a:pt x="9481" y="18335"/>
                    <a:pt x="9609" y="18375"/>
                    <a:pt x="9713" y="18475"/>
                  </a:cubicBezTo>
                  <a:cubicBezTo>
                    <a:pt x="9895" y="18648"/>
                    <a:pt x="9915" y="18921"/>
                    <a:pt x="9895" y="19164"/>
                  </a:cubicBezTo>
                  <a:cubicBezTo>
                    <a:pt x="9764" y="20492"/>
                    <a:pt x="8573" y="21461"/>
                    <a:pt x="7390" y="22079"/>
                  </a:cubicBezTo>
                  <a:cubicBezTo>
                    <a:pt x="6206" y="22698"/>
                    <a:pt x="4885" y="23157"/>
                    <a:pt x="4002" y="24159"/>
                  </a:cubicBezTo>
                  <a:cubicBezTo>
                    <a:pt x="3827" y="24361"/>
                    <a:pt x="3660" y="24612"/>
                    <a:pt x="3695" y="24884"/>
                  </a:cubicBezTo>
                  <a:cubicBezTo>
                    <a:pt x="3710" y="25043"/>
                    <a:pt x="3807" y="25190"/>
                    <a:pt x="3918" y="25315"/>
                  </a:cubicBezTo>
                  <a:cubicBezTo>
                    <a:pt x="4272" y="25713"/>
                    <a:pt x="4826" y="25894"/>
                    <a:pt x="5361" y="25894"/>
                  </a:cubicBezTo>
                  <a:cubicBezTo>
                    <a:pt x="5425" y="25894"/>
                    <a:pt x="5490" y="25891"/>
                    <a:pt x="5553" y="25886"/>
                  </a:cubicBezTo>
                  <a:cubicBezTo>
                    <a:pt x="6151" y="25844"/>
                    <a:pt x="6722" y="25607"/>
                    <a:pt x="7265" y="25357"/>
                  </a:cubicBezTo>
                  <a:cubicBezTo>
                    <a:pt x="7940" y="25036"/>
                    <a:pt x="8608" y="24682"/>
                    <a:pt x="9247" y="24291"/>
                  </a:cubicBezTo>
                  <a:cubicBezTo>
                    <a:pt x="10152" y="23749"/>
                    <a:pt x="11144" y="23109"/>
                    <a:pt x="12155" y="23109"/>
                  </a:cubicBezTo>
                  <a:cubicBezTo>
                    <a:pt x="12350" y="23109"/>
                    <a:pt x="12545" y="23133"/>
                    <a:pt x="12741" y="23186"/>
                  </a:cubicBezTo>
                  <a:cubicBezTo>
                    <a:pt x="13152" y="23296"/>
                    <a:pt x="13546" y="23537"/>
                    <a:pt x="13955" y="23537"/>
                  </a:cubicBezTo>
                  <a:cubicBezTo>
                    <a:pt x="14087" y="23537"/>
                    <a:pt x="14220" y="23512"/>
                    <a:pt x="14356" y="23450"/>
                  </a:cubicBezTo>
                  <a:cubicBezTo>
                    <a:pt x="14884" y="23214"/>
                    <a:pt x="15365" y="22955"/>
                    <a:pt x="15692" y="22454"/>
                  </a:cubicBezTo>
                  <a:cubicBezTo>
                    <a:pt x="16026" y="21953"/>
                    <a:pt x="16206" y="21377"/>
                    <a:pt x="16485" y="20848"/>
                  </a:cubicBezTo>
                  <a:cubicBezTo>
                    <a:pt x="16839" y="20186"/>
                    <a:pt x="17340" y="19602"/>
                    <a:pt x="17793" y="19004"/>
                  </a:cubicBezTo>
                  <a:cubicBezTo>
                    <a:pt x="18037" y="18677"/>
                    <a:pt x="18281" y="18356"/>
                    <a:pt x="18523" y="18037"/>
                  </a:cubicBezTo>
                  <a:cubicBezTo>
                    <a:pt x="18663" y="17855"/>
                    <a:pt x="19219" y="17327"/>
                    <a:pt x="19219" y="17119"/>
                  </a:cubicBezTo>
                  <a:cubicBezTo>
                    <a:pt x="19533" y="16708"/>
                    <a:pt x="19839" y="16297"/>
                    <a:pt x="20375" y="16185"/>
                  </a:cubicBezTo>
                  <a:cubicBezTo>
                    <a:pt x="20468" y="16165"/>
                    <a:pt x="20559" y="16156"/>
                    <a:pt x="20650" y="16156"/>
                  </a:cubicBezTo>
                  <a:cubicBezTo>
                    <a:pt x="21218" y="16156"/>
                    <a:pt x="21745" y="16508"/>
                    <a:pt x="22267" y="16701"/>
                  </a:cubicBezTo>
                  <a:cubicBezTo>
                    <a:pt x="23088" y="17000"/>
                    <a:pt x="23923" y="17277"/>
                    <a:pt x="24765" y="17528"/>
                  </a:cubicBezTo>
                  <a:cubicBezTo>
                    <a:pt x="25703" y="17811"/>
                    <a:pt x="26621" y="18100"/>
                    <a:pt x="27595" y="18100"/>
                  </a:cubicBezTo>
                  <a:cubicBezTo>
                    <a:pt x="27770" y="18100"/>
                    <a:pt x="27946" y="18091"/>
                    <a:pt x="28125" y="18071"/>
                  </a:cubicBezTo>
                  <a:cubicBezTo>
                    <a:pt x="28356" y="18050"/>
                    <a:pt x="28898" y="17877"/>
                    <a:pt x="28912" y="17585"/>
                  </a:cubicBezTo>
                  <a:cubicBezTo>
                    <a:pt x="28918" y="17536"/>
                    <a:pt x="28905" y="17479"/>
                    <a:pt x="28870" y="17424"/>
                  </a:cubicBezTo>
                  <a:cubicBezTo>
                    <a:pt x="28835" y="17354"/>
                    <a:pt x="28773" y="17299"/>
                    <a:pt x="28718" y="17244"/>
                  </a:cubicBezTo>
                  <a:cubicBezTo>
                    <a:pt x="28468" y="17020"/>
                    <a:pt x="28217" y="16785"/>
                    <a:pt x="27980" y="16541"/>
                  </a:cubicBezTo>
                  <a:cubicBezTo>
                    <a:pt x="27875" y="16429"/>
                    <a:pt x="27771" y="16317"/>
                    <a:pt x="27716" y="16178"/>
                  </a:cubicBezTo>
                  <a:cubicBezTo>
                    <a:pt x="27674" y="16075"/>
                    <a:pt x="27666" y="15956"/>
                    <a:pt x="27688" y="15844"/>
                  </a:cubicBezTo>
                  <a:cubicBezTo>
                    <a:pt x="27716" y="15719"/>
                    <a:pt x="27688" y="15649"/>
                    <a:pt x="27666" y="15524"/>
                  </a:cubicBezTo>
                  <a:cubicBezTo>
                    <a:pt x="27624" y="15302"/>
                    <a:pt x="27618" y="15073"/>
                    <a:pt x="27646" y="14849"/>
                  </a:cubicBezTo>
                  <a:cubicBezTo>
                    <a:pt x="27688" y="14396"/>
                    <a:pt x="27820" y="13966"/>
                    <a:pt x="27875" y="13528"/>
                  </a:cubicBezTo>
                  <a:cubicBezTo>
                    <a:pt x="28008" y="12504"/>
                    <a:pt x="28125" y="11489"/>
                    <a:pt x="28265" y="10472"/>
                  </a:cubicBezTo>
                  <a:cubicBezTo>
                    <a:pt x="28376" y="9694"/>
                    <a:pt x="28494" y="8900"/>
                    <a:pt x="28362" y="8127"/>
                  </a:cubicBezTo>
                  <a:cubicBezTo>
                    <a:pt x="28175" y="7035"/>
                    <a:pt x="27521" y="6088"/>
                    <a:pt x="26888" y="5178"/>
                  </a:cubicBezTo>
                  <a:cubicBezTo>
                    <a:pt x="26631" y="4816"/>
                    <a:pt x="26372" y="4447"/>
                    <a:pt x="26011" y="4196"/>
                  </a:cubicBezTo>
                  <a:cubicBezTo>
                    <a:pt x="25586" y="3901"/>
                    <a:pt x="25082" y="3798"/>
                    <a:pt x="24565" y="3798"/>
                  </a:cubicBezTo>
                  <a:cubicBezTo>
                    <a:pt x="24191" y="3798"/>
                    <a:pt x="23811" y="3852"/>
                    <a:pt x="23449" y="3926"/>
                  </a:cubicBezTo>
                  <a:cubicBezTo>
                    <a:pt x="21765" y="4256"/>
                    <a:pt x="20101" y="4916"/>
                    <a:pt x="18407" y="4916"/>
                  </a:cubicBezTo>
                  <a:cubicBezTo>
                    <a:pt x="18177" y="4916"/>
                    <a:pt x="17947" y="4904"/>
                    <a:pt x="17716" y="4877"/>
                  </a:cubicBezTo>
                  <a:cubicBezTo>
                    <a:pt x="16951" y="4787"/>
                    <a:pt x="16185" y="4530"/>
                    <a:pt x="15629" y="3987"/>
                  </a:cubicBezTo>
                  <a:cubicBezTo>
                    <a:pt x="14536" y="2930"/>
                    <a:pt x="14550" y="1086"/>
                    <a:pt x="13471" y="1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0"/>
            <p:cNvSpPr/>
            <p:nvPr/>
          </p:nvSpPr>
          <p:spPr>
            <a:xfrm>
              <a:off x="302138" y="4260991"/>
              <a:ext cx="446809" cy="318158"/>
            </a:xfrm>
            <a:custGeom>
              <a:avLst/>
              <a:gdLst/>
              <a:ahLst/>
              <a:cxnLst/>
              <a:rect l="l" t="t" r="r" b="b"/>
              <a:pathLst>
                <a:path w="6685" h="4760" extrusionOk="0">
                  <a:moveTo>
                    <a:pt x="4479" y="1"/>
                  </a:moveTo>
                  <a:cubicBezTo>
                    <a:pt x="3963" y="1"/>
                    <a:pt x="0" y="2574"/>
                    <a:pt x="1912" y="4525"/>
                  </a:cubicBezTo>
                  <a:cubicBezTo>
                    <a:pt x="2071" y="4687"/>
                    <a:pt x="2254" y="4759"/>
                    <a:pt x="2454" y="4759"/>
                  </a:cubicBezTo>
                  <a:cubicBezTo>
                    <a:pt x="4041" y="4759"/>
                    <a:pt x="6685" y="233"/>
                    <a:pt x="6685" y="233"/>
                  </a:cubicBezTo>
                  <a:lnTo>
                    <a:pt x="4500" y="3"/>
                  </a:lnTo>
                  <a:cubicBezTo>
                    <a:pt x="4494" y="1"/>
                    <a:pt x="4487" y="1"/>
                    <a:pt x="4479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0"/>
            <p:cNvSpPr/>
            <p:nvPr/>
          </p:nvSpPr>
          <p:spPr>
            <a:xfrm>
              <a:off x="461946" y="4062477"/>
              <a:ext cx="523739" cy="362741"/>
            </a:xfrm>
            <a:custGeom>
              <a:avLst/>
              <a:gdLst/>
              <a:ahLst/>
              <a:cxnLst/>
              <a:rect l="l" t="t" r="r" b="b"/>
              <a:pathLst>
                <a:path w="7836" h="5427" extrusionOk="0">
                  <a:moveTo>
                    <a:pt x="5275" y="0"/>
                  </a:moveTo>
                  <a:cubicBezTo>
                    <a:pt x="5162" y="0"/>
                    <a:pt x="5046" y="12"/>
                    <a:pt x="4927" y="37"/>
                  </a:cubicBezTo>
                  <a:cubicBezTo>
                    <a:pt x="4656" y="99"/>
                    <a:pt x="0" y="3814"/>
                    <a:pt x="648" y="5124"/>
                  </a:cubicBezTo>
                  <a:cubicBezTo>
                    <a:pt x="753" y="5336"/>
                    <a:pt x="961" y="5426"/>
                    <a:pt x="1236" y="5426"/>
                  </a:cubicBezTo>
                  <a:cubicBezTo>
                    <a:pt x="2654" y="5426"/>
                    <a:pt x="5881" y="3041"/>
                    <a:pt x="6311" y="2715"/>
                  </a:cubicBezTo>
                  <a:cubicBezTo>
                    <a:pt x="6834" y="2318"/>
                    <a:pt x="7836" y="2138"/>
                    <a:pt x="7836" y="2138"/>
                  </a:cubicBezTo>
                  <a:cubicBezTo>
                    <a:pt x="7836" y="2138"/>
                    <a:pt x="6816" y="0"/>
                    <a:pt x="5275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0"/>
            <p:cNvSpPr/>
            <p:nvPr/>
          </p:nvSpPr>
          <p:spPr>
            <a:xfrm>
              <a:off x="554917" y="4423881"/>
              <a:ext cx="416398" cy="315017"/>
            </a:xfrm>
            <a:custGeom>
              <a:avLst/>
              <a:gdLst/>
              <a:ahLst/>
              <a:cxnLst/>
              <a:rect l="l" t="t" r="r" b="b"/>
              <a:pathLst>
                <a:path w="6230" h="4713" extrusionOk="0">
                  <a:moveTo>
                    <a:pt x="6229" y="1"/>
                  </a:moveTo>
                  <a:lnTo>
                    <a:pt x="6229" y="1"/>
                  </a:lnTo>
                  <a:cubicBezTo>
                    <a:pt x="6229" y="1"/>
                    <a:pt x="0" y="2339"/>
                    <a:pt x="1191" y="3982"/>
                  </a:cubicBezTo>
                  <a:cubicBezTo>
                    <a:pt x="1572" y="4507"/>
                    <a:pt x="2043" y="4712"/>
                    <a:pt x="2541" y="4712"/>
                  </a:cubicBezTo>
                  <a:cubicBezTo>
                    <a:pt x="4172" y="4712"/>
                    <a:pt x="6093" y="2513"/>
                    <a:pt x="6083" y="2193"/>
                  </a:cubicBezTo>
                  <a:lnTo>
                    <a:pt x="6229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0"/>
            <p:cNvSpPr/>
            <p:nvPr/>
          </p:nvSpPr>
          <p:spPr>
            <a:xfrm>
              <a:off x="736849" y="4202506"/>
              <a:ext cx="493394" cy="426573"/>
            </a:xfrm>
            <a:custGeom>
              <a:avLst/>
              <a:gdLst/>
              <a:ahLst/>
              <a:cxnLst/>
              <a:rect l="l" t="t" r="r" b="b"/>
              <a:pathLst>
                <a:path w="7382" h="6382" extrusionOk="0">
                  <a:moveTo>
                    <a:pt x="5156" y="1"/>
                  </a:moveTo>
                  <a:cubicBezTo>
                    <a:pt x="5156" y="1"/>
                    <a:pt x="4802" y="961"/>
                    <a:pt x="4327" y="1407"/>
                  </a:cubicBezTo>
                  <a:cubicBezTo>
                    <a:pt x="3862" y="1845"/>
                    <a:pt x="0" y="5400"/>
                    <a:pt x="1148" y="6299"/>
                  </a:cubicBezTo>
                  <a:cubicBezTo>
                    <a:pt x="1221" y="6356"/>
                    <a:pt x="1322" y="6382"/>
                    <a:pt x="1446" y="6382"/>
                  </a:cubicBezTo>
                  <a:cubicBezTo>
                    <a:pt x="2758" y="6382"/>
                    <a:pt x="6639" y="3457"/>
                    <a:pt x="6729" y="3222"/>
                  </a:cubicBezTo>
                  <a:cubicBezTo>
                    <a:pt x="7382" y="1574"/>
                    <a:pt x="5156" y="1"/>
                    <a:pt x="5156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0"/>
            <p:cNvSpPr/>
            <p:nvPr/>
          </p:nvSpPr>
          <p:spPr>
            <a:xfrm>
              <a:off x="784304" y="4059870"/>
              <a:ext cx="150184" cy="112358"/>
            </a:xfrm>
            <a:custGeom>
              <a:avLst/>
              <a:gdLst/>
              <a:ahLst/>
              <a:cxnLst/>
              <a:rect l="l" t="t" r="r" b="b"/>
              <a:pathLst>
                <a:path w="2247" h="1681" extrusionOk="0">
                  <a:moveTo>
                    <a:pt x="1487" y="1"/>
                  </a:moveTo>
                  <a:cubicBezTo>
                    <a:pt x="1253" y="1"/>
                    <a:pt x="985" y="81"/>
                    <a:pt x="737" y="243"/>
                  </a:cubicBezTo>
                  <a:cubicBezTo>
                    <a:pt x="236" y="570"/>
                    <a:pt x="0" y="1098"/>
                    <a:pt x="216" y="1432"/>
                  </a:cubicBezTo>
                  <a:cubicBezTo>
                    <a:pt x="324" y="1597"/>
                    <a:pt x="526" y="1681"/>
                    <a:pt x="764" y="1681"/>
                  </a:cubicBezTo>
                  <a:cubicBezTo>
                    <a:pt x="997" y="1681"/>
                    <a:pt x="1265" y="1601"/>
                    <a:pt x="1517" y="1439"/>
                  </a:cubicBezTo>
                  <a:cubicBezTo>
                    <a:pt x="2018" y="1113"/>
                    <a:pt x="2246" y="583"/>
                    <a:pt x="2038" y="249"/>
                  </a:cubicBezTo>
                  <a:cubicBezTo>
                    <a:pt x="1929" y="84"/>
                    <a:pt x="1726" y="1"/>
                    <a:pt x="1487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0"/>
            <p:cNvSpPr/>
            <p:nvPr/>
          </p:nvSpPr>
          <p:spPr>
            <a:xfrm>
              <a:off x="1014024" y="4317672"/>
              <a:ext cx="134878" cy="125860"/>
            </a:xfrm>
            <a:custGeom>
              <a:avLst/>
              <a:gdLst/>
              <a:ahLst/>
              <a:cxnLst/>
              <a:rect l="l" t="t" r="r" b="b"/>
              <a:pathLst>
                <a:path w="2018" h="1883" extrusionOk="0">
                  <a:moveTo>
                    <a:pt x="1362" y="1"/>
                  </a:moveTo>
                  <a:cubicBezTo>
                    <a:pt x="1078" y="1"/>
                    <a:pt x="740" y="171"/>
                    <a:pt x="473" y="471"/>
                  </a:cubicBezTo>
                  <a:cubicBezTo>
                    <a:pt x="77" y="922"/>
                    <a:pt x="0" y="1499"/>
                    <a:pt x="299" y="1757"/>
                  </a:cubicBezTo>
                  <a:cubicBezTo>
                    <a:pt x="395" y="1842"/>
                    <a:pt x="521" y="1882"/>
                    <a:pt x="659" y="1882"/>
                  </a:cubicBezTo>
                  <a:cubicBezTo>
                    <a:pt x="943" y="1882"/>
                    <a:pt x="1284" y="1713"/>
                    <a:pt x="1545" y="1409"/>
                  </a:cubicBezTo>
                  <a:cubicBezTo>
                    <a:pt x="1941" y="963"/>
                    <a:pt x="2017" y="387"/>
                    <a:pt x="1725" y="128"/>
                  </a:cubicBezTo>
                  <a:cubicBezTo>
                    <a:pt x="1627" y="42"/>
                    <a:pt x="1501" y="1"/>
                    <a:pt x="1362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0"/>
            <p:cNvSpPr/>
            <p:nvPr/>
          </p:nvSpPr>
          <p:spPr>
            <a:xfrm>
              <a:off x="698685" y="3750468"/>
              <a:ext cx="907854" cy="873732"/>
            </a:xfrm>
            <a:custGeom>
              <a:avLst/>
              <a:gdLst/>
              <a:ahLst/>
              <a:cxnLst/>
              <a:rect l="l" t="t" r="r" b="b"/>
              <a:pathLst>
                <a:path w="13583" h="13072" extrusionOk="0">
                  <a:moveTo>
                    <a:pt x="7702" y="0"/>
                  </a:moveTo>
                  <a:cubicBezTo>
                    <a:pt x="6047" y="488"/>
                    <a:pt x="4391" y="1024"/>
                    <a:pt x="2784" y="1664"/>
                  </a:cubicBezTo>
                  <a:cubicBezTo>
                    <a:pt x="2158" y="1914"/>
                    <a:pt x="1565" y="2248"/>
                    <a:pt x="939" y="2505"/>
                  </a:cubicBezTo>
                  <a:cubicBezTo>
                    <a:pt x="515" y="2679"/>
                    <a:pt x="271" y="2784"/>
                    <a:pt x="126" y="3270"/>
                  </a:cubicBezTo>
                  <a:cubicBezTo>
                    <a:pt x="0" y="3696"/>
                    <a:pt x="55" y="4182"/>
                    <a:pt x="328" y="4538"/>
                  </a:cubicBezTo>
                  <a:cubicBezTo>
                    <a:pt x="418" y="4656"/>
                    <a:pt x="530" y="4760"/>
                    <a:pt x="655" y="4837"/>
                  </a:cubicBezTo>
                  <a:cubicBezTo>
                    <a:pt x="822" y="4934"/>
                    <a:pt x="1022" y="4982"/>
                    <a:pt x="1211" y="5039"/>
                  </a:cubicBezTo>
                  <a:cubicBezTo>
                    <a:pt x="2123" y="5303"/>
                    <a:pt x="3035" y="5775"/>
                    <a:pt x="3501" y="6604"/>
                  </a:cubicBezTo>
                  <a:cubicBezTo>
                    <a:pt x="3911" y="7342"/>
                    <a:pt x="3911" y="8274"/>
                    <a:pt x="4412" y="8957"/>
                  </a:cubicBezTo>
                  <a:cubicBezTo>
                    <a:pt x="5226" y="10056"/>
                    <a:pt x="6951" y="10000"/>
                    <a:pt x="7933" y="10952"/>
                  </a:cubicBezTo>
                  <a:cubicBezTo>
                    <a:pt x="8462" y="11462"/>
                    <a:pt x="8719" y="12213"/>
                    <a:pt x="9289" y="12664"/>
                  </a:cubicBezTo>
                  <a:cubicBezTo>
                    <a:pt x="9616" y="12926"/>
                    <a:pt x="10035" y="13072"/>
                    <a:pt x="10457" y="13072"/>
                  </a:cubicBezTo>
                  <a:cubicBezTo>
                    <a:pt x="10495" y="13072"/>
                    <a:pt x="10532" y="13071"/>
                    <a:pt x="10570" y="13068"/>
                  </a:cubicBezTo>
                  <a:cubicBezTo>
                    <a:pt x="10759" y="13055"/>
                    <a:pt x="10959" y="13006"/>
                    <a:pt x="11093" y="12873"/>
                  </a:cubicBezTo>
                  <a:cubicBezTo>
                    <a:pt x="11189" y="12769"/>
                    <a:pt x="11260" y="12622"/>
                    <a:pt x="11286" y="12477"/>
                  </a:cubicBezTo>
                  <a:cubicBezTo>
                    <a:pt x="11809" y="9959"/>
                    <a:pt x="11391" y="8998"/>
                    <a:pt x="13582" y="5338"/>
                  </a:cubicBezTo>
                  <a:cubicBezTo>
                    <a:pt x="13339" y="4975"/>
                    <a:pt x="13242" y="4600"/>
                    <a:pt x="12888" y="4349"/>
                  </a:cubicBezTo>
                  <a:cubicBezTo>
                    <a:pt x="12101" y="3786"/>
                    <a:pt x="11411" y="3090"/>
                    <a:pt x="10702" y="2429"/>
                  </a:cubicBezTo>
                  <a:cubicBezTo>
                    <a:pt x="9748" y="1558"/>
                    <a:pt x="8768" y="745"/>
                    <a:pt x="7702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0"/>
            <p:cNvSpPr/>
            <p:nvPr/>
          </p:nvSpPr>
          <p:spPr>
            <a:xfrm>
              <a:off x="870390" y="3812228"/>
              <a:ext cx="402896" cy="196309"/>
            </a:xfrm>
            <a:custGeom>
              <a:avLst/>
              <a:gdLst/>
              <a:ahLst/>
              <a:cxnLst/>
              <a:rect l="l" t="t" r="r" b="b"/>
              <a:pathLst>
                <a:path w="6028" h="2937" extrusionOk="0">
                  <a:moveTo>
                    <a:pt x="5767" y="0"/>
                  </a:moveTo>
                  <a:cubicBezTo>
                    <a:pt x="5736" y="0"/>
                    <a:pt x="5703" y="9"/>
                    <a:pt x="5669" y="30"/>
                  </a:cubicBezTo>
                  <a:cubicBezTo>
                    <a:pt x="4724" y="601"/>
                    <a:pt x="3839" y="1060"/>
                    <a:pt x="2762" y="1338"/>
                  </a:cubicBezTo>
                  <a:cubicBezTo>
                    <a:pt x="2371" y="1436"/>
                    <a:pt x="1995" y="1546"/>
                    <a:pt x="1641" y="1742"/>
                  </a:cubicBezTo>
                  <a:cubicBezTo>
                    <a:pt x="1154" y="2006"/>
                    <a:pt x="743" y="2368"/>
                    <a:pt x="207" y="2548"/>
                  </a:cubicBezTo>
                  <a:cubicBezTo>
                    <a:pt x="1" y="2624"/>
                    <a:pt x="48" y="2936"/>
                    <a:pt x="227" y="2936"/>
                  </a:cubicBezTo>
                  <a:cubicBezTo>
                    <a:pt x="247" y="2936"/>
                    <a:pt x="268" y="2932"/>
                    <a:pt x="290" y="2924"/>
                  </a:cubicBezTo>
                  <a:cubicBezTo>
                    <a:pt x="723" y="2779"/>
                    <a:pt x="1077" y="2548"/>
                    <a:pt x="1453" y="2313"/>
                  </a:cubicBezTo>
                  <a:cubicBezTo>
                    <a:pt x="1960" y="1986"/>
                    <a:pt x="2470" y="1812"/>
                    <a:pt x="3054" y="1665"/>
                  </a:cubicBezTo>
                  <a:cubicBezTo>
                    <a:pt x="4076" y="1408"/>
                    <a:pt x="4960" y="935"/>
                    <a:pt x="5852" y="371"/>
                  </a:cubicBezTo>
                  <a:cubicBezTo>
                    <a:pt x="6027" y="259"/>
                    <a:pt x="5931" y="0"/>
                    <a:pt x="5767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0"/>
            <p:cNvSpPr/>
            <p:nvPr/>
          </p:nvSpPr>
          <p:spPr>
            <a:xfrm>
              <a:off x="1029196" y="3971441"/>
              <a:ext cx="163150" cy="110888"/>
            </a:xfrm>
            <a:custGeom>
              <a:avLst/>
              <a:gdLst/>
              <a:ahLst/>
              <a:cxnLst/>
              <a:rect l="l" t="t" r="r" b="b"/>
              <a:pathLst>
                <a:path w="2441" h="1659" extrusionOk="0">
                  <a:moveTo>
                    <a:pt x="2170" y="0"/>
                  </a:moveTo>
                  <a:cubicBezTo>
                    <a:pt x="2140" y="0"/>
                    <a:pt x="2109" y="9"/>
                    <a:pt x="2076" y="28"/>
                  </a:cubicBezTo>
                  <a:cubicBezTo>
                    <a:pt x="1401" y="410"/>
                    <a:pt x="762" y="841"/>
                    <a:pt x="156" y="1335"/>
                  </a:cubicBezTo>
                  <a:cubicBezTo>
                    <a:pt x="0" y="1458"/>
                    <a:pt x="136" y="1659"/>
                    <a:pt x="296" y="1659"/>
                  </a:cubicBezTo>
                  <a:cubicBezTo>
                    <a:pt x="337" y="1659"/>
                    <a:pt x="380" y="1646"/>
                    <a:pt x="419" y="1614"/>
                  </a:cubicBezTo>
                  <a:cubicBezTo>
                    <a:pt x="1004" y="1155"/>
                    <a:pt x="1610" y="737"/>
                    <a:pt x="2256" y="368"/>
                  </a:cubicBezTo>
                  <a:cubicBezTo>
                    <a:pt x="2441" y="262"/>
                    <a:pt x="2337" y="0"/>
                    <a:pt x="2170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0"/>
            <p:cNvSpPr/>
            <p:nvPr/>
          </p:nvSpPr>
          <p:spPr>
            <a:xfrm>
              <a:off x="1006939" y="4044029"/>
              <a:ext cx="312064" cy="336272"/>
            </a:xfrm>
            <a:custGeom>
              <a:avLst/>
              <a:gdLst/>
              <a:ahLst/>
              <a:cxnLst/>
              <a:rect l="l" t="t" r="r" b="b"/>
              <a:pathLst>
                <a:path w="4669" h="5031" extrusionOk="0">
                  <a:moveTo>
                    <a:pt x="4405" y="0"/>
                  </a:moveTo>
                  <a:cubicBezTo>
                    <a:pt x="4390" y="0"/>
                    <a:pt x="4375" y="2"/>
                    <a:pt x="4358" y="6"/>
                  </a:cubicBezTo>
                  <a:cubicBezTo>
                    <a:pt x="3161" y="284"/>
                    <a:pt x="2207" y="1043"/>
                    <a:pt x="1671" y="2150"/>
                  </a:cubicBezTo>
                  <a:cubicBezTo>
                    <a:pt x="1220" y="3095"/>
                    <a:pt x="565" y="3910"/>
                    <a:pt x="1" y="4793"/>
                  </a:cubicBezTo>
                  <a:cubicBezTo>
                    <a:pt x="93" y="4877"/>
                    <a:pt x="183" y="4960"/>
                    <a:pt x="280" y="5031"/>
                  </a:cubicBezTo>
                  <a:cubicBezTo>
                    <a:pt x="405" y="4807"/>
                    <a:pt x="537" y="4591"/>
                    <a:pt x="677" y="4383"/>
                  </a:cubicBezTo>
                  <a:cubicBezTo>
                    <a:pt x="1011" y="3875"/>
                    <a:pt x="1442" y="3422"/>
                    <a:pt x="1741" y="2901"/>
                  </a:cubicBezTo>
                  <a:cubicBezTo>
                    <a:pt x="2055" y="2359"/>
                    <a:pt x="2235" y="1809"/>
                    <a:pt x="2688" y="1350"/>
                  </a:cubicBezTo>
                  <a:cubicBezTo>
                    <a:pt x="3174" y="856"/>
                    <a:pt x="3773" y="542"/>
                    <a:pt x="4441" y="381"/>
                  </a:cubicBezTo>
                  <a:cubicBezTo>
                    <a:pt x="4669" y="330"/>
                    <a:pt x="4612" y="0"/>
                    <a:pt x="4405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0"/>
            <p:cNvSpPr/>
            <p:nvPr/>
          </p:nvSpPr>
          <p:spPr>
            <a:xfrm>
              <a:off x="1221020" y="4033468"/>
              <a:ext cx="243021" cy="285206"/>
            </a:xfrm>
            <a:custGeom>
              <a:avLst/>
              <a:gdLst/>
              <a:ahLst/>
              <a:cxnLst/>
              <a:rect l="l" t="t" r="r" b="b"/>
              <a:pathLst>
                <a:path w="3636" h="4267" extrusionOk="0">
                  <a:moveTo>
                    <a:pt x="3331" y="0"/>
                  </a:moveTo>
                  <a:cubicBezTo>
                    <a:pt x="3292" y="0"/>
                    <a:pt x="3252" y="11"/>
                    <a:pt x="3214" y="38"/>
                  </a:cubicBezTo>
                  <a:cubicBezTo>
                    <a:pt x="1830" y="1075"/>
                    <a:pt x="403" y="2238"/>
                    <a:pt x="34" y="4020"/>
                  </a:cubicBezTo>
                  <a:cubicBezTo>
                    <a:pt x="1" y="4168"/>
                    <a:pt x="123" y="4267"/>
                    <a:pt x="236" y="4267"/>
                  </a:cubicBezTo>
                  <a:cubicBezTo>
                    <a:pt x="309" y="4267"/>
                    <a:pt x="377" y="4225"/>
                    <a:pt x="397" y="4130"/>
                  </a:cubicBezTo>
                  <a:cubicBezTo>
                    <a:pt x="773" y="2411"/>
                    <a:pt x="2150" y="1333"/>
                    <a:pt x="3478" y="317"/>
                  </a:cubicBezTo>
                  <a:cubicBezTo>
                    <a:pt x="3636" y="200"/>
                    <a:pt x="3494" y="0"/>
                    <a:pt x="3331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0"/>
            <p:cNvSpPr/>
            <p:nvPr/>
          </p:nvSpPr>
          <p:spPr>
            <a:xfrm>
              <a:off x="1327425" y="4214738"/>
              <a:ext cx="129732" cy="286944"/>
            </a:xfrm>
            <a:custGeom>
              <a:avLst/>
              <a:gdLst/>
              <a:ahLst/>
              <a:cxnLst/>
              <a:rect l="l" t="t" r="r" b="b"/>
              <a:pathLst>
                <a:path w="1941" h="4293" extrusionOk="0">
                  <a:moveTo>
                    <a:pt x="1668" y="0"/>
                  </a:moveTo>
                  <a:cubicBezTo>
                    <a:pt x="1627" y="0"/>
                    <a:pt x="1584" y="16"/>
                    <a:pt x="1545" y="55"/>
                  </a:cubicBezTo>
                  <a:cubicBezTo>
                    <a:pt x="481" y="1147"/>
                    <a:pt x="0" y="2637"/>
                    <a:pt x="251" y="4147"/>
                  </a:cubicBezTo>
                  <a:cubicBezTo>
                    <a:pt x="268" y="4248"/>
                    <a:pt x="343" y="4292"/>
                    <a:pt x="422" y="4292"/>
                  </a:cubicBezTo>
                  <a:cubicBezTo>
                    <a:pt x="533" y="4292"/>
                    <a:pt x="651" y="4203"/>
                    <a:pt x="627" y="4056"/>
                  </a:cubicBezTo>
                  <a:cubicBezTo>
                    <a:pt x="425" y="2692"/>
                    <a:pt x="842" y="1334"/>
                    <a:pt x="1811" y="341"/>
                  </a:cubicBezTo>
                  <a:cubicBezTo>
                    <a:pt x="1941" y="199"/>
                    <a:pt x="1813" y="0"/>
                    <a:pt x="1668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0"/>
            <p:cNvSpPr/>
            <p:nvPr/>
          </p:nvSpPr>
          <p:spPr>
            <a:xfrm>
              <a:off x="1347944" y="3049182"/>
              <a:ext cx="949761" cy="1011289"/>
            </a:xfrm>
            <a:custGeom>
              <a:avLst/>
              <a:gdLst/>
              <a:ahLst/>
              <a:cxnLst/>
              <a:rect l="l" t="t" r="r" b="b"/>
              <a:pathLst>
                <a:path w="14210" h="15130" extrusionOk="0">
                  <a:moveTo>
                    <a:pt x="8399" y="1"/>
                  </a:moveTo>
                  <a:cubicBezTo>
                    <a:pt x="8183" y="1"/>
                    <a:pt x="7972" y="51"/>
                    <a:pt x="7751" y="61"/>
                  </a:cubicBezTo>
                  <a:cubicBezTo>
                    <a:pt x="6868" y="97"/>
                    <a:pt x="6158" y="452"/>
                    <a:pt x="5477" y="1008"/>
                  </a:cubicBezTo>
                  <a:cubicBezTo>
                    <a:pt x="5017" y="1391"/>
                    <a:pt x="4593" y="1822"/>
                    <a:pt x="4147" y="2219"/>
                  </a:cubicBezTo>
                  <a:cubicBezTo>
                    <a:pt x="3885" y="2449"/>
                    <a:pt x="3604" y="2659"/>
                    <a:pt x="3253" y="2659"/>
                  </a:cubicBezTo>
                  <a:cubicBezTo>
                    <a:pt x="3231" y="2659"/>
                    <a:pt x="3209" y="2658"/>
                    <a:pt x="3187" y="2657"/>
                  </a:cubicBezTo>
                  <a:cubicBezTo>
                    <a:pt x="2811" y="2637"/>
                    <a:pt x="2471" y="2441"/>
                    <a:pt x="2163" y="2232"/>
                  </a:cubicBezTo>
                  <a:cubicBezTo>
                    <a:pt x="1928" y="2072"/>
                    <a:pt x="1704" y="2004"/>
                    <a:pt x="1434" y="1920"/>
                  </a:cubicBezTo>
                  <a:cubicBezTo>
                    <a:pt x="1337" y="1888"/>
                    <a:pt x="1237" y="1875"/>
                    <a:pt x="1135" y="1875"/>
                  </a:cubicBezTo>
                  <a:cubicBezTo>
                    <a:pt x="620" y="1875"/>
                    <a:pt x="82" y="2222"/>
                    <a:pt x="1" y="2239"/>
                  </a:cubicBezTo>
                  <a:cubicBezTo>
                    <a:pt x="49" y="2511"/>
                    <a:pt x="153" y="2790"/>
                    <a:pt x="243" y="3054"/>
                  </a:cubicBezTo>
                  <a:cubicBezTo>
                    <a:pt x="702" y="4425"/>
                    <a:pt x="1337" y="5739"/>
                    <a:pt x="2102" y="6957"/>
                  </a:cubicBezTo>
                  <a:cubicBezTo>
                    <a:pt x="2888" y="8203"/>
                    <a:pt x="3807" y="9352"/>
                    <a:pt x="4835" y="10395"/>
                  </a:cubicBezTo>
                  <a:cubicBezTo>
                    <a:pt x="5866" y="11439"/>
                    <a:pt x="7015" y="12378"/>
                    <a:pt x="8246" y="13178"/>
                  </a:cubicBezTo>
                  <a:cubicBezTo>
                    <a:pt x="8852" y="13582"/>
                    <a:pt x="9485" y="13944"/>
                    <a:pt x="10138" y="14272"/>
                  </a:cubicBezTo>
                  <a:cubicBezTo>
                    <a:pt x="10458" y="14439"/>
                    <a:pt x="10792" y="14591"/>
                    <a:pt x="11120" y="14731"/>
                  </a:cubicBezTo>
                  <a:cubicBezTo>
                    <a:pt x="11287" y="14806"/>
                    <a:pt x="11454" y="14876"/>
                    <a:pt x="11621" y="14940"/>
                  </a:cubicBezTo>
                  <a:cubicBezTo>
                    <a:pt x="11686" y="14964"/>
                    <a:pt x="12003" y="15130"/>
                    <a:pt x="12092" y="15130"/>
                  </a:cubicBezTo>
                  <a:cubicBezTo>
                    <a:pt x="12099" y="15130"/>
                    <a:pt x="12104" y="15129"/>
                    <a:pt x="12108" y="15127"/>
                  </a:cubicBezTo>
                  <a:cubicBezTo>
                    <a:pt x="12128" y="15113"/>
                    <a:pt x="12588" y="14848"/>
                    <a:pt x="12866" y="14257"/>
                  </a:cubicBezTo>
                  <a:cubicBezTo>
                    <a:pt x="13242" y="13457"/>
                    <a:pt x="13361" y="12538"/>
                    <a:pt x="13117" y="11690"/>
                  </a:cubicBezTo>
                  <a:cubicBezTo>
                    <a:pt x="13012" y="11321"/>
                    <a:pt x="12838" y="10958"/>
                    <a:pt x="12845" y="10569"/>
                  </a:cubicBezTo>
                  <a:cubicBezTo>
                    <a:pt x="12866" y="9504"/>
                    <a:pt x="14187" y="8809"/>
                    <a:pt x="14202" y="7744"/>
                  </a:cubicBezTo>
                  <a:cubicBezTo>
                    <a:pt x="14209" y="7187"/>
                    <a:pt x="13840" y="6680"/>
                    <a:pt x="13833" y="6122"/>
                  </a:cubicBezTo>
                  <a:cubicBezTo>
                    <a:pt x="13827" y="5726"/>
                    <a:pt x="14007" y="5350"/>
                    <a:pt x="14007" y="4953"/>
                  </a:cubicBezTo>
                  <a:cubicBezTo>
                    <a:pt x="14014" y="4439"/>
                    <a:pt x="13722" y="3973"/>
                    <a:pt x="13416" y="3562"/>
                  </a:cubicBezTo>
                  <a:cubicBezTo>
                    <a:pt x="12706" y="2602"/>
                    <a:pt x="11823" y="1767"/>
                    <a:pt x="10834" y="1092"/>
                  </a:cubicBezTo>
                  <a:cubicBezTo>
                    <a:pt x="10159" y="639"/>
                    <a:pt x="9395" y="138"/>
                    <a:pt x="8573" y="13"/>
                  </a:cubicBezTo>
                  <a:cubicBezTo>
                    <a:pt x="8514" y="4"/>
                    <a:pt x="8457" y="1"/>
                    <a:pt x="8399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0"/>
            <p:cNvSpPr/>
            <p:nvPr/>
          </p:nvSpPr>
          <p:spPr>
            <a:xfrm>
              <a:off x="1779046" y="3873253"/>
              <a:ext cx="617645" cy="357460"/>
            </a:xfrm>
            <a:custGeom>
              <a:avLst/>
              <a:gdLst/>
              <a:ahLst/>
              <a:cxnLst/>
              <a:rect l="l" t="t" r="r" b="b"/>
              <a:pathLst>
                <a:path w="9241" h="5348" extrusionOk="0">
                  <a:moveTo>
                    <a:pt x="2088" y="0"/>
                  </a:moveTo>
                  <a:cubicBezTo>
                    <a:pt x="2088" y="0"/>
                    <a:pt x="0" y="279"/>
                    <a:pt x="550" y="1218"/>
                  </a:cubicBezTo>
                  <a:cubicBezTo>
                    <a:pt x="2241" y="3320"/>
                    <a:pt x="6291" y="4433"/>
                    <a:pt x="7069" y="4802"/>
                  </a:cubicBezTo>
                  <a:cubicBezTo>
                    <a:pt x="7487" y="4990"/>
                    <a:pt x="7884" y="5226"/>
                    <a:pt x="8322" y="5331"/>
                  </a:cubicBezTo>
                  <a:cubicBezTo>
                    <a:pt x="8364" y="5341"/>
                    <a:pt x="8404" y="5347"/>
                    <a:pt x="8442" y="5347"/>
                  </a:cubicBezTo>
                  <a:cubicBezTo>
                    <a:pt x="8456" y="5347"/>
                    <a:pt x="8469" y="5346"/>
                    <a:pt x="8482" y="5344"/>
                  </a:cubicBezTo>
                  <a:cubicBezTo>
                    <a:pt x="8539" y="5338"/>
                    <a:pt x="8587" y="5303"/>
                    <a:pt x="8608" y="5254"/>
                  </a:cubicBezTo>
                  <a:cubicBezTo>
                    <a:pt x="8636" y="5171"/>
                    <a:pt x="8566" y="5087"/>
                    <a:pt x="8497" y="5024"/>
                  </a:cubicBezTo>
                  <a:cubicBezTo>
                    <a:pt x="8344" y="4885"/>
                    <a:pt x="8197" y="4732"/>
                    <a:pt x="8045" y="4593"/>
                  </a:cubicBezTo>
                  <a:lnTo>
                    <a:pt x="8045" y="4593"/>
                  </a:lnTo>
                  <a:cubicBezTo>
                    <a:pt x="8309" y="4686"/>
                    <a:pt x="8590" y="4764"/>
                    <a:pt x="8869" y="4764"/>
                  </a:cubicBezTo>
                  <a:cubicBezTo>
                    <a:pt x="8926" y="4764"/>
                    <a:pt x="8983" y="4760"/>
                    <a:pt x="9040" y="4753"/>
                  </a:cubicBezTo>
                  <a:cubicBezTo>
                    <a:pt x="9073" y="4753"/>
                    <a:pt x="9109" y="4747"/>
                    <a:pt x="9137" y="4732"/>
                  </a:cubicBezTo>
                  <a:cubicBezTo>
                    <a:pt x="9165" y="4711"/>
                    <a:pt x="9185" y="4676"/>
                    <a:pt x="9179" y="4648"/>
                  </a:cubicBezTo>
                  <a:cubicBezTo>
                    <a:pt x="9172" y="4621"/>
                    <a:pt x="9157" y="4606"/>
                    <a:pt x="9144" y="4586"/>
                  </a:cubicBezTo>
                  <a:cubicBezTo>
                    <a:pt x="8935" y="4356"/>
                    <a:pt x="8684" y="4147"/>
                    <a:pt x="8385" y="4043"/>
                  </a:cubicBezTo>
                  <a:cubicBezTo>
                    <a:pt x="8511" y="4043"/>
                    <a:pt x="9240" y="4037"/>
                    <a:pt x="9073" y="3800"/>
                  </a:cubicBezTo>
                  <a:cubicBezTo>
                    <a:pt x="8970" y="3646"/>
                    <a:pt x="8713" y="3604"/>
                    <a:pt x="8546" y="3542"/>
                  </a:cubicBezTo>
                  <a:cubicBezTo>
                    <a:pt x="8322" y="3459"/>
                    <a:pt x="8086" y="3396"/>
                    <a:pt x="7856" y="3334"/>
                  </a:cubicBezTo>
                  <a:cubicBezTo>
                    <a:pt x="7996" y="3250"/>
                    <a:pt x="8128" y="3153"/>
                    <a:pt x="8247" y="3041"/>
                  </a:cubicBezTo>
                  <a:cubicBezTo>
                    <a:pt x="8322" y="2971"/>
                    <a:pt x="8552" y="2819"/>
                    <a:pt x="8456" y="2701"/>
                  </a:cubicBezTo>
                  <a:cubicBezTo>
                    <a:pt x="8406" y="2646"/>
                    <a:pt x="8298" y="2626"/>
                    <a:pt x="8210" y="2626"/>
                  </a:cubicBezTo>
                  <a:cubicBezTo>
                    <a:pt x="8185" y="2626"/>
                    <a:pt x="8162" y="2628"/>
                    <a:pt x="8142" y="2631"/>
                  </a:cubicBezTo>
                  <a:cubicBezTo>
                    <a:pt x="7981" y="2659"/>
                    <a:pt x="7829" y="2721"/>
                    <a:pt x="7669" y="2769"/>
                  </a:cubicBezTo>
                  <a:cubicBezTo>
                    <a:pt x="7473" y="2822"/>
                    <a:pt x="7272" y="2883"/>
                    <a:pt x="7071" y="2883"/>
                  </a:cubicBezTo>
                  <a:cubicBezTo>
                    <a:pt x="7029" y="2883"/>
                    <a:pt x="6987" y="2881"/>
                    <a:pt x="6944" y="2874"/>
                  </a:cubicBezTo>
                  <a:cubicBezTo>
                    <a:pt x="4955" y="2602"/>
                    <a:pt x="2088" y="0"/>
                    <a:pt x="2088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0"/>
            <p:cNvSpPr/>
            <p:nvPr/>
          </p:nvSpPr>
          <p:spPr>
            <a:xfrm>
              <a:off x="1450139" y="3141355"/>
              <a:ext cx="521667" cy="226120"/>
            </a:xfrm>
            <a:custGeom>
              <a:avLst/>
              <a:gdLst/>
              <a:ahLst/>
              <a:cxnLst/>
              <a:rect l="l" t="t" r="r" b="b"/>
              <a:pathLst>
                <a:path w="7805" h="3383" extrusionOk="0">
                  <a:moveTo>
                    <a:pt x="7548" y="1"/>
                  </a:moveTo>
                  <a:cubicBezTo>
                    <a:pt x="7529" y="1"/>
                    <a:pt x="7510" y="4"/>
                    <a:pt x="7490" y="12"/>
                  </a:cubicBezTo>
                  <a:cubicBezTo>
                    <a:pt x="6237" y="458"/>
                    <a:pt x="5158" y="1161"/>
                    <a:pt x="4038" y="1849"/>
                  </a:cubicBezTo>
                  <a:cubicBezTo>
                    <a:pt x="3046" y="2463"/>
                    <a:pt x="1989" y="2986"/>
                    <a:pt x="834" y="2986"/>
                  </a:cubicBezTo>
                  <a:cubicBezTo>
                    <a:pt x="643" y="2986"/>
                    <a:pt x="449" y="2972"/>
                    <a:pt x="252" y="2941"/>
                  </a:cubicBezTo>
                  <a:cubicBezTo>
                    <a:pt x="239" y="2939"/>
                    <a:pt x="227" y="2938"/>
                    <a:pt x="216" y="2938"/>
                  </a:cubicBezTo>
                  <a:cubicBezTo>
                    <a:pt x="1" y="2938"/>
                    <a:pt x="1" y="3292"/>
                    <a:pt x="239" y="3332"/>
                  </a:cubicBezTo>
                  <a:cubicBezTo>
                    <a:pt x="449" y="3366"/>
                    <a:pt x="658" y="3382"/>
                    <a:pt x="865" y="3382"/>
                  </a:cubicBezTo>
                  <a:cubicBezTo>
                    <a:pt x="1870" y="3382"/>
                    <a:pt x="2834" y="3005"/>
                    <a:pt x="3711" y="2503"/>
                  </a:cubicBezTo>
                  <a:cubicBezTo>
                    <a:pt x="5018" y="1765"/>
                    <a:pt x="6202" y="910"/>
                    <a:pt x="7622" y="374"/>
                  </a:cubicBezTo>
                  <a:cubicBezTo>
                    <a:pt x="7804" y="299"/>
                    <a:pt x="7720" y="1"/>
                    <a:pt x="7548" y="1"/>
                  </a:cubicBezTo>
                  <a:close/>
                </a:path>
              </a:pathLst>
            </a:custGeom>
            <a:solidFill>
              <a:srgbClr val="040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0"/>
            <p:cNvSpPr/>
            <p:nvPr/>
          </p:nvSpPr>
          <p:spPr>
            <a:xfrm>
              <a:off x="1240937" y="2928536"/>
              <a:ext cx="281453" cy="617535"/>
            </a:xfrm>
            <a:custGeom>
              <a:avLst/>
              <a:gdLst/>
              <a:ahLst/>
              <a:cxnLst/>
              <a:rect l="l" t="t" r="r" b="b"/>
              <a:pathLst>
                <a:path w="4211" h="9239" extrusionOk="0">
                  <a:moveTo>
                    <a:pt x="805" y="0"/>
                  </a:moveTo>
                  <a:cubicBezTo>
                    <a:pt x="781" y="0"/>
                    <a:pt x="753" y="14"/>
                    <a:pt x="732" y="36"/>
                  </a:cubicBezTo>
                  <a:cubicBezTo>
                    <a:pt x="710" y="58"/>
                    <a:pt x="703" y="93"/>
                    <a:pt x="690" y="120"/>
                  </a:cubicBezTo>
                  <a:cubicBezTo>
                    <a:pt x="600" y="447"/>
                    <a:pt x="633" y="796"/>
                    <a:pt x="683" y="1137"/>
                  </a:cubicBezTo>
                  <a:cubicBezTo>
                    <a:pt x="571" y="955"/>
                    <a:pt x="453" y="788"/>
                    <a:pt x="334" y="614"/>
                  </a:cubicBezTo>
                  <a:cubicBezTo>
                    <a:pt x="290" y="543"/>
                    <a:pt x="227" y="467"/>
                    <a:pt x="147" y="467"/>
                  </a:cubicBezTo>
                  <a:cubicBezTo>
                    <a:pt x="140" y="467"/>
                    <a:pt x="133" y="467"/>
                    <a:pt x="125" y="469"/>
                  </a:cubicBezTo>
                  <a:cubicBezTo>
                    <a:pt x="77" y="475"/>
                    <a:pt x="35" y="524"/>
                    <a:pt x="15" y="572"/>
                  </a:cubicBezTo>
                  <a:cubicBezTo>
                    <a:pt x="0" y="621"/>
                    <a:pt x="0" y="677"/>
                    <a:pt x="7" y="733"/>
                  </a:cubicBezTo>
                  <a:cubicBezTo>
                    <a:pt x="29" y="1185"/>
                    <a:pt x="202" y="1616"/>
                    <a:pt x="321" y="2055"/>
                  </a:cubicBezTo>
                  <a:cubicBezTo>
                    <a:pt x="543" y="2890"/>
                    <a:pt x="967" y="7072"/>
                    <a:pt x="2756" y="9089"/>
                  </a:cubicBezTo>
                  <a:cubicBezTo>
                    <a:pt x="2879" y="9194"/>
                    <a:pt x="2997" y="9238"/>
                    <a:pt x="3110" y="9238"/>
                  </a:cubicBezTo>
                  <a:cubicBezTo>
                    <a:pt x="3756" y="9238"/>
                    <a:pt x="4210" y="7775"/>
                    <a:pt x="4210" y="7775"/>
                  </a:cubicBezTo>
                  <a:cubicBezTo>
                    <a:pt x="4210" y="7775"/>
                    <a:pt x="2129" y="4512"/>
                    <a:pt x="2200" y="2508"/>
                  </a:cubicBezTo>
                  <a:cubicBezTo>
                    <a:pt x="2206" y="2257"/>
                    <a:pt x="2318" y="2027"/>
                    <a:pt x="2422" y="1805"/>
                  </a:cubicBezTo>
                  <a:cubicBezTo>
                    <a:pt x="2492" y="1658"/>
                    <a:pt x="2582" y="1519"/>
                    <a:pt x="2637" y="1365"/>
                  </a:cubicBezTo>
                  <a:cubicBezTo>
                    <a:pt x="2666" y="1282"/>
                    <a:pt x="2679" y="1115"/>
                    <a:pt x="2617" y="1046"/>
                  </a:cubicBezTo>
                  <a:cubicBezTo>
                    <a:pt x="2596" y="1021"/>
                    <a:pt x="2571" y="1011"/>
                    <a:pt x="2544" y="1011"/>
                  </a:cubicBezTo>
                  <a:cubicBezTo>
                    <a:pt x="2444" y="1011"/>
                    <a:pt x="2314" y="1149"/>
                    <a:pt x="2248" y="1192"/>
                  </a:cubicBezTo>
                  <a:cubicBezTo>
                    <a:pt x="2123" y="1289"/>
                    <a:pt x="1998" y="1407"/>
                    <a:pt x="1894" y="1532"/>
                  </a:cubicBezTo>
                  <a:cubicBezTo>
                    <a:pt x="1872" y="1289"/>
                    <a:pt x="1844" y="1053"/>
                    <a:pt x="1802" y="816"/>
                  </a:cubicBezTo>
                  <a:cubicBezTo>
                    <a:pt x="1775" y="642"/>
                    <a:pt x="1775" y="385"/>
                    <a:pt x="1644" y="253"/>
                  </a:cubicBezTo>
                  <a:cubicBezTo>
                    <a:pt x="1617" y="227"/>
                    <a:pt x="1593" y="216"/>
                    <a:pt x="1569" y="216"/>
                  </a:cubicBezTo>
                  <a:cubicBezTo>
                    <a:pt x="1403" y="216"/>
                    <a:pt x="1299" y="782"/>
                    <a:pt x="1288" y="886"/>
                  </a:cubicBezTo>
                  <a:cubicBezTo>
                    <a:pt x="1233" y="572"/>
                    <a:pt x="1072" y="295"/>
                    <a:pt x="870" y="51"/>
                  </a:cubicBezTo>
                  <a:cubicBezTo>
                    <a:pt x="857" y="29"/>
                    <a:pt x="842" y="16"/>
                    <a:pt x="822" y="3"/>
                  </a:cubicBezTo>
                  <a:cubicBezTo>
                    <a:pt x="817" y="1"/>
                    <a:pt x="811" y="0"/>
                    <a:pt x="805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0"/>
            <p:cNvSpPr/>
            <p:nvPr/>
          </p:nvSpPr>
          <p:spPr>
            <a:xfrm>
              <a:off x="1527336" y="3307519"/>
              <a:ext cx="353303" cy="191964"/>
            </a:xfrm>
            <a:custGeom>
              <a:avLst/>
              <a:gdLst/>
              <a:ahLst/>
              <a:cxnLst/>
              <a:rect l="l" t="t" r="r" b="b"/>
              <a:pathLst>
                <a:path w="5286" h="2872" extrusionOk="0">
                  <a:moveTo>
                    <a:pt x="5007" y="1"/>
                  </a:moveTo>
                  <a:cubicBezTo>
                    <a:pt x="4965" y="1"/>
                    <a:pt x="4921" y="16"/>
                    <a:pt x="4880" y="53"/>
                  </a:cubicBezTo>
                  <a:cubicBezTo>
                    <a:pt x="4197" y="644"/>
                    <a:pt x="3509" y="1206"/>
                    <a:pt x="2688" y="1597"/>
                  </a:cubicBezTo>
                  <a:cubicBezTo>
                    <a:pt x="1901" y="1980"/>
                    <a:pt x="1053" y="2237"/>
                    <a:pt x="218" y="2487"/>
                  </a:cubicBezTo>
                  <a:cubicBezTo>
                    <a:pt x="1" y="2552"/>
                    <a:pt x="52" y="2872"/>
                    <a:pt x="244" y="2872"/>
                  </a:cubicBezTo>
                  <a:cubicBezTo>
                    <a:pt x="262" y="2872"/>
                    <a:pt x="281" y="2869"/>
                    <a:pt x="301" y="2863"/>
                  </a:cubicBezTo>
                  <a:cubicBezTo>
                    <a:pt x="1171" y="2606"/>
                    <a:pt x="2048" y="2340"/>
                    <a:pt x="2870" y="1945"/>
                  </a:cubicBezTo>
                  <a:cubicBezTo>
                    <a:pt x="3725" y="1534"/>
                    <a:pt x="4441" y="956"/>
                    <a:pt x="5144" y="330"/>
                  </a:cubicBezTo>
                  <a:cubicBezTo>
                    <a:pt x="5285" y="199"/>
                    <a:pt x="5158" y="1"/>
                    <a:pt x="5007" y="1"/>
                  </a:cubicBezTo>
                  <a:close/>
                </a:path>
              </a:pathLst>
            </a:custGeom>
            <a:solidFill>
              <a:srgbClr val="040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1826969" y="3532770"/>
              <a:ext cx="252512" cy="321434"/>
            </a:xfrm>
            <a:custGeom>
              <a:avLst/>
              <a:gdLst/>
              <a:ahLst/>
              <a:cxnLst/>
              <a:rect l="l" t="t" r="r" b="b"/>
              <a:pathLst>
                <a:path w="3778" h="4809" extrusionOk="0">
                  <a:moveTo>
                    <a:pt x="3506" y="1"/>
                  </a:moveTo>
                  <a:cubicBezTo>
                    <a:pt x="3448" y="1"/>
                    <a:pt x="3389" y="25"/>
                    <a:pt x="3346" y="84"/>
                  </a:cubicBezTo>
                  <a:cubicBezTo>
                    <a:pt x="2819" y="794"/>
                    <a:pt x="2470" y="1622"/>
                    <a:pt x="1920" y="2325"/>
                  </a:cubicBezTo>
                  <a:cubicBezTo>
                    <a:pt x="1336" y="3077"/>
                    <a:pt x="648" y="3738"/>
                    <a:pt x="105" y="4517"/>
                  </a:cubicBezTo>
                  <a:cubicBezTo>
                    <a:pt x="1" y="4664"/>
                    <a:pt x="138" y="4809"/>
                    <a:pt x="277" y="4809"/>
                  </a:cubicBezTo>
                  <a:cubicBezTo>
                    <a:pt x="334" y="4809"/>
                    <a:pt x="391" y="4784"/>
                    <a:pt x="432" y="4725"/>
                  </a:cubicBezTo>
                  <a:cubicBezTo>
                    <a:pt x="988" y="3947"/>
                    <a:pt x="1670" y="3286"/>
                    <a:pt x="2254" y="2534"/>
                  </a:cubicBezTo>
                  <a:cubicBezTo>
                    <a:pt x="2797" y="1824"/>
                    <a:pt x="3146" y="1003"/>
                    <a:pt x="3674" y="286"/>
                  </a:cubicBezTo>
                  <a:cubicBezTo>
                    <a:pt x="3778" y="144"/>
                    <a:pt x="3644" y="1"/>
                    <a:pt x="3506" y="1"/>
                  </a:cubicBezTo>
                  <a:close/>
                </a:path>
              </a:pathLst>
            </a:custGeom>
            <a:solidFill>
              <a:srgbClr val="040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1720430" y="3505766"/>
              <a:ext cx="103799" cy="106142"/>
            </a:xfrm>
            <a:custGeom>
              <a:avLst/>
              <a:gdLst/>
              <a:ahLst/>
              <a:cxnLst/>
              <a:rect l="l" t="t" r="r" b="b"/>
              <a:pathLst>
                <a:path w="1553" h="1588" extrusionOk="0">
                  <a:moveTo>
                    <a:pt x="390" y="1"/>
                  </a:moveTo>
                  <a:cubicBezTo>
                    <a:pt x="370" y="36"/>
                    <a:pt x="189" y="245"/>
                    <a:pt x="1" y="468"/>
                  </a:cubicBezTo>
                  <a:cubicBezTo>
                    <a:pt x="370" y="851"/>
                    <a:pt x="732" y="1205"/>
                    <a:pt x="1058" y="1587"/>
                  </a:cubicBezTo>
                  <a:lnTo>
                    <a:pt x="1552" y="1136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rgbClr val="F4A47A"/>
            </a:solidFill>
            <a:ln w="9525" cap="flat" cmpd="sng">
              <a:solidFill>
                <a:srgbClr val="F4A4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1622780" y="3537047"/>
              <a:ext cx="172173" cy="154400"/>
            </a:xfrm>
            <a:custGeom>
              <a:avLst/>
              <a:gdLst/>
              <a:ahLst/>
              <a:cxnLst/>
              <a:rect l="l" t="t" r="r" b="b"/>
              <a:pathLst>
                <a:path w="2576" h="2310" extrusionOk="0">
                  <a:moveTo>
                    <a:pt x="1462" y="0"/>
                  </a:moveTo>
                  <a:cubicBezTo>
                    <a:pt x="1239" y="271"/>
                    <a:pt x="1002" y="550"/>
                    <a:pt x="1002" y="550"/>
                  </a:cubicBezTo>
                  <a:cubicBezTo>
                    <a:pt x="1002" y="550"/>
                    <a:pt x="745" y="334"/>
                    <a:pt x="383" y="20"/>
                  </a:cubicBezTo>
                  <a:lnTo>
                    <a:pt x="383" y="20"/>
                  </a:lnTo>
                  <a:cubicBezTo>
                    <a:pt x="0" y="884"/>
                    <a:pt x="356" y="1844"/>
                    <a:pt x="1281" y="2130"/>
                  </a:cubicBezTo>
                  <a:cubicBezTo>
                    <a:pt x="1553" y="2231"/>
                    <a:pt x="1850" y="2309"/>
                    <a:pt x="2163" y="2309"/>
                  </a:cubicBezTo>
                  <a:cubicBezTo>
                    <a:pt x="2298" y="2309"/>
                    <a:pt x="2435" y="2295"/>
                    <a:pt x="2575" y="2261"/>
                  </a:cubicBezTo>
                  <a:cubicBezTo>
                    <a:pt x="2303" y="1912"/>
                    <a:pt x="2095" y="1649"/>
                    <a:pt x="2033" y="1572"/>
                  </a:cubicBezTo>
                  <a:lnTo>
                    <a:pt x="2519" y="1119"/>
                  </a:lnTo>
                  <a:cubicBezTo>
                    <a:pt x="2193" y="737"/>
                    <a:pt x="1831" y="383"/>
                    <a:pt x="1462" y="0"/>
                  </a:cubicBezTo>
                  <a:close/>
                </a:path>
              </a:pathLst>
            </a:custGeom>
            <a:solidFill>
              <a:srgbClr val="F4A47A"/>
            </a:solidFill>
            <a:ln w="9525" cap="flat" cmpd="sng">
              <a:solidFill>
                <a:srgbClr val="F4A4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0"/>
            <p:cNvSpPr/>
            <p:nvPr/>
          </p:nvSpPr>
          <p:spPr>
            <a:xfrm>
              <a:off x="1749771" y="3779276"/>
              <a:ext cx="188415" cy="233138"/>
            </a:xfrm>
            <a:custGeom>
              <a:avLst/>
              <a:gdLst/>
              <a:ahLst/>
              <a:cxnLst/>
              <a:rect l="l" t="t" r="r" b="b"/>
              <a:pathLst>
                <a:path w="2819" h="3488" extrusionOk="0">
                  <a:moveTo>
                    <a:pt x="1713" y="0"/>
                  </a:moveTo>
                  <a:cubicBezTo>
                    <a:pt x="515" y="919"/>
                    <a:pt x="1" y="2889"/>
                    <a:pt x="1" y="2889"/>
                  </a:cubicBezTo>
                  <a:cubicBezTo>
                    <a:pt x="1" y="2889"/>
                    <a:pt x="863" y="3390"/>
                    <a:pt x="1148" y="3487"/>
                  </a:cubicBezTo>
                  <a:cubicBezTo>
                    <a:pt x="1552" y="3223"/>
                    <a:pt x="2664" y="1859"/>
                    <a:pt x="2818" y="1441"/>
                  </a:cubicBezTo>
                  <a:cubicBezTo>
                    <a:pt x="2818" y="1441"/>
                    <a:pt x="2297" y="760"/>
                    <a:pt x="1713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0"/>
            <p:cNvSpPr/>
            <p:nvPr/>
          </p:nvSpPr>
          <p:spPr>
            <a:xfrm>
              <a:off x="1193951" y="3491396"/>
              <a:ext cx="670313" cy="654230"/>
            </a:xfrm>
            <a:custGeom>
              <a:avLst/>
              <a:gdLst/>
              <a:ahLst/>
              <a:cxnLst/>
              <a:rect l="l" t="t" r="r" b="b"/>
              <a:pathLst>
                <a:path w="10029" h="9788" extrusionOk="0">
                  <a:moveTo>
                    <a:pt x="5992" y="0"/>
                  </a:moveTo>
                  <a:cubicBezTo>
                    <a:pt x="5401" y="648"/>
                    <a:pt x="4335" y="1518"/>
                    <a:pt x="2896" y="1567"/>
                  </a:cubicBezTo>
                  <a:cubicBezTo>
                    <a:pt x="2896" y="1567"/>
                    <a:pt x="530" y="3577"/>
                    <a:pt x="0" y="3612"/>
                  </a:cubicBezTo>
                  <a:cubicBezTo>
                    <a:pt x="0" y="3612"/>
                    <a:pt x="334" y="5485"/>
                    <a:pt x="2665" y="7717"/>
                  </a:cubicBezTo>
                  <a:cubicBezTo>
                    <a:pt x="4706" y="9666"/>
                    <a:pt x="5910" y="9787"/>
                    <a:pt x="6178" y="9787"/>
                  </a:cubicBezTo>
                  <a:cubicBezTo>
                    <a:pt x="6217" y="9787"/>
                    <a:pt x="6236" y="9785"/>
                    <a:pt x="6236" y="9785"/>
                  </a:cubicBezTo>
                  <a:cubicBezTo>
                    <a:pt x="6236" y="9785"/>
                    <a:pt x="8177" y="7203"/>
                    <a:pt x="8317" y="7196"/>
                  </a:cubicBezTo>
                  <a:cubicBezTo>
                    <a:pt x="8317" y="7196"/>
                    <a:pt x="8831" y="5226"/>
                    <a:pt x="10029" y="4307"/>
                  </a:cubicBezTo>
                  <a:cubicBezTo>
                    <a:pt x="9673" y="3835"/>
                    <a:pt x="9290" y="3334"/>
                    <a:pt x="8991" y="2944"/>
                  </a:cubicBezTo>
                  <a:cubicBezTo>
                    <a:pt x="8851" y="2978"/>
                    <a:pt x="8714" y="2992"/>
                    <a:pt x="8579" y="2992"/>
                  </a:cubicBezTo>
                  <a:cubicBezTo>
                    <a:pt x="8266" y="2992"/>
                    <a:pt x="7969" y="2914"/>
                    <a:pt x="7697" y="2813"/>
                  </a:cubicBezTo>
                  <a:cubicBezTo>
                    <a:pt x="6772" y="2527"/>
                    <a:pt x="6416" y="1567"/>
                    <a:pt x="6799" y="703"/>
                  </a:cubicBezTo>
                  <a:cubicBezTo>
                    <a:pt x="6542" y="481"/>
                    <a:pt x="6263" y="237"/>
                    <a:pt x="59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0"/>
            <p:cNvSpPr/>
            <p:nvPr/>
          </p:nvSpPr>
          <p:spPr>
            <a:xfrm>
              <a:off x="1356767" y="3410452"/>
              <a:ext cx="237741" cy="185682"/>
            </a:xfrm>
            <a:custGeom>
              <a:avLst/>
              <a:gdLst/>
              <a:ahLst/>
              <a:cxnLst/>
              <a:rect l="l" t="t" r="r" b="b"/>
              <a:pathLst>
                <a:path w="3557" h="2778" extrusionOk="0">
                  <a:moveTo>
                    <a:pt x="2220" y="0"/>
                  </a:moveTo>
                  <a:cubicBezTo>
                    <a:pt x="2220" y="0"/>
                    <a:pt x="557" y="871"/>
                    <a:pt x="1" y="1650"/>
                  </a:cubicBezTo>
                  <a:lnTo>
                    <a:pt x="460" y="2778"/>
                  </a:lnTo>
                  <a:cubicBezTo>
                    <a:pt x="1899" y="2729"/>
                    <a:pt x="2965" y="1859"/>
                    <a:pt x="3556" y="1211"/>
                  </a:cubicBezTo>
                  <a:cubicBezTo>
                    <a:pt x="3000" y="725"/>
                    <a:pt x="2477" y="251"/>
                    <a:pt x="2220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1993929" y="3532034"/>
              <a:ext cx="180528" cy="376376"/>
            </a:xfrm>
            <a:custGeom>
              <a:avLst/>
              <a:gdLst/>
              <a:ahLst/>
              <a:cxnLst/>
              <a:rect l="l" t="t" r="r" b="b"/>
              <a:pathLst>
                <a:path w="2701" h="5631" extrusionOk="0">
                  <a:moveTo>
                    <a:pt x="2395" y="0"/>
                  </a:moveTo>
                  <a:cubicBezTo>
                    <a:pt x="2322" y="0"/>
                    <a:pt x="2254" y="41"/>
                    <a:pt x="2235" y="137"/>
                  </a:cubicBezTo>
                  <a:cubicBezTo>
                    <a:pt x="2143" y="618"/>
                    <a:pt x="2351" y="1111"/>
                    <a:pt x="2235" y="1578"/>
                  </a:cubicBezTo>
                  <a:cubicBezTo>
                    <a:pt x="2053" y="2266"/>
                    <a:pt x="1308" y="2664"/>
                    <a:pt x="877" y="3171"/>
                  </a:cubicBezTo>
                  <a:cubicBezTo>
                    <a:pt x="314" y="3824"/>
                    <a:pt x="0" y="4611"/>
                    <a:pt x="97" y="5481"/>
                  </a:cubicBezTo>
                  <a:cubicBezTo>
                    <a:pt x="109" y="5585"/>
                    <a:pt x="180" y="5630"/>
                    <a:pt x="259" y="5630"/>
                  </a:cubicBezTo>
                  <a:cubicBezTo>
                    <a:pt x="369" y="5630"/>
                    <a:pt x="493" y="5540"/>
                    <a:pt x="481" y="5398"/>
                  </a:cubicBezTo>
                  <a:cubicBezTo>
                    <a:pt x="334" y="4013"/>
                    <a:pt x="1349" y="3380"/>
                    <a:pt x="2143" y="2475"/>
                  </a:cubicBezTo>
                  <a:cubicBezTo>
                    <a:pt x="2393" y="2190"/>
                    <a:pt x="2595" y="1877"/>
                    <a:pt x="2644" y="1495"/>
                  </a:cubicBezTo>
                  <a:cubicBezTo>
                    <a:pt x="2700" y="1069"/>
                    <a:pt x="2527" y="666"/>
                    <a:pt x="2602" y="242"/>
                  </a:cubicBezTo>
                  <a:cubicBezTo>
                    <a:pt x="2632" y="98"/>
                    <a:pt x="2508" y="0"/>
                    <a:pt x="2395" y="0"/>
                  </a:cubicBezTo>
                  <a:close/>
                </a:path>
              </a:pathLst>
            </a:custGeom>
            <a:solidFill>
              <a:srgbClr val="040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0"/>
            <p:cNvSpPr/>
            <p:nvPr/>
          </p:nvSpPr>
          <p:spPr>
            <a:xfrm>
              <a:off x="2136226" y="3154121"/>
              <a:ext cx="187880" cy="148585"/>
            </a:xfrm>
            <a:custGeom>
              <a:avLst/>
              <a:gdLst/>
              <a:ahLst/>
              <a:cxnLst/>
              <a:rect l="l" t="t" r="r" b="b"/>
              <a:pathLst>
                <a:path w="2811" h="2223" extrusionOk="0">
                  <a:moveTo>
                    <a:pt x="308" y="1"/>
                  </a:moveTo>
                  <a:cubicBezTo>
                    <a:pt x="287" y="1"/>
                    <a:pt x="265" y="1"/>
                    <a:pt x="244" y="1"/>
                  </a:cubicBezTo>
                  <a:cubicBezTo>
                    <a:pt x="112" y="203"/>
                    <a:pt x="0" y="469"/>
                    <a:pt x="132" y="691"/>
                  </a:cubicBezTo>
                  <a:cubicBezTo>
                    <a:pt x="369" y="1095"/>
                    <a:pt x="899" y="1262"/>
                    <a:pt x="1288" y="1471"/>
                  </a:cubicBezTo>
                  <a:cubicBezTo>
                    <a:pt x="1503" y="1596"/>
                    <a:pt x="1719" y="1721"/>
                    <a:pt x="1934" y="1847"/>
                  </a:cubicBezTo>
                  <a:cubicBezTo>
                    <a:pt x="2011" y="1888"/>
                    <a:pt x="2554" y="2159"/>
                    <a:pt x="2554" y="2222"/>
                  </a:cubicBezTo>
                  <a:cubicBezTo>
                    <a:pt x="2560" y="2069"/>
                    <a:pt x="2560" y="1908"/>
                    <a:pt x="2519" y="1763"/>
                  </a:cubicBezTo>
                  <a:cubicBezTo>
                    <a:pt x="2444" y="1526"/>
                    <a:pt x="2255" y="1346"/>
                    <a:pt x="2074" y="1185"/>
                  </a:cubicBezTo>
                  <a:cubicBezTo>
                    <a:pt x="1921" y="1045"/>
                    <a:pt x="1776" y="913"/>
                    <a:pt x="1609" y="794"/>
                  </a:cubicBezTo>
                  <a:lnTo>
                    <a:pt x="1609" y="794"/>
                  </a:lnTo>
                  <a:cubicBezTo>
                    <a:pt x="2018" y="865"/>
                    <a:pt x="2415" y="961"/>
                    <a:pt x="2811" y="1073"/>
                  </a:cubicBezTo>
                  <a:cubicBezTo>
                    <a:pt x="2778" y="871"/>
                    <a:pt x="2701" y="677"/>
                    <a:pt x="2596" y="510"/>
                  </a:cubicBezTo>
                  <a:cubicBezTo>
                    <a:pt x="2569" y="460"/>
                    <a:pt x="2534" y="419"/>
                    <a:pt x="2492" y="385"/>
                  </a:cubicBezTo>
                  <a:cubicBezTo>
                    <a:pt x="2444" y="350"/>
                    <a:pt x="2387" y="328"/>
                    <a:pt x="2332" y="315"/>
                  </a:cubicBezTo>
                  <a:cubicBezTo>
                    <a:pt x="1677" y="106"/>
                    <a:pt x="996" y="1"/>
                    <a:pt x="308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0"/>
            <p:cNvSpPr/>
            <p:nvPr/>
          </p:nvSpPr>
          <p:spPr>
            <a:xfrm>
              <a:off x="2065579" y="3483575"/>
              <a:ext cx="144703" cy="113093"/>
            </a:xfrm>
            <a:custGeom>
              <a:avLst/>
              <a:gdLst/>
              <a:ahLst/>
              <a:cxnLst/>
              <a:rect l="l" t="t" r="r" b="b"/>
              <a:pathLst>
                <a:path w="2165" h="1692" extrusionOk="0">
                  <a:moveTo>
                    <a:pt x="964" y="1"/>
                  </a:moveTo>
                  <a:cubicBezTo>
                    <a:pt x="614" y="1"/>
                    <a:pt x="302" y="171"/>
                    <a:pt x="174" y="466"/>
                  </a:cubicBezTo>
                  <a:cubicBezTo>
                    <a:pt x="0" y="875"/>
                    <a:pt x="264" y="1391"/>
                    <a:pt x="765" y="1600"/>
                  </a:cubicBezTo>
                  <a:cubicBezTo>
                    <a:pt x="913" y="1662"/>
                    <a:pt x="1066" y="1691"/>
                    <a:pt x="1212" y="1691"/>
                  </a:cubicBezTo>
                  <a:cubicBezTo>
                    <a:pt x="1559" y="1691"/>
                    <a:pt x="1867" y="1525"/>
                    <a:pt x="1989" y="1231"/>
                  </a:cubicBezTo>
                  <a:cubicBezTo>
                    <a:pt x="2165" y="814"/>
                    <a:pt x="1906" y="306"/>
                    <a:pt x="1405" y="91"/>
                  </a:cubicBezTo>
                  <a:cubicBezTo>
                    <a:pt x="1258" y="30"/>
                    <a:pt x="1108" y="1"/>
                    <a:pt x="964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0"/>
            <p:cNvSpPr/>
            <p:nvPr/>
          </p:nvSpPr>
          <p:spPr>
            <a:xfrm>
              <a:off x="1719561" y="3154388"/>
              <a:ext cx="130199" cy="127531"/>
            </a:xfrm>
            <a:custGeom>
              <a:avLst/>
              <a:gdLst/>
              <a:ahLst/>
              <a:cxnLst/>
              <a:rect l="l" t="t" r="r" b="b"/>
              <a:pathLst>
                <a:path w="1948" h="1908" extrusionOk="0">
                  <a:moveTo>
                    <a:pt x="843" y="1"/>
                  </a:moveTo>
                  <a:cubicBezTo>
                    <a:pt x="735" y="1"/>
                    <a:pt x="628" y="24"/>
                    <a:pt x="528" y="74"/>
                  </a:cubicBezTo>
                  <a:cubicBezTo>
                    <a:pt x="125" y="276"/>
                    <a:pt x="0" y="832"/>
                    <a:pt x="244" y="1320"/>
                  </a:cubicBezTo>
                  <a:cubicBezTo>
                    <a:pt x="426" y="1687"/>
                    <a:pt x="768" y="1908"/>
                    <a:pt x="1098" y="1908"/>
                  </a:cubicBezTo>
                  <a:cubicBezTo>
                    <a:pt x="1206" y="1908"/>
                    <a:pt x="1313" y="1884"/>
                    <a:pt x="1413" y="1834"/>
                  </a:cubicBezTo>
                  <a:cubicBezTo>
                    <a:pt x="1822" y="1634"/>
                    <a:pt x="1947" y="1069"/>
                    <a:pt x="1705" y="582"/>
                  </a:cubicBezTo>
                  <a:cubicBezTo>
                    <a:pt x="1522" y="220"/>
                    <a:pt x="1176" y="1"/>
                    <a:pt x="843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0"/>
            <p:cNvSpPr/>
            <p:nvPr/>
          </p:nvSpPr>
          <p:spPr>
            <a:xfrm>
              <a:off x="1659942" y="3141087"/>
              <a:ext cx="565646" cy="519815"/>
            </a:xfrm>
            <a:custGeom>
              <a:avLst/>
              <a:gdLst/>
              <a:ahLst/>
              <a:cxnLst/>
              <a:rect l="l" t="t" r="r" b="b"/>
              <a:pathLst>
                <a:path w="8463" h="7777" extrusionOk="0">
                  <a:moveTo>
                    <a:pt x="4436" y="0"/>
                  </a:moveTo>
                  <a:cubicBezTo>
                    <a:pt x="4232" y="0"/>
                    <a:pt x="4017" y="14"/>
                    <a:pt x="3793" y="44"/>
                  </a:cubicBezTo>
                  <a:cubicBezTo>
                    <a:pt x="3793" y="44"/>
                    <a:pt x="0" y="1824"/>
                    <a:pt x="203" y="3411"/>
                  </a:cubicBezTo>
                  <a:cubicBezTo>
                    <a:pt x="501" y="5722"/>
                    <a:pt x="2681" y="7489"/>
                    <a:pt x="4560" y="7768"/>
                  </a:cubicBezTo>
                  <a:cubicBezTo>
                    <a:pt x="4599" y="7774"/>
                    <a:pt x="4638" y="7776"/>
                    <a:pt x="4678" y="7776"/>
                  </a:cubicBezTo>
                  <a:cubicBezTo>
                    <a:pt x="6251" y="7776"/>
                    <a:pt x="8462" y="3488"/>
                    <a:pt x="8462" y="3488"/>
                  </a:cubicBezTo>
                  <a:cubicBezTo>
                    <a:pt x="8462" y="3488"/>
                    <a:pt x="7656" y="0"/>
                    <a:pt x="4436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1747900" y="3315139"/>
              <a:ext cx="261468" cy="265221"/>
            </a:xfrm>
            <a:custGeom>
              <a:avLst/>
              <a:gdLst/>
              <a:ahLst/>
              <a:cxnLst/>
              <a:rect l="l" t="t" r="r" b="b"/>
              <a:pathLst>
                <a:path w="3912" h="3968" extrusionOk="0">
                  <a:moveTo>
                    <a:pt x="707" y="0"/>
                  </a:moveTo>
                  <a:cubicBezTo>
                    <a:pt x="490" y="0"/>
                    <a:pt x="276" y="123"/>
                    <a:pt x="146" y="293"/>
                  </a:cubicBezTo>
                  <a:cubicBezTo>
                    <a:pt x="35" y="453"/>
                    <a:pt x="0" y="668"/>
                    <a:pt x="29" y="864"/>
                  </a:cubicBezTo>
                  <a:cubicBezTo>
                    <a:pt x="49" y="1031"/>
                    <a:pt x="112" y="1191"/>
                    <a:pt x="181" y="1350"/>
                  </a:cubicBezTo>
                  <a:cubicBezTo>
                    <a:pt x="473" y="1969"/>
                    <a:pt x="877" y="2560"/>
                    <a:pt x="1385" y="3035"/>
                  </a:cubicBezTo>
                  <a:cubicBezTo>
                    <a:pt x="1684" y="3312"/>
                    <a:pt x="2024" y="3562"/>
                    <a:pt x="2400" y="3729"/>
                  </a:cubicBezTo>
                  <a:cubicBezTo>
                    <a:pt x="2633" y="3838"/>
                    <a:pt x="2932" y="3967"/>
                    <a:pt x="3210" y="3967"/>
                  </a:cubicBezTo>
                  <a:cubicBezTo>
                    <a:pt x="3291" y="3967"/>
                    <a:pt x="3369" y="3957"/>
                    <a:pt x="3444" y="3932"/>
                  </a:cubicBezTo>
                  <a:cubicBezTo>
                    <a:pt x="3709" y="3841"/>
                    <a:pt x="3912" y="3514"/>
                    <a:pt x="3903" y="3243"/>
                  </a:cubicBezTo>
                  <a:cubicBezTo>
                    <a:pt x="3897" y="3035"/>
                    <a:pt x="3758" y="2846"/>
                    <a:pt x="3604" y="2707"/>
                  </a:cubicBezTo>
                  <a:cubicBezTo>
                    <a:pt x="2798" y="1956"/>
                    <a:pt x="1866" y="1295"/>
                    <a:pt x="1225" y="383"/>
                  </a:cubicBezTo>
                  <a:cubicBezTo>
                    <a:pt x="1093" y="209"/>
                    <a:pt x="961" y="7"/>
                    <a:pt x="724" y="0"/>
                  </a:cubicBezTo>
                  <a:cubicBezTo>
                    <a:pt x="718" y="0"/>
                    <a:pt x="712" y="0"/>
                    <a:pt x="7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1759931" y="3319817"/>
              <a:ext cx="244759" cy="247442"/>
            </a:xfrm>
            <a:custGeom>
              <a:avLst/>
              <a:gdLst/>
              <a:ahLst/>
              <a:cxnLst/>
              <a:rect l="l" t="t" r="r" b="b"/>
              <a:pathLst>
                <a:path w="3662" h="3702" extrusionOk="0">
                  <a:moveTo>
                    <a:pt x="238" y="0"/>
                  </a:moveTo>
                  <a:cubicBezTo>
                    <a:pt x="148" y="49"/>
                    <a:pt x="64" y="111"/>
                    <a:pt x="1" y="187"/>
                  </a:cubicBezTo>
                  <a:cubicBezTo>
                    <a:pt x="732" y="1732"/>
                    <a:pt x="2026" y="2875"/>
                    <a:pt x="3501" y="3701"/>
                  </a:cubicBezTo>
                  <a:cubicBezTo>
                    <a:pt x="3571" y="3633"/>
                    <a:pt x="3620" y="3556"/>
                    <a:pt x="3661" y="3466"/>
                  </a:cubicBezTo>
                  <a:cubicBezTo>
                    <a:pt x="2220" y="2644"/>
                    <a:pt x="961" y="1510"/>
                    <a:pt x="238" y="0"/>
                  </a:cubicBez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1777709" y="3360924"/>
              <a:ext cx="43244" cy="39101"/>
            </a:xfrm>
            <a:custGeom>
              <a:avLst/>
              <a:gdLst/>
              <a:ahLst/>
              <a:cxnLst/>
              <a:rect l="l" t="t" r="r" b="b"/>
              <a:pathLst>
                <a:path w="647" h="585" extrusionOk="0">
                  <a:moveTo>
                    <a:pt x="318" y="1"/>
                  </a:moveTo>
                  <a:cubicBezTo>
                    <a:pt x="249" y="1"/>
                    <a:pt x="180" y="25"/>
                    <a:pt x="126" y="73"/>
                  </a:cubicBezTo>
                  <a:cubicBezTo>
                    <a:pt x="7" y="185"/>
                    <a:pt x="0" y="372"/>
                    <a:pt x="111" y="491"/>
                  </a:cubicBezTo>
                  <a:cubicBezTo>
                    <a:pt x="166" y="553"/>
                    <a:pt x="243" y="584"/>
                    <a:pt x="322" y="584"/>
                  </a:cubicBezTo>
                  <a:cubicBezTo>
                    <a:pt x="393" y="584"/>
                    <a:pt x="465" y="559"/>
                    <a:pt x="521" y="506"/>
                  </a:cubicBezTo>
                  <a:cubicBezTo>
                    <a:pt x="640" y="394"/>
                    <a:pt x="647" y="214"/>
                    <a:pt x="535" y="95"/>
                  </a:cubicBezTo>
                  <a:cubicBezTo>
                    <a:pt x="476" y="32"/>
                    <a:pt x="397" y="1"/>
                    <a:pt x="3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0"/>
            <p:cNvSpPr/>
            <p:nvPr/>
          </p:nvSpPr>
          <p:spPr>
            <a:xfrm>
              <a:off x="1820886" y="3418674"/>
              <a:ext cx="43378" cy="39035"/>
            </a:xfrm>
            <a:custGeom>
              <a:avLst/>
              <a:gdLst/>
              <a:ahLst/>
              <a:cxnLst/>
              <a:rect l="l" t="t" r="r" b="b"/>
              <a:pathLst>
                <a:path w="649" h="584" extrusionOk="0">
                  <a:moveTo>
                    <a:pt x="326" y="0"/>
                  </a:moveTo>
                  <a:cubicBezTo>
                    <a:pt x="254" y="0"/>
                    <a:pt x="182" y="26"/>
                    <a:pt x="126" y="80"/>
                  </a:cubicBezTo>
                  <a:cubicBezTo>
                    <a:pt x="7" y="191"/>
                    <a:pt x="1" y="372"/>
                    <a:pt x="112" y="490"/>
                  </a:cubicBezTo>
                  <a:cubicBezTo>
                    <a:pt x="170" y="552"/>
                    <a:pt x="247" y="584"/>
                    <a:pt x="324" y="584"/>
                  </a:cubicBezTo>
                  <a:cubicBezTo>
                    <a:pt x="395" y="584"/>
                    <a:pt x="467" y="557"/>
                    <a:pt x="523" y="504"/>
                  </a:cubicBezTo>
                  <a:cubicBezTo>
                    <a:pt x="640" y="394"/>
                    <a:pt x="649" y="211"/>
                    <a:pt x="537" y="93"/>
                  </a:cubicBezTo>
                  <a:cubicBezTo>
                    <a:pt x="482" y="32"/>
                    <a:pt x="404" y="0"/>
                    <a:pt x="3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0"/>
            <p:cNvSpPr/>
            <p:nvPr/>
          </p:nvSpPr>
          <p:spPr>
            <a:xfrm>
              <a:off x="1873020" y="3469405"/>
              <a:ext cx="43244" cy="39101"/>
            </a:xfrm>
            <a:custGeom>
              <a:avLst/>
              <a:gdLst/>
              <a:ahLst/>
              <a:cxnLst/>
              <a:rect l="l" t="t" r="r" b="b"/>
              <a:pathLst>
                <a:path w="647" h="585" extrusionOk="0">
                  <a:moveTo>
                    <a:pt x="326" y="0"/>
                  </a:moveTo>
                  <a:cubicBezTo>
                    <a:pt x="254" y="0"/>
                    <a:pt x="182" y="26"/>
                    <a:pt x="126" y="79"/>
                  </a:cubicBezTo>
                  <a:cubicBezTo>
                    <a:pt x="7" y="191"/>
                    <a:pt x="0" y="371"/>
                    <a:pt x="111" y="490"/>
                  </a:cubicBezTo>
                  <a:cubicBezTo>
                    <a:pt x="170" y="553"/>
                    <a:pt x="251" y="584"/>
                    <a:pt x="331" y="584"/>
                  </a:cubicBezTo>
                  <a:cubicBezTo>
                    <a:pt x="401" y="584"/>
                    <a:pt x="470" y="560"/>
                    <a:pt x="522" y="511"/>
                  </a:cubicBezTo>
                  <a:cubicBezTo>
                    <a:pt x="640" y="399"/>
                    <a:pt x="647" y="211"/>
                    <a:pt x="543" y="94"/>
                  </a:cubicBezTo>
                  <a:cubicBezTo>
                    <a:pt x="485" y="32"/>
                    <a:pt x="405" y="0"/>
                    <a:pt x="3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1929297" y="3511715"/>
              <a:ext cx="43244" cy="39035"/>
            </a:xfrm>
            <a:custGeom>
              <a:avLst/>
              <a:gdLst/>
              <a:ahLst/>
              <a:cxnLst/>
              <a:rect l="l" t="t" r="r" b="b"/>
              <a:pathLst>
                <a:path w="647" h="584" extrusionOk="0">
                  <a:moveTo>
                    <a:pt x="325" y="0"/>
                  </a:moveTo>
                  <a:cubicBezTo>
                    <a:pt x="254" y="0"/>
                    <a:pt x="182" y="26"/>
                    <a:pt x="125" y="79"/>
                  </a:cubicBezTo>
                  <a:cubicBezTo>
                    <a:pt x="7" y="191"/>
                    <a:pt x="0" y="371"/>
                    <a:pt x="112" y="490"/>
                  </a:cubicBezTo>
                  <a:cubicBezTo>
                    <a:pt x="170" y="552"/>
                    <a:pt x="247" y="583"/>
                    <a:pt x="325" y="583"/>
                  </a:cubicBezTo>
                  <a:cubicBezTo>
                    <a:pt x="395" y="583"/>
                    <a:pt x="466" y="557"/>
                    <a:pt x="521" y="505"/>
                  </a:cubicBezTo>
                  <a:cubicBezTo>
                    <a:pt x="640" y="399"/>
                    <a:pt x="646" y="212"/>
                    <a:pt x="536" y="94"/>
                  </a:cubicBezTo>
                  <a:cubicBezTo>
                    <a:pt x="481" y="32"/>
                    <a:pt x="404" y="0"/>
                    <a:pt x="3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1891133" y="3332049"/>
              <a:ext cx="102596" cy="73858"/>
            </a:xfrm>
            <a:custGeom>
              <a:avLst/>
              <a:gdLst/>
              <a:ahLst/>
              <a:cxnLst/>
              <a:rect l="l" t="t" r="r" b="b"/>
              <a:pathLst>
                <a:path w="1535" h="1105" extrusionOk="0">
                  <a:moveTo>
                    <a:pt x="1327" y="1"/>
                  </a:moveTo>
                  <a:cubicBezTo>
                    <a:pt x="1314" y="1"/>
                    <a:pt x="1301" y="2"/>
                    <a:pt x="1288" y="4"/>
                  </a:cubicBezTo>
                  <a:cubicBezTo>
                    <a:pt x="842" y="103"/>
                    <a:pt x="0" y="415"/>
                    <a:pt x="578" y="916"/>
                  </a:cubicBezTo>
                  <a:cubicBezTo>
                    <a:pt x="735" y="1049"/>
                    <a:pt x="864" y="1104"/>
                    <a:pt x="970" y="1104"/>
                  </a:cubicBezTo>
                  <a:cubicBezTo>
                    <a:pt x="1303" y="1104"/>
                    <a:pt x="1420" y="570"/>
                    <a:pt x="1503" y="228"/>
                  </a:cubicBezTo>
                  <a:cubicBezTo>
                    <a:pt x="1535" y="108"/>
                    <a:pt x="1447" y="1"/>
                    <a:pt x="1327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2044124" y="3398221"/>
              <a:ext cx="56344" cy="51066"/>
            </a:xfrm>
            <a:custGeom>
              <a:avLst/>
              <a:gdLst/>
              <a:ahLst/>
              <a:cxnLst/>
              <a:rect l="l" t="t" r="r" b="b"/>
              <a:pathLst>
                <a:path w="843" h="764" extrusionOk="0">
                  <a:moveTo>
                    <a:pt x="420" y="1"/>
                  </a:moveTo>
                  <a:cubicBezTo>
                    <a:pt x="327" y="1"/>
                    <a:pt x="234" y="34"/>
                    <a:pt x="161" y="100"/>
                  </a:cubicBezTo>
                  <a:cubicBezTo>
                    <a:pt x="7" y="247"/>
                    <a:pt x="1" y="491"/>
                    <a:pt x="139" y="643"/>
                  </a:cubicBezTo>
                  <a:cubicBezTo>
                    <a:pt x="216" y="723"/>
                    <a:pt x="320" y="763"/>
                    <a:pt x="423" y="763"/>
                  </a:cubicBezTo>
                  <a:cubicBezTo>
                    <a:pt x="517" y="763"/>
                    <a:pt x="610" y="730"/>
                    <a:pt x="682" y="664"/>
                  </a:cubicBezTo>
                  <a:cubicBezTo>
                    <a:pt x="836" y="517"/>
                    <a:pt x="842" y="274"/>
                    <a:pt x="704" y="122"/>
                  </a:cubicBezTo>
                  <a:cubicBezTo>
                    <a:pt x="627" y="41"/>
                    <a:pt x="523" y="1"/>
                    <a:pt x="42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0"/>
            <p:cNvSpPr/>
            <p:nvPr/>
          </p:nvSpPr>
          <p:spPr>
            <a:xfrm>
              <a:off x="1866403" y="3227846"/>
              <a:ext cx="56879" cy="51133"/>
            </a:xfrm>
            <a:custGeom>
              <a:avLst/>
              <a:gdLst/>
              <a:ahLst/>
              <a:cxnLst/>
              <a:rect l="l" t="t" r="r" b="b"/>
              <a:pathLst>
                <a:path w="851" h="765" extrusionOk="0">
                  <a:moveTo>
                    <a:pt x="424" y="1"/>
                  </a:moveTo>
                  <a:cubicBezTo>
                    <a:pt x="333" y="1"/>
                    <a:pt x="240" y="34"/>
                    <a:pt x="168" y="102"/>
                  </a:cubicBezTo>
                  <a:cubicBezTo>
                    <a:pt x="16" y="249"/>
                    <a:pt x="1" y="485"/>
                    <a:pt x="148" y="645"/>
                  </a:cubicBezTo>
                  <a:cubicBezTo>
                    <a:pt x="223" y="725"/>
                    <a:pt x="323" y="765"/>
                    <a:pt x="424" y="765"/>
                  </a:cubicBezTo>
                  <a:cubicBezTo>
                    <a:pt x="518" y="765"/>
                    <a:pt x="613" y="730"/>
                    <a:pt x="691" y="660"/>
                  </a:cubicBezTo>
                  <a:cubicBezTo>
                    <a:pt x="844" y="520"/>
                    <a:pt x="851" y="276"/>
                    <a:pt x="704" y="124"/>
                  </a:cubicBezTo>
                  <a:cubicBezTo>
                    <a:pt x="631" y="43"/>
                    <a:pt x="528" y="1"/>
                    <a:pt x="424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0"/>
            <p:cNvSpPr/>
            <p:nvPr/>
          </p:nvSpPr>
          <p:spPr>
            <a:xfrm>
              <a:off x="1935312" y="3082936"/>
              <a:ext cx="320954" cy="253257"/>
            </a:xfrm>
            <a:custGeom>
              <a:avLst/>
              <a:gdLst/>
              <a:ahLst/>
              <a:cxnLst/>
              <a:rect l="l" t="t" r="r" b="b"/>
              <a:pathLst>
                <a:path w="4802" h="3789" extrusionOk="0">
                  <a:moveTo>
                    <a:pt x="1198" y="0"/>
                  </a:moveTo>
                  <a:cubicBezTo>
                    <a:pt x="765" y="0"/>
                    <a:pt x="357" y="83"/>
                    <a:pt x="0" y="198"/>
                  </a:cubicBezTo>
                  <a:cubicBezTo>
                    <a:pt x="488" y="649"/>
                    <a:pt x="982" y="1101"/>
                    <a:pt x="1490" y="1540"/>
                  </a:cubicBezTo>
                  <a:cubicBezTo>
                    <a:pt x="1567" y="1505"/>
                    <a:pt x="1642" y="1477"/>
                    <a:pt x="1719" y="1450"/>
                  </a:cubicBezTo>
                  <a:lnTo>
                    <a:pt x="1719" y="1450"/>
                  </a:lnTo>
                  <a:cubicBezTo>
                    <a:pt x="1684" y="1519"/>
                    <a:pt x="1650" y="1582"/>
                    <a:pt x="1609" y="1644"/>
                  </a:cubicBezTo>
                  <a:cubicBezTo>
                    <a:pt x="2110" y="2061"/>
                    <a:pt x="2617" y="2466"/>
                    <a:pt x="3145" y="2835"/>
                  </a:cubicBezTo>
                  <a:cubicBezTo>
                    <a:pt x="3215" y="2765"/>
                    <a:pt x="3292" y="2694"/>
                    <a:pt x="3362" y="2633"/>
                  </a:cubicBezTo>
                  <a:cubicBezTo>
                    <a:pt x="3389" y="2758"/>
                    <a:pt x="3404" y="2890"/>
                    <a:pt x="3410" y="3015"/>
                  </a:cubicBezTo>
                  <a:cubicBezTo>
                    <a:pt x="3835" y="3301"/>
                    <a:pt x="4272" y="3558"/>
                    <a:pt x="4725" y="3788"/>
                  </a:cubicBezTo>
                  <a:cubicBezTo>
                    <a:pt x="4802" y="3175"/>
                    <a:pt x="4683" y="2411"/>
                    <a:pt x="4043" y="1567"/>
                  </a:cubicBezTo>
                  <a:cubicBezTo>
                    <a:pt x="3134" y="366"/>
                    <a:pt x="2109" y="0"/>
                    <a:pt x="1198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0"/>
            <p:cNvSpPr/>
            <p:nvPr/>
          </p:nvSpPr>
          <p:spPr>
            <a:xfrm>
              <a:off x="2002283" y="3192755"/>
              <a:ext cx="143233" cy="128934"/>
            </a:xfrm>
            <a:custGeom>
              <a:avLst/>
              <a:gdLst/>
              <a:ahLst/>
              <a:cxnLst/>
              <a:rect l="l" t="t" r="r" b="b"/>
              <a:pathLst>
                <a:path w="2143" h="1929" extrusionOk="0">
                  <a:moveTo>
                    <a:pt x="607" y="1"/>
                  </a:moveTo>
                  <a:cubicBezTo>
                    <a:pt x="418" y="308"/>
                    <a:pt x="202" y="585"/>
                    <a:pt x="0" y="858"/>
                  </a:cubicBezTo>
                  <a:cubicBezTo>
                    <a:pt x="446" y="1192"/>
                    <a:pt x="905" y="1561"/>
                    <a:pt x="1343" y="1928"/>
                  </a:cubicBezTo>
                  <a:cubicBezTo>
                    <a:pt x="1609" y="1686"/>
                    <a:pt x="1879" y="1436"/>
                    <a:pt x="2143" y="1192"/>
                  </a:cubicBezTo>
                  <a:cubicBezTo>
                    <a:pt x="1615" y="823"/>
                    <a:pt x="1108" y="418"/>
                    <a:pt x="607" y="1"/>
                  </a:cubicBezTo>
                  <a:close/>
                </a:path>
              </a:pathLst>
            </a:custGeom>
            <a:solidFill>
              <a:srgbClr val="193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0"/>
            <p:cNvSpPr/>
            <p:nvPr/>
          </p:nvSpPr>
          <p:spPr>
            <a:xfrm>
              <a:off x="1845082" y="3096104"/>
              <a:ext cx="189819" cy="126996"/>
            </a:xfrm>
            <a:custGeom>
              <a:avLst/>
              <a:gdLst/>
              <a:ahLst/>
              <a:cxnLst/>
              <a:rect l="l" t="t" r="r" b="b"/>
              <a:pathLst>
                <a:path w="2840" h="1900" extrusionOk="0">
                  <a:moveTo>
                    <a:pt x="1350" y="1"/>
                  </a:moveTo>
                  <a:cubicBezTo>
                    <a:pt x="544" y="265"/>
                    <a:pt x="1" y="689"/>
                    <a:pt x="1" y="689"/>
                  </a:cubicBezTo>
                  <a:cubicBezTo>
                    <a:pt x="1" y="689"/>
                    <a:pt x="794" y="1183"/>
                    <a:pt x="1796" y="1900"/>
                  </a:cubicBezTo>
                  <a:cubicBezTo>
                    <a:pt x="2150" y="1733"/>
                    <a:pt x="2484" y="1495"/>
                    <a:pt x="2840" y="1343"/>
                  </a:cubicBezTo>
                  <a:cubicBezTo>
                    <a:pt x="2332" y="904"/>
                    <a:pt x="1838" y="452"/>
                    <a:pt x="1350" y="1"/>
                  </a:cubicBezTo>
                  <a:close/>
                </a:path>
              </a:pathLst>
            </a:custGeom>
            <a:solidFill>
              <a:srgbClr val="193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0"/>
            <p:cNvSpPr/>
            <p:nvPr/>
          </p:nvSpPr>
          <p:spPr>
            <a:xfrm>
              <a:off x="2142241" y="3284459"/>
              <a:ext cx="108878" cy="152195"/>
            </a:xfrm>
            <a:custGeom>
              <a:avLst/>
              <a:gdLst/>
              <a:ahLst/>
              <a:cxnLst/>
              <a:rect l="l" t="t" r="r" b="b"/>
              <a:pathLst>
                <a:path w="1629" h="2277" extrusionOk="0">
                  <a:moveTo>
                    <a:pt x="314" y="0"/>
                  </a:moveTo>
                  <a:cubicBezTo>
                    <a:pt x="335" y="446"/>
                    <a:pt x="209" y="870"/>
                    <a:pt x="1" y="1246"/>
                  </a:cubicBezTo>
                  <a:cubicBezTo>
                    <a:pt x="356" y="1593"/>
                    <a:pt x="669" y="1942"/>
                    <a:pt x="906" y="2276"/>
                  </a:cubicBezTo>
                  <a:cubicBezTo>
                    <a:pt x="906" y="2276"/>
                    <a:pt x="1504" y="1698"/>
                    <a:pt x="1629" y="773"/>
                  </a:cubicBezTo>
                  <a:cubicBezTo>
                    <a:pt x="1176" y="543"/>
                    <a:pt x="739" y="286"/>
                    <a:pt x="314" y="0"/>
                  </a:cubicBezTo>
                  <a:close/>
                </a:path>
              </a:pathLst>
            </a:custGeom>
            <a:solidFill>
              <a:srgbClr val="193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0"/>
            <p:cNvSpPr/>
            <p:nvPr/>
          </p:nvSpPr>
          <p:spPr>
            <a:xfrm>
              <a:off x="1432093" y="3688707"/>
              <a:ext cx="250774" cy="225251"/>
            </a:xfrm>
            <a:custGeom>
              <a:avLst/>
              <a:gdLst/>
              <a:ahLst/>
              <a:cxnLst/>
              <a:rect l="l" t="t" r="r" b="b"/>
              <a:pathLst>
                <a:path w="3752" h="3370" extrusionOk="0">
                  <a:moveTo>
                    <a:pt x="2328" y="1"/>
                  </a:moveTo>
                  <a:cubicBezTo>
                    <a:pt x="2067" y="1"/>
                    <a:pt x="1438" y="589"/>
                    <a:pt x="752" y="1120"/>
                  </a:cubicBezTo>
                  <a:cubicBezTo>
                    <a:pt x="425" y="1377"/>
                    <a:pt x="28" y="1746"/>
                    <a:pt x="8" y="2199"/>
                  </a:cubicBezTo>
                  <a:cubicBezTo>
                    <a:pt x="1" y="2357"/>
                    <a:pt x="43" y="2518"/>
                    <a:pt x="133" y="2643"/>
                  </a:cubicBezTo>
                  <a:cubicBezTo>
                    <a:pt x="245" y="2796"/>
                    <a:pt x="377" y="2970"/>
                    <a:pt x="529" y="3109"/>
                  </a:cubicBezTo>
                  <a:cubicBezTo>
                    <a:pt x="703" y="3257"/>
                    <a:pt x="907" y="3370"/>
                    <a:pt x="1135" y="3370"/>
                  </a:cubicBezTo>
                  <a:cubicBezTo>
                    <a:pt x="1153" y="3370"/>
                    <a:pt x="1171" y="3369"/>
                    <a:pt x="1190" y="3368"/>
                  </a:cubicBezTo>
                  <a:cubicBezTo>
                    <a:pt x="1607" y="3326"/>
                    <a:pt x="1963" y="2999"/>
                    <a:pt x="2227" y="2700"/>
                  </a:cubicBezTo>
                  <a:cubicBezTo>
                    <a:pt x="2950" y="1898"/>
                    <a:pt x="3752" y="1188"/>
                    <a:pt x="3348" y="1085"/>
                  </a:cubicBezTo>
                  <a:cubicBezTo>
                    <a:pt x="3327" y="1079"/>
                    <a:pt x="3304" y="1077"/>
                    <a:pt x="3280" y="1077"/>
                  </a:cubicBezTo>
                  <a:cubicBezTo>
                    <a:pt x="2844" y="1077"/>
                    <a:pt x="1963" y="1933"/>
                    <a:pt x="1963" y="1933"/>
                  </a:cubicBezTo>
                  <a:lnTo>
                    <a:pt x="1504" y="1439"/>
                  </a:lnTo>
                  <a:cubicBezTo>
                    <a:pt x="1504" y="1439"/>
                    <a:pt x="2526" y="529"/>
                    <a:pt x="2449" y="118"/>
                  </a:cubicBezTo>
                  <a:cubicBezTo>
                    <a:pt x="2434" y="36"/>
                    <a:pt x="2392" y="1"/>
                    <a:pt x="2328" y="1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0"/>
            <p:cNvSpPr/>
            <p:nvPr/>
          </p:nvSpPr>
          <p:spPr>
            <a:xfrm>
              <a:off x="1532148" y="3838162"/>
              <a:ext cx="27403" cy="24196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231" y="0"/>
                  </a:moveTo>
                  <a:cubicBezTo>
                    <a:pt x="182" y="0"/>
                    <a:pt x="131" y="19"/>
                    <a:pt x="90" y="59"/>
                  </a:cubicBezTo>
                  <a:cubicBezTo>
                    <a:pt x="14" y="130"/>
                    <a:pt x="0" y="246"/>
                    <a:pt x="62" y="310"/>
                  </a:cubicBezTo>
                  <a:cubicBezTo>
                    <a:pt x="93" y="344"/>
                    <a:pt x="135" y="362"/>
                    <a:pt x="180" y="362"/>
                  </a:cubicBezTo>
                  <a:cubicBezTo>
                    <a:pt x="227" y="362"/>
                    <a:pt x="277" y="343"/>
                    <a:pt x="319" y="303"/>
                  </a:cubicBezTo>
                  <a:cubicBezTo>
                    <a:pt x="396" y="233"/>
                    <a:pt x="409" y="115"/>
                    <a:pt x="348" y="46"/>
                  </a:cubicBezTo>
                  <a:cubicBezTo>
                    <a:pt x="317" y="16"/>
                    <a:pt x="275" y="0"/>
                    <a:pt x="231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0"/>
            <p:cNvSpPr/>
            <p:nvPr/>
          </p:nvSpPr>
          <p:spPr>
            <a:xfrm>
              <a:off x="1489239" y="3792309"/>
              <a:ext cx="27537" cy="24196"/>
            </a:xfrm>
            <a:custGeom>
              <a:avLst/>
              <a:gdLst/>
              <a:ahLst/>
              <a:cxnLst/>
              <a:rect l="l" t="t" r="r" b="b"/>
              <a:pathLst>
                <a:path w="412" h="362" extrusionOk="0">
                  <a:moveTo>
                    <a:pt x="232" y="1"/>
                  </a:moveTo>
                  <a:cubicBezTo>
                    <a:pt x="183" y="1"/>
                    <a:pt x="131" y="20"/>
                    <a:pt x="91" y="56"/>
                  </a:cubicBezTo>
                  <a:cubicBezTo>
                    <a:pt x="16" y="133"/>
                    <a:pt x="1" y="244"/>
                    <a:pt x="64" y="315"/>
                  </a:cubicBezTo>
                  <a:cubicBezTo>
                    <a:pt x="93" y="346"/>
                    <a:pt x="134" y="362"/>
                    <a:pt x="177" y="362"/>
                  </a:cubicBezTo>
                  <a:cubicBezTo>
                    <a:pt x="227" y="362"/>
                    <a:pt x="280" y="341"/>
                    <a:pt x="322" y="300"/>
                  </a:cubicBezTo>
                  <a:cubicBezTo>
                    <a:pt x="398" y="231"/>
                    <a:pt x="412" y="119"/>
                    <a:pt x="350" y="49"/>
                  </a:cubicBezTo>
                  <a:cubicBezTo>
                    <a:pt x="320" y="16"/>
                    <a:pt x="277" y="1"/>
                    <a:pt x="232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0"/>
            <p:cNvSpPr/>
            <p:nvPr/>
          </p:nvSpPr>
          <p:spPr>
            <a:xfrm>
              <a:off x="1474401" y="3834018"/>
              <a:ext cx="40504" cy="38834"/>
            </a:xfrm>
            <a:custGeom>
              <a:avLst/>
              <a:gdLst/>
              <a:ahLst/>
              <a:cxnLst/>
              <a:rect l="l" t="t" r="r" b="b"/>
              <a:pathLst>
                <a:path w="606" h="581" extrusionOk="0">
                  <a:moveTo>
                    <a:pt x="110" y="0"/>
                  </a:moveTo>
                  <a:cubicBezTo>
                    <a:pt x="104" y="0"/>
                    <a:pt x="97" y="1"/>
                    <a:pt x="91" y="3"/>
                  </a:cubicBezTo>
                  <a:cubicBezTo>
                    <a:pt x="36" y="10"/>
                    <a:pt x="1" y="66"/>
                    <a:pt x="8" y="115"/>
                  </a:cubicBezTo>
                  <a:cubicBezTo>
                    <a:pt x="29" y="225"/>
                    <a:pt x="78" y="324"/>
                    <a:pt x="146" y="400"/>
                  </a:cubicBezTo>
                  <a:cubicBezTo>
                    <a:pt x="161" y="414"/>
                    <a:pt x="175" y="427"/>
                    <a:pt x="188" y="442"/>
                  </a:cubicBezTo>
                  <a:cubicBezTo>
                    <a:pt x="271" y="511"/>
                    <a:pt x="377" y="546"/>
                    <a:pt x="467" y="574"/>
                  </a:cubicBezTo>
                  <a:cubicBezTo>
                    <a:pt x="478" y="578"/>
                    <a:pt x="489" y="581"/>
                    <a:pt x="500" y="581"/>
                  </a:cubicBezTo>
                  <a:cubicBezTo>
                    <a:pt x="539" y="581"/>
                    <a:pt x="576" y="555"/>
                    <a:pt x="592" y="511"/>
                  </a:cubicBezTo>
                  <a:cubicBezTo>
                    <a:pt x="605" y="462"/>
                    <a:pt x="579" y="407"/>
                    <a:pt x="530" y="385"/>
                  </a:cubicBezTo>
                  <a:cubicBezTo>
                    <a:pt x="453" y="359"/>
                    <a:pt x="370" y="337"/>
                    <a:pt x="313" y="288"/>
                  </a:cubicBezTo>
                  <a:cubicBezTo>
                    <a:pt x="258" y="240"/>
                    <a:pt x="216" y="170"/>
                    <a:pt x="203" y="80"/>
                  </a:cubicBezTo>
                  <a:cubicBezTo>
                    <a:pt x="197" y="37"/>
                    <a:pt x="153" y="0"/>
                    <a:pt x="110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5" name="Google Shape;2085;p50"/>
          <p:cNvGrpSpPr/>
          <p:nvPr/>
        </p:nvGrpSpPr>
        <p:grpSpPr>
          <a:xfrm>
            <a:off x="5979212" y="3332049"/>
            <a:ext cx="661076" cy="661076"/>
            <a:chOff x="2333550" y="1208100"/>
            <a:chExt cx="260800" cy="260800"/>
          </a:xfrm>
        </p:grpSpPr>
        <p:sp>
          <p:nvSpPr>
            <p:cNvPr id="2086" name="Google Shape;2086;p50"/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0"/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0"/>
            <p:cNvSpPr/>
            <p:nvPr/>
          </p:nvSpPr>
          <p:spPr>
            <a:xfrm>
              <a:off x="2449775" y="1286925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0"/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0"/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0"/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850;p48">
            <a:extLst>
              <a:ext uri="{FF2B5EF4-FFF2-40B4-BE49-F238E27FC236}">
                <a16:creationId xmlns:a16="http://schemas.microsoft.com/office/drawing/2014/main" id="{C87D2A94-6EB1-D195-8AEA-9B58955F6445}"/>
              </a:ext>
            </a:extLst>
          </p:cNvPr>
          <p:cNvSpPr/>
          <p:nvPr/>
        </p:nvSpPr>
        <p:spPr>
          <a:xfrm>
            <a:off x="852634" y="35681"/>
            <a:ext cx="979791" cy="894002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DD89DDA-1E63-3CCE-1FE9-879642427EAF}"/>
              </a:ext>
            </a:extLst>
          </p:cNvPr>
          <p:cNvSpPr txBox="1"/>
          <p:nvPr/>
        </p:nvSpPr>
        <p:spPr>
          <a:xfrm>
            <a:off x="1081463" y="83603"/>
            <a:ext cx="50474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000" b="1" dirty="0">
                <a:solidFill>
                  <a:srgbClr val="FFF6E8"/>
                </a:solidFill>
                <a:latin typeface="Grandstander"/>
                <a:sym typeface="Grandstander"/>
              </a:rPr>
              <a:t>2</a:t>
            </a:r>
            <a:endParaRPr lang="en-US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C9364BC-0E17-9C1A-68F4-9741AFA9C764}"/>
              </a:ext>
            </a:extLst>
          </p:cNvPr>
          <p:cNvSpPr txBox="1"/>
          <p:nvPr/>
        </p:nvSpPr>
        <p:spPr>
          <a:xfrm>
            <a:off x="2068190" y="277569"/>
            <a:ext cx="504748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5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5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5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5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5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5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5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5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5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50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endParaRPr lang="en-US" sz="5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3864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332;p57">
            <a:extLst>
              <a:ext uri="{FF2B5EF4-FFF2-40B4-BE49-F238E27FC236}">
                <a16:creationId xmlns:a16="http://schemas.microsoft.com/office/drawing/2014/main" id="{B0828018-9ED1-04FA-8ECD-0F29EB560561}"/>
              </a:ext>
            </a:extLst>
          </p:cNvPr>
          <p:cNvGrpSpPr/>
          <p:nvPr/>
        </p:nvGrpSpPr>
        <p:grpSpPr>
          <a:xfrm>
            <a:off x="991325" y="1468393"/>
            <a:ext cx="1799091" cy="2791080"/>
            <a:chOff x="250763" y="2106850"/>
            <a:chExt cx="1623288" cy="2430922"/>
          </a:xfrm>
        </p:grpSpPr>
        <p:sp>
          <p:nvSpPr>
            <p:cNvPr id="21" name="Google Shape;2333;p57">
              <a:extLst>
                <a:ext uri="{FF2B5EF4-FFF2-40B4-BE49-F238E27FC236}">
                  <a16:creationId xmlns:a16="http://schemas.microsoft.com/office/drawing/2014/main" id="{6E66CE98-B6E4-F1C5-8B90-4F023222243A}"/>
                </a:ext>
              </a:extLst>
            </p:cNvPr>
            <p:cNvSpPr/>
            <p:nvPr/>
          </p:nvSpPr>
          <p:spPr>
            <a:xfrm>
              <a:off x="250763" y="2819405"/>
              <a:ext cx="582910" cy="482085"/>
            </a:xfrm>
            <a:custGeom>
              <a:avLst/>
              <a:gdLst/>
              <a:ahLst/>
              <a:cxnLst/>
              <a:rect l="l" t="t" r="r" b="b"/>
              <a:pathLst>
                <a:path w="8094" h="6694" extrusionOk="0">
                  <a:moveTo>
                    <a:pt x="1528" y="0"/>
                  </a:moveTo>
                  <a:cubicBezTo>
                    <a:pt x="1013" y="0"/>
                    <a:pt x="1635" y="833"/>
                    <a:pt x="1901" y="1254"/>
                  </a:cubicBezTo>
                  <a:cubicBezTo>
                    <a:pt x="1686" y="1074"/>
                    <a:pt x="1449" y="920"/>
                    <a:pt x="1198" y="781"/>
                  </a:cubicBezTo>
                  <a:cubicBezTo>
                    <a:pt x="1098" y="728"/>
                    <a:pt x="858" y="560"/>
                    <a:pt x="687" y="560"/>
                  </a:cubicBezTo>
                  <a:cubicBezTo>
                    <a:pt x="632" y="560"/>
                    <a:pt x="584" y="577"/>
                    <a:pt x="550" y="621"/>
                  </a:cubicBezTo>
                  <a:cubicBezTo>
                    <a:pt x="411" y="788"/>
                    <a:pt x="675" y="1109"/>
                    <a:pt x="781" y="1219"/>
                  </a:cubicBezTo>
                  <a:cubicBezTo>
                    <a:pt x="983" y="1436"/>
                    <a:pt x="1218" y="1630"/>
                    <a:pt x="1455" y="1818"/>
                  </a:cubicBezTo>
                  <a:cubicBezTo>
                    <a:pt x="1253" y="1728"/>
                    <a:pt x="1051" y="1645"/>
                    <a:pt x="842" y="1581"/>
                  </a:cubicBezTo>
                  <a:cubicBezTo>
                    <a:pt x="752" y="1555"/>
                    <a:pt x="612" y="1521"/>
                    <a:pt x="482" y="1521"/>
                  </a:cubicBezTo>
                  <a:cubicBezTo>
                    <a:pt x="371" y="1521"/>
                    <a:pt x="267" y="1546"/>
                    <a:pt x="209" y="1623"/>
                  </a:cubicBezTo>
                  <a:cubicBezTo>
                    <a:pt x="1" y="1915"/>
                    <a:pt x="836" y="2271"/>
                    <a:pt x="1185" y="2438"/>
                  </a:cubicBezTo>
                  <a:cubicBezTo>
                    <a:pt x="1079" y="2405"/>
                    <a:pt x="841" y="2373"/>
                    <a:pt x="654" y="2373"/>
                  </a:cubicBezTo>
                  <a:cubicBezTo>
                    <a:pt x="558" y="2373"/>
                    <a:pt x="476" y="2381"/>
                    <a:pt x="433" y="2403"/>
                  </a:cubicBezTo>
                  <a:cubicBezTo>
                    <a:pt x="308" y="2471"/>
                    <a:pt x="286" y="2590"/>
                    <a:pt x="363" y="2702"/>
                  </a:cubicBezTo>
                  <a:cubicBezTo>
                    <a:pt x="517" y="2931"/>
                    <a:pt x="1115" y="3161"/>
                    <a:pt x="1372" y="3231"/>
                  </a:cubicBezTo>
                  <a:cubicBezTo>
                    <a:pt x="1671" y="3315"/>
                    <a:pt x="2026" y="3390"/>
                    <a:pt x="2249" y="3432"/>
                  </a:cubicBezTo>
                  <a:cubicBezTo>
                    <a:pt x="2457" y="3691"/>
                    <a:pt x="3578" y="5033"/>
                    <a:pt x="5059" y="5917"/>
                  </a:cubicBezTo>
                  <a:cubicBezTo>
                    <a:pt x="5815" y="6369"/>
                    <a:pt x="6660" y="6694"/>
                    <a:pt x="7529" y="6694"/>
                  </a:cubicBezTo>
                  <a:cubicBezTo>
                    <a:pt x="7716" y="6694"/>
                    <a:pt x="7905" y="6679"/>
                    <a:pt x="8094" y="6646"/>
                  </a:cubicBezTo>
                  <a:lnTo>
                    <a:pt x="8023" y="4308"/>
                  </a:lnTo>
                  <a:cubicBezTo>
                    <a:pt x="8023" y="4308"/>
                    <a:pt x="7838" y="4344"/>
                    <a:pt x="7521" y="4344"/>
                  </a:cubicBezTo>
                  <a:cubicBezTo>
                    <a:pt x="7175" y="4344"/>
                    <a:pt x="6673" y="4302"/>
                    <a:pt x="6083" y="4128"/>
                  </a:cubicBezTo>
                  <a:cubicBezTo>
                    <a:pt x="5303" y="3899"/>
                    <a:pt x="4364" y="3425"/>
                    <a:pt x="3439" y="2500"/>
                  </a:cubicBezTo>
                  <a:cubicBezTo>
                    <a:pt x="3536" y="2188"/>
                    <a:pt x="3598" y="1860"/>
                    <a:pt x="3655" y="1540"/>
                  </a:cubicBezTo>
                  <a:cubicBezTo>
                    <a:pt x="3681" y="1331"/>
                    <a:pt x="3807" y="935"/>
                    <a:pt x="3640" y="746"/>
                  </a:cubicBezTo>
                  <a:cubicBezTo>
                    <a:pt x="3586" y="689"/>
                    <a:pt x="3535" y="664"/>
                    <a:pt x="3485" y="664"/>
                  </a:cubicBezTo>
                  <a:cubicBezTo>
                    <a:pt x="3219" y="664"/>
                    <a:pt x="3016" y="1391"/>
                    <a:pt x="2952" y="1645"/>
                  </a:cubicBezTo>
                  <a:cubicBezTo>
                    <a:pt x="2771" y="1276"/>
                    <a:pt x="2492" y="1032"/>
                    <a:pt x="2284" y="691"/>
                  </a:cubicBezTo>
                  <a:cubicBezTo>
                    <a:pt x="2145" y="467"/>
                    <a:pt x="1866" y="23"/>
                    <a:pt x="1567" y="1"/>
                  </a:cubicBezTo>
                  <a:cubicBezTo>
                    <a:pt x="1553" y="1"/>
                    <a:pt x="1540" y="0"/>
                    <a:pt x="1528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34;p57">
              <a:extLst>
                <a:ext uri="{FF2B5EF4-FFF2-40B4-BE49-F238E27FC236}">
                  <a16:creationId xmlns:a16="http://schemas.microsoft.com/office/drawing/2014/main" id="{2C8E427B-DD7E-7AC3-CDF8-4B831AD75309}"/>
                </a:ext>
              </a:extLst>
            </p:cNvPr>
            <p:cNvSpPr/>
            <p:nvPr/>
          </p:nvSpPr>
          <p:spPr>
            <a:xfrm>
              <a:off x="615104" y="3116699"/>
              <a:ext cx="218573" cy="184797"/>
            </a:xfrm>
            <a:custGeom>
              <a:avLst/>
              <a:gdLst/>
              <a:ahLst/>
              <a:cxnLst/>
              <a:rect l="l" t="t" r="r" b="b"/>
              <a:pathLst>
                <a:path w="3035" h="2566" extrusionOk="0">
                  <a:moveTo>
                    <a:pt x="1024" y="0"/>
                  </a:moveTo>
                  <a:cubicBezTo>
                    <a:pt x="905" y="494"/>
                    <a:pt x="703" y="967"/>
                    <a:pt x="398" y="1364"/>
                  </a:cubicBezTo>
                  <a:cubicBezTo>
                    <a:pt x="279" y="1516"/>
                    <a:pt x="147" y="1663"/>
                    <a:pt x="0" y="1789"/>
                  </a:cubicBezTo>
                  <a:cubicBezTo>
                    <a:pt x="756" y="2241"/>
                    <a:pt x="1601" y="2566"/>
                    <a:pt x="2470" y="2566"/>
                  </a:cubicBezTo>
                  <a:cubicBezTo>
                    <a:pt x="2657" y="2566"/>
                    <a:pt x="2846" y="2551"/>
                    <a:pt x="3035" y="2518"/>
                  </a:cubicBezTo>
                  <a:lnTo>
                    <a:pt x="2964" y="180"/>
                  </a:lnTo>
                  <a:cubicBezTo>
                    <a:pt x="2964" y="180"/>
                    <a:pt x="2779" y="216"/>
                    <a:pt x="2462" y="216"/>
                  </a:cubicBezTo>
                  <a:cubicBezTo>
                    <a:pt x="2116" y="216"/>
                    <a:pt x="1614" y="174"/>
                    <a:pt x="1024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35;p57">
              <a:extLst>
                <a:ext uri="{FF2B5EF4-FFF2-40B4-BE49-F238E27FC236}">
                  <a16:creationId xmlns:a16="http://schemas.microsoft.com/office/drawing/2014/main" id="{4BE0FE6A-E878-A6BA-D851-E042A2987F60}"/>
                </a:ext>
              </a:extLst>
            </p:cNvPr>
            <p:cNvSpPr/>
            <p:nvPr/>
          </p:nvSpPr>
          <p:spPr>
            <a:xfrm>
              <a:off x="1320740" y="2753148"/>
              <a:ext cx="553310" cy="531849"/>
            </a:xfrm>
            <a:custGeom>
              <a:avLst/>
              <a:gdLst/>
              <a:ahLst/>
              <a:cxnLst/>
              <a:rect l="l" t="t" r="r" b="b"/>
              <a:pathLst>
                <a:path w="7683" h="7385" extrusionOk="0">
                  <a:moveTo>
                    <a:pt x="5993" y="1"/>
                  </a:moveTo>
                  <a:cubicBezTo>
                    <a:pt x="5968" y="1"/>
                    <a:pt x="5940" y="4"/>
                    <a:pt x="5909" y="10"/>
                  </a:cubicBezTo>
                  <a:cubicBezTo>
                    <a:pt x="5608" y="66"/>
                    <a:pt x="5392" y="539"/>
                    <a:pt x="5274" y="776"/>
                  </a:cubicBezTo>
                  <a:cubicBezTo>
                    <a:pt x="5107" y="1145"/>
                    <a:pt x="4856" y="1416"/>
                    <a:pt x="4724" y="1805"/>
                  </a:cubicBezTo>
                  <a:cubicBezTo>
                    <a:pt x="4634" y="1571"/>
                    <a:pt x="4357" y="895"/>
                    <a:pt x="4095" y="895"/>
                  </a:cubicBezTo>
                  <a:cubicBezTo>
                    <a:pt x="4039" y="895"/>
                    <a:pt x="3984" y="926"/>
                    <a:pt x="3931" y="998"/>
                  </a:cubicBezTo>
                  <a:cubicBezTo>
                    <a:pt x="3793" y="1200"/>
                    <a:pt x="3960" y="1583"/>
                    <a:pt x="4015" y="1785"/>
                  </a:cubicBezTo>
                  <a:cubicBezTo>
                    <a:pt x="4105" y="2097"/>
                    <a:pt x="4210" y="2418"/>
                    <a:pt x="4342" y="2717"/>
                  </a:cubicBezTo>
                  <a:cubicBezTo>
                    <a:pt x="3535" y="3740"/>
                    <a:pt x="2659" y="4318"/>
                    <a:pt x="1907" y="4644"/>
                  </a:cubicBezTo>
                  <a:cubicBezTo>
                    <a:pt x="1039" y="5020"/>
                    <a:pt x="333" y="5057"/>
                    <a:pt x="91" y="5057"/>
                  </a:cubicBezTo>
                  <a:cubicBezTo>
                    <a:pt x="32" y="5057"/>
                    <a:pt x="0" y="5055"/>
                    <a:pt x="0" y="5055"/>
                  </a:cubicBezTo>
                  <a:lnTo>
                    <a:pt x="0" y="5055"/>
                  </a:lnTo>
                  <a:lnTo>
                    <a:pt x="209" y="7379"/>
                  </a:lnTo>
                  <a:cubicBezTo>
                    <a:pt x="270" y="7383"/>
                    <a:pt x="331" y="7385"/>
                    <a:pt x="392" y="7385"/>
                  </a:cubicBezTo>
                  <a:cubicBezTo>
                    <a:pt x="1401" y="7385"/>
                    <a:pt x="2338" y="6911"/>
                    <a:pt x="3138" y="6294"/>
                  </a:cubicBezTo>
                  <a:cubicBezTo>
                    <a:pt x="4502" y="5250"/>
                    <a:pt x="5456" y="3776"/>
                    <a:pt x="5636" y="3503"/>
                  </a:cubicBezTo>
                  <a:cubicBezTo>
                    <a:pt x="5852" y="3433"/>
                    <a:pt x="6192" y="3308"/>
                    <a:pt x="6478" y="3198"/>
                  </a:cubicBezTo>
                  <a:cubicBezTo>
                    <a:pt x="6728" y="3093"/>
                    <a:pt x="7293" y="2794"/>
                    <a:pt x="7425" y="2550"/>
                  </a:cubicBezTo>
                  <a:cubicBezTo>
                    <a:pt x="7487" y="2431"/>
                    <a:pt x="7445" y="2314"/>
                    <a:pt x="7313" y="2258"/>
                  </a:cubicBezTo>
                  <a:cubicBezTo>
                    <a:pt x="7290" y="2249"/>
                    <a:pt x="7256" y="2245"/>
                    <a:pt x="7216" y="2245"/>
                  </a:cubicBezTo>
                  <a:cubicBezTo>
                    <a:pt x="7030" y="2245"/>
                    <a:pt x="6701" y="2325"/>
                    <a:pt x="6577" y="2376"/>
                  </a:cubicBezTo>
                  <a:cubicBezTo>
                    <a:pt x="6895" y="2174"/>
                    <a:pt x="7682" y="1730"/>
                    <a:pt x="7438" y="1464"/>
                  </a:cubicBezTo>
                  <a:cubicBezTo>
                    <a:pt x="7388" y="1406"/>
                    <a:pt x="7313" y="1385"/>
                    <a:pt x="7229" y="1385"/>
                  </a:cubicBezTo>
                  <a:cubicBezTo>
                    <a:pt x="7083" y="1385"/>
                    <a:pt x="6912" y="1450"/>
                    <a:pt x="6805" y="1499"/>
                  </a:cubicBezTo>
                  <a:cubicBezTo>
                    <a:pt x="6610" y="1583"/>
                    <a:pt x="6416" y="1688"/>
                    <a:pt x="6234" y="1798"/>
                  </a:cubicBezTo>
                  <a:cubicBezTo>
                    <a:pt x="6443" y="1583"/>
                    <a:pt x="6652" y="1367"/>
                    <a:pt x="6827" y="1130"/>
                  </a:cubicBezTo>
                  <a:cubicBezTo>
                    <a:pt x="6924" y="998"/>
                    <a:pt x="7146" y="658"/>
                    <a:pt x="6994" y="504"/>
                  </a:cubicBezTo>
                  <a:cubicBezTo>
                    <a:pt x="6960" y="470"/>
                    <a:pt x="6920" y="457"/>
                    <a:pt x="6875" y="457"/>
                  </a:cubicBezTo>
                  <a:cubicBezTo>
                    <a:pt x="6698" y="457"/>
                    <a:pt x="6459" y="674"/>
                    <a:pt x="6359" y="741"/>
                  </a:cubicBezTo>
                  <a:cubicBezTo>
                    <a:pt x="6131" y="908"/>
                    <a:pt x="5915" y="1088"/>
                    <a:pt x="5720" y="1297"/>
                  </a:cubicBezTo>
                  <a:cubicBezTo>
                    <a:pt x="5930" y="857"/>
                    <a:pt x="6420" y="1"/>
                    <a:pt x="599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36;p57">
              <a:extLst>
                <a:ext uri="{FF2B5EF4-FFF2-40B4-BE49-F238E27FC236}">
                  <a16:creationId xmlns:a16="http://schemas.microsoft.com/office/drawing/2014/main" id="{93647F50-D814-B48E-CE4F-D09431A1B099}"/>
                </a:ext>
              </a:extLst>
            </p:cNvPr>
            <p:cNvSpPr/>
            <p:nvPr/>
          </p:nvSpPr>
          <p:spPr>
            <a:xfrm>
              <a:off x="1320740" y="3087531"/>
              <a:ext cx="225991" cy="197472"/>
            </a:xfrm>
            <a:custGeom>
              <a:avLst/>
              <a:gdLst/>
              <a:ahLst/>
              <a:cxnLst/>
              <a:rect l="l" t="t" r="r" b="b"/>
              <a:pathLst>
                <a:path w="3138" h="2742" extrusionOk="0">
                  <a:moveTo>
                    <a:pt x="1907" y="1"/>
                  </a:moveTo>
                  <a:cubicBezTo>
                    <a:pt x="1039" y="377"/>
                    <a:pt x="333" y="414"/>
                    <a:pt x="91" y="414"/>
                  </a:cubicBezTo>
                  <a:cubicBezTo>
                    <a:pt x="32" y="414"/>
                    <a:pt x="0" y="412"/>
                    <a:pt x="0" y="412"/>
                  </a:cubicBezTo>
                  <a:lnTo>
                    <a:pt x="0" y="412"/>
                  </a:lnTo>
                  <a:lnTo>
                    <a:pt x="209" y="2736"/>
                  </a:lnTo>
                  <a:cubicBezTo>
                    <a:pt x="270" y="2740"/>
                    <a:pt x="331" y="2742"/>
                    <a:pt x="392" y="2742"/>
                  </a:cubicBezTo>
                  <a:cubicBezTo>
                    <a:pt x="1401" y="2742"/>
                    <a:pt x="2338" y="2268"/>
                    <a:pt x="3138" y="1651"/>
                  </a:cubicBezTo>
                  <a:cubicBezTo>
                    <a:pt x="2978" y="1546"/>
                    <a:pt x="2832" y="1420"/>
                    <a:pt x="2700" y="1282"/>
                  </a:cubicBezTo>
                  <a:cubicBezTo>
                    <a:pt x="2345" y="919"/>
                    <a:pt x="2088" y="475"/>
                    <a:pt x="1907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37;p57">
              <a:extLst>
                <a:ext uri="{FF2B5EF4-FFF2-40B4-BE49-F238E27FC236}">
                  <a16:creationId xmlns:a16="http://schemas.microsoft.com/office/drawing/2014/main" id="{9B76781A-887C-91EA-690F-19BF1BE310CF}"/>
                </a:ext>
              </a:extLst>
            </p:cNvPr>
            <p:cNvSpPr/>
            <p:nvPr/>
          </p:nvSpPr>
          <p:spPr>
            <a:xfrm>
              <a:off x="685826" y="4372564"/>
              <a:ext cx="346332" cy="165208"/>
            </a:xfrm>
            <a:custGeom>
              <a:avLst/>
              <a:gdLst/>
              <a:ahLst/>
              <a:cxnLst/>
              <a:rect l="l" t="t" r="r" b="b"/>
              <a:pathLst>
                <a:path w="4809" h="2294" extrusionOk="0">
                  <a:moveTo>
                    <a:pt x="4362" y="0"/>
                  </a:moveTo>
                  <a:lnTo>
                    <a:pt x="2498" y="20"/>
                  </a:lnTo>
                  <a:cubicBezTo>
                    <a:pt x="2498" y="20"/>
                    <a:pt x="1886" y="299"/>
                    <a:pt x="1266" y="668"/>
                  </a:cubicBezTo>
                  <a:cubicBezTo>
                    <a:pt x="640" y="1037"/>
                    <a:pt x="20" y="1488"/>
                    <a:pt x="0" y="1837"/>
                  </a:cubicBezTo>
                  <a:cubicBezTo>
                    <a:pt x="0" y="1914"/>
                    <a:pt x="20" y="1983"/>
                    <a:pt x="62" y="2046"/>
                  </a:cubicBezTo>
                  <a:cubicBezTo>
                    <a:pt x="77" y="2066"/>
                    <a:pt x="97" y="2088"/>
                    <a:pt x="119" y="2108"/>
                  </a:cubicBezTo>
                  <a:cubicBezTo>
                    <a:pt x="275" y="2243"/>
                    <a:pt x="577" y="2294"/>
                    <a:pt x="958" y="2294"/>
                  </a:cubicBezTo>
                  <a:cubicBezTo>
                    <a:pt x="1068" y="2294"/>
                    <a:pt x="1185" y="2290"/>
                    <a:pt x="1308" y="2282"/>
                  </a:cubicBezTo>
                  <a:cubicBezTo>
                    <a:pt x="1314" y="2282"/>
                    <a:pt x="1323" y="2282"/>
                    <a:pt x="1336" y="2275"/>
                  </a:cubicBezTo>
                  <a:cubicBezTo>
                    <a:pt x="2554" y="2185"/>
                    <a:pt x="4230" y="1712"/>
                    <a:pt x="4634" y="1468"/>
                  </a:cubicBezTo>
                  <a:cubicBezTo>
                    <a:pt x="4753" y="1398"/>
                    <a:pt x="4801" y="1295"/>
                    <a:pt x="4808" y="1183"/>
                  </a:cubicBezTo>
                  <a:cubicBezTo>
                    <a:pt x="4808" y="1154"/>
                    <a:pt x="4808" y="1121"/>
                    <a:pt x="4801" y="1086"/>
                  </a:cubicBezTo>
                  <a:cubicBezTo>
                    <a:pt x="4725" y="627"/>
                    <a:pt x="4362" y="0"/>
                    <a:pt x="4362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38;p57">
              <a:extLst>
                <a:ext uri="{FF2B5EF4-FFF2-40B4-BE49-F238E27FC236}">
                  <a16:creationId xmlns:a16="http://schemas.microsoft.com/office/drawing/2014/main" id="{8098C23E-7963-5B48-6233-B1DAE73B6CFE}"/>
                </a:ext>
              </a:extLst>
            </p:cNvPr>
            <p:cNvSpPr/>
            <p:nvPr/>
          </p:nvSpPr>
          <p:spPr>
            <a:xfrm>
              <a:off x="773760" y="4406701"/>
              <a:ext cx="102193" cy="29959"/>
            </a:xfrm>
            <a:custGeom>
              <a:avLst/>
              <a:gdLst/>
              <a:ahLst/>
              <a:cxnLst/>
              <a:rect l="l" t="t" r="r" b="b"/>
              <a:pathLst>
                <a:path w="1419" h="416" extrusionOk="0">
                  <a:moveTo>
                    <a:pt x="704" y="1"/>
                  </a:moveTo>
                  <a:cubicBezTo>
                    <a:pt x="515" y="1"/>
                    <a:pt x="321" y="34"/>
                    <a:pt x="150" y="69"/>
                  </a:cubicBezTo>
                  <a:cubicBezTo>
                    <a:pt x="0" y="102"/>
                    <a:pt x="58" y="316"/>
                    <a:pt x="197" y="316"/>
                  </a:cubicBezTo>
                  <a:cubicBezTo>
                    <a:pt x="207" y="316"/>
                    <a:pt x="217" y="315"/>
                    <a:pt x="227" y="313"/>
                  </a:cubicBezTo>
                  <a:cubicBezTo>
                    <a:pt x="364" y="284"/>
                    <a:pt x="541" y="250"/>
                    <a:pt x="713" y="250"/>
                  </a:cubicBezTo>
                  <a:cubicBezTo>
                    <a:pt x="878" y="250"/>
                    <a:pt x="1039" y="282"/>
                    <a:pt x="1152" y="381"/>
                  </a:cubicBezTo>
                  <a:cubicBezTo>
                    <a:pt x="1178" y="406"/>
                    <a:pt x="1206" y="416"/>
                    <a:pt x="1233" y="416"/>
                  </a:cubicBezTo>
                  <a:cubicBezTo>
                    <a:pt x="1332" y="416"/>
                    <a:pt x="1419" y="282"/>
                    <a:pt x="1326" y="201"/>
                  </a:cubicBezTo>
                  <a:cubicBezTo>
                    <a:pt x="1155" y="49"/>
                    <a:pt x="932" y="1"/>
                    <a:pt x="704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39;p57">
              <a:extLst>
                <a:ext uri="{FF2B5EF4-FFF2-40B4-BE49-F238E27FC236}">
                  <a16:creationId xmlns:a16="http://schemas.microsoft.com/office/drawing/2014/main" id="{15C9BB82-6F26-4AC6-68E0-4FEED47DBC3B}"/>
                </a:ext>
              </a:extLst>
            </p:cNvPr>
            <p:cNvSpPr/>
            <p:nvPr/>
          </p:nvSpPr>
          <p:spPr>
            <a:xfrm>
              <a:off x="733142" y="4435941"/>
              <a:ext cx="110763" cy="28663"/>
            </a:xfrm>
            <a:custGeom>
              <a:avLst/>
              <a:gdLst/>
              <a:ahLst/>
              <a:cxnLst/>
              <a:rect l="l" t="t" r="r" b="b"/>
              <a:pathLst>
                <a:path w="1538" h="398" extrusionOk="0">
                  <a:moveTo>
                    <a:pt x="648" y="0"/>
                  </a:moveTo>
                  <a:cubicBezTo>
                    <a:pt x="483" y="0"/>
                    <a:pt x="316" y="22"/>
                    <a:pt x="150" y="66"/>
                  </a:cubicBezTo>
                  <a:cubicBezTo>
                    <a:pt x="0" y="105"/>
                    <a:pt x="57" y="313"/>
                    <a:pt x="195" y="313"/>
                  </a:cubicBezTo>
                  <a:cubicBezTo>
                    <a:pt x="205" y="313"/>
                    <a:pt x="216" y="312"/>
                    <a:pt x="227" y="309"/>
                  </a:cubicBezTo>
                  <a:cubicBezTo>
                    <a:pt x="366" y="271"/>
                    <a:pt x="506" y="253"/>
                    <a:pt x="645" y="253"/>
                  </a:cubicBezTo>
                  <a:cubicBezTo>
                    <a:pt x="862" y="253"/>
                    <a:pt x="1076" y="298"/>
                    <a:pt x="1284" y="386"/>
                  </a:cubicBezTo>
                  <a:cubicBezTo>
                    <a:pt x="1302" y="394"/>
                    <a:pt x="1321" y="397"/>
                    <a:pt x="1338" y="397"/>
                  </a:cubicBezTo>
                  <a:cubicBezTo>
                    <a:pt x="1462" y="397"/>
                    <a:pt x="1538" y="218"/>
                    <a:pt x="1409" y="164"/>
                  </a:cubicBezTo>
                  <a:cubicBezTo>
                    <a:pt x="1160" y="53"/>
                    <a:pt x="905" y="0"/>
                    <a:pt x="648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40;p57">
              <a:extLst>
                <a:ext uri="{FF2B5EF4-FFF2-40B4-BE49-F238E27FC236}">
                  <a16:creationId xmlns:a16="http://schemas.microsoft.com/office/drawing/2014/main" id="{08E12A8F-DD0F-C20D-31F4-EB76CEEBA9F4}"/>
                </a:ext>
              </a:extLst>
            </p:cNvPr>
            <p:cNvSpPr/>
            <p:nvPr/>
          </p:nvSpPr>
          <p:spPr>
            <a:xfrm>
              <a:off x="685826" y="4457691"/>
              <a:ext cx="346332" cy="79795"/>
            </a:xfrm>
            <a:custGeom>
              <a:avLst/>
              <a:gdLst/>
              <a:ahLst/>
              <a:cxnLst/>
              <a:rect l="l" t="t" r="r" b="b"/>
              <a:pathLst>
                <a:path w="4809" h="1108" extrusionOk="0">
                  <a:moveTo>
                    <a:pt x="4808" y="1"/>
                  </a:moveTo>
                  <a:cubicBezTo>
                    <a:pt x="3268" y="575"/>
                    <a:pt x="1929" y="715"/>
                    <a:pt x="998" y="715"/>
                  </a:cubicBezTo>
                  <a:cubicBezTo>
                    <a:pt x="574" y="715"/>
                    <a:pt x="235" y="686"/>
                    <a:pt x="0" y="655"/>
                  </a:cubicBezTo>
                  <a:lnTo>
                    <a:pt x="0" y="655"/>
                  </a:lnTo>
                  <a:cubicBezTo>
                    <a:pt x="0" y="732"/>
                    <a:pt x="20" y="801"/>
                    <a:pt x="62" y="864"/>
                  </a:cubicBezTo>
                  <a:cubicBezTo>
                    <a:pt x="77" y="884"/>
                    <a:pt x="97" y="906"/>
                    <a:pt x="119" y="926"/>
                  </a:cubicBezTo>
                  <a:cubicBezTo>
                    <a:pt x="282" y="1056"/>
                    <a:pt x="605" y="1108"/>
                    <a:pt x="1010" y="1108"/>
                  </a:cubicBezTo>
                  <a:cubicBezTo>
                    <a:pt x="1105" y="1108"/>
                    <a:pt x="1205" y="1105"/>
                    <a:pt x="1308" y="1100"/>
                  </a:cubicBezTo>
                  <a:cubicBezTo>
                    <a:pt x="1314" y="1100"/>
                    <a:pt x="1323" y="1100"/>
                    <a:pt x="1336" y="1093"/>
                  </a:cubicBezTo>
                  <a:cubicBezTo>
                    <a:pt x="2554" y="1003"/>
                    <a:pt x="4230" y="530"/>
                    <a:pt x="4634" y="286"/>
                  </a:cubicBezTo>
                  <a:cubicBezTo>
                    <a:pt x="4753" y="216"/>
                    <a:pt x="4801" y="113"/>
                    <a:pt x="4808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41;p57">
              <a:extLst>
                <a:ext uri="{FF2B5EF4-FFF2-40B4-BE49-F238E27FC236}">
                  <a16:creationId xmlns:a16="http://schemas.microsoft.com/office/drawing/2014/main" id="{6DBCBCDC-D87C-D56D-E6AD-C44F2F294C75}"/>
                </a:ext>
              </a:extLst>
            </p:cNvPr>
            <p:cNvSpPr/>
            <p:nvPr/>
          </p:nvSpPr>
          <p:spPr>
            <a:xfrm>
              <a:off x="1093738" y="4367523"/>
              <a:ext cx="351301" cy="155918"/>
            </a:xfrm>
            <a:custGeom>
              <a:avLst/>
              <a:gdLst/>
              <a:ahLst/>
              <a:cxnLst/>
              <a:rect l="l" t="t" r="r" b="b"/>
              <a:pathLst>
                <a:path w="4878" h="2165" extrusionOk="0">
                  <a:moveTo>
                    <a:pt x="2240" y="0"/>
                  </a:moveTo>
                  <a:lnTo>
                    <a:pt x="383" y="125"/>
                  </a:lnTo>
                  <a:cubicBezTo>
                    <a:pt x="383" y="125"/>
                    <a:pt x="42" y="780"/>
                    <a:pt x="1" y="1246"/>
                  </a:cubicBezTo>
                  <a:lnTo>
                    <a:pt x="1" y="1330"/>
                  </a:lnTo>
                  <a:cubicBezTo>
                    <a:pt x="7" y="1448"/>
                    <a:pt x="69" y="1545"/>
                    <a:pt x="194" y="1608"/>
                  </a:cubicBezTo>
                  <a:cubicBezTo>
                    <a:pt x="612" y="1817"/>
                    <a:pt x="2289" y="2158"/>
                    <a:pt x="3514" y="2165"/>
                  </a:cubicBezTo>
                  <a:cubicBezTo>
                    <a:pt x="4077" y="2165"/>
                    <a:pt x="4543" y="2101"/>
                    <a:pt x="4752" y="1921"/>
                  </a:cubicBezTo>
                  <a:cubicBezTo>
                    <a:pt x="4780" y="1892"/>
                    <a:pt x="4802" y="1866"/>
                    <a:pt x="4822" y="1837"/>
                  </a:cubicBezTo>
                  <a:cubicBezTo>
                    <a:pt x="4864" y="1767"/>
                    <a:pt x="4877" y="1699"/>
                    <a:pt x="4870" y="1622"/>
                  </a:cubicBezTo>
                  <a:cubicBezTo>
                    <a:pt x="4822" y="1281"/>
                    <a:pt x="4167" y="870"/>
                    <a:pt x="3521" y="556"/>
                  </a:cubicBezTo>
                  <a:cubicBezTo>
                    <a:pt x="2873" y="237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42;p57">
              <a:extLst>
                <a:ext uri="{FF2B5EF4-FFF2-40B4-BE49-F238E27FC236}">
                  <a16:creationId xmlns:a16="http://schemas.microsoft.com/office/drawing/2014/main" id="{499AC955-DDBC-4C1A-7B0E-99216DCD4CE7}"/>
                </a:ext>
              </a:extLst>
            </p:cNvPr>
            <p:cNvSpPr/>
            <p:nvPr/>
          </p:nvSpPr>
          <p:spPr>
            <a:xfrm>
              <a:off x="1249082" y="4396763"/>
              <a:ext cx="101329" cy="33344"/>
            </a:xfrm>
            <a:custGeom>
              <a:avLst/>
              <a:gdLst/>
              <a:ahLst/>
              <a:cxnLst/>
              <a:rect l="l" t="t" r="r" b="b"/>
              <a:pathLst>
                <a:path w="1407" h="463" extrusionOk="0">
                  <a:moveTo>
                    <a:pt x="823" y="1"/>
                  </a:moveTo>
                  <a:cubicBezTo>
                    <a:pt x="550" y="1"/>
                    <a:pt x="276" y="54"/>
                    <a:pt x="90" y="249"/>
                  </a:cubicBezTo>
                  <a:cubicBezTo>
                    <a:pt x="1" y="339"/>
                    <a:pt x="89" y="462"/>
                    <a:pt x="188" y="462"/>
                  </a:cubicBezTo>
                  <a:cubicBezTo>
                    <a:pt x="219" y="462"/>
                    <a:pt x="251" y="451"/>
                    <a:pt x="279" y="423"/>
                  </a:cubicBezTo>
                  <a:cubicBezTo>
                    <a:pt x="404" y="289"/>
                    <a:pt x="611" y="251"/>
                    <a:pt x="814" y="251"/>
                  </a:cubicBezTo>
                  <a:cubicBezTo>
                    <a:pt x="949" y="251"/>
                    <a:pt x="1082" y="267"/>
                    <a:pt x="1190" y="284"/>
                  </a:cubicBezTo>
                  <a:cubicBezTo>
                    <a:pt x="1197" y="285"/>
                    <a:pt x="1203" y="285"/>
                    <a:pt x="1208" y="285"/>
                  </a:cubicBezTo>
                  <a:cubicBezTo>
                    <a:pt x="1355" y="285"/>
                    <a:pt x="1406" y="53"/>
                    <a:pt x="1246" y="33"/>
                  </a:cubicBezTo>
                  <a:cubicBezTo>
                    <a:pt x="1114" y="16"/>
                    <a:pt x="969" y="1"/>
                    <a:pt x="823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43;p57">
              <a:extLst>
                <a:ext uri="{FF2B5EF4-FFF2-40B4-BE49-F238E27FC236}">
                  <a16:creationId xmlns:a16="http://schemas.microsoft.com/office/drawing/2014/main" id="{5C8EEF32-25E8-8BE5-7602-E498CB7EC601}"/>
                </a:ext>
              </a:extLst>
            </p:cNvPr>
            <p:cNvSpPr/>
            <p:nvPr/>
          </p:nvSpPr>
          <p:spPr>
            <a:xfrm>
              <a:off x="1283074" y="4422185"/>
              <a:ext cx="109539" cy="32768"/>
            </a:xfrm>
            <a:custGeom>
              <a:avLst/>
              <a:gdLst/>
              <a:ahLst/>
              <a:cxnLst/>
              <a:rect l="l" t="t" r="r" b="b"/>
              <a:pathLst>
                <a:path w="1521" h="455" extrusionOk="0">
                  <a:moveTo>
                    <a:pt x="1012" y="0"/>
                  </a:moveTo>
                  <a:cubicBezTo>
                    <a:pt x="705" y="0"/>
                    <a:pt x="407" y="79"/>
                    <a:pt x="119" y="230"/>
                  </a:cubicBezTo>
                  <a:cubicBezTo>
                    <a:pt x="1" y="288"/>
                    <a:pt x="84" y="455"/>
                    <a:pt x="198" y="455"/>
                  </a:cubicBezTo>
                  <a:cubicBezTo>
                    <a:pt x="218" y="455"/>
                    <a:pt x="239" y="450"/>
                    <a:pt x="259" y="439"/>
                  </a:cubicBezTo>
                  <a:cubicBezTo>
                    <a:pt x="496" y="313"/>
                    <a:pt x="751" y="252"/>
                    <a:pt x="1011" y="252"/>
                  </a:cubicBezTo>
                  <a:cubicBezTo>
                    <a:pt x="1110" y="252"/>
                    <a:pt x="1210" y="261"/>
                    <a:pt x="1310" y="278"/>
                  </a:cubicBezTo>
                  <a:cubicBezTo>
                    <a:pt x="1320" y="281"/>
                    <a:pt x="1330" y="282"/>
                    <a:pt x="1340" y="282"/>
                  </a:cubicBezTo>
                  <a:cubicBezTo>
                    <a:pt x="1477" y="282"/>
                    <a:pt x="1521" y="61"/>
                    <a:pt x="1365" y="34"/>
                  </a:cubicBezTo>
                  <a:cubicBezTo>
                    <a:pt x="1246" y="11"/>
                    <a:pt x="1128" y="0"/>
                    <a:pt x="101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44;p57">
              <a:extLst>
                <a:ext uri="{FF2B5EF4-FFF2-40B4-BE49-F238E27FC236}">
                  <a16:creationId xmlns:a16="http://schemas.microsoft.com/office/drawing/2014/main" id="{0EF8D401-B6A0-C2D0-484B-A3EAD01E5110}"/>
                </a:ext>
              </a:extLst>
            </p:cNvPr>
            <p:cNvSpPr/>
            <p:nvPr/>
          </p:nvSpPr>
          <p:spPr>
            <a:xfrm>
              <a:off x="1093738" y="4463236"/>
              <a:ext cx="351301" cy="60207"/>
            </a:xfrm>
            <a:custGeom>
              <a:avLst/>
              <a:gdLst/>
              <a:ahLst/>
              <a:cxnLst/>
              <a:rect l="l" t="t" r="r" b="b"/>
              <a:pathLst>
                <a:path w="4878" h="836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119"/>
                    <a:pt x="69" y="216"/>
                    <a:pt x="194" y="279"/>
                  </a:cubicBezTo>
                  <a:cubicBezTo>
                    <a:pt x="612" y="488"/>
                    <a:pt x="2289" y="829"/>
                    <a:pt x="3514" y="836"/>
                  </a:cubicBezTo>
                  <a:cubicBezTo>
                    <a:pt x="4077" y="836"/>
                    <a:pt x="4543" y="765"/>
                    <a:pt x="4752" y="592"/>
                  </a:cubicBezTo>
                  <a:cubicBezTo>
                    <a:pt x="4780" y="563"/>
                    <a:pt x="4802" y="537"/>
                    <a:pt x="4822" y="508"/>
                  </a:cubicBezTo>
                  <a:cubicBezTo>
                    <a:pt x="4864" y="438"/>
                    <a:pt x="4877" y="370"/>
                    <a:pt x="4870" y="293"/>
                  </a:cubicBezTo>
                  <a:lnTo>
                    <a:pt x="4870" y="293"/>
                  </a:lnTo>
                  <a:cubicBezTo>
                    <a:pt x="4513" y="367"/>
                    <a:pt x="3908" y="458"/>
                    <a:pt x="3120" y="458"/>
                  </a:cubicBezTo>
                  <a:cubicBezTo>
                    <a:pt x="2267" y="458"/>
                    <a:pt x="1201" y="351"/>
                    <a:pt x="1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45;p57">
              <a:extLst>
                <a:ext uri="{FF2B5EF4-FFF2-40B4-BE49-F238E27FC236}">
                  <a16:creationId xmlns:a16="http://schemas.microsoft.com/office/drawing/2014/main" id="{C320CE40-B14B-AE2E-B120-5724B5DF45A1}"/>
                </a:ext>
              </a:extLst>
            </p:cNvPr>
            <p:cNvSpPr/>
            <p:nvPr/>
          </p:nvSpPr>
          <p:spPr>
            <a:xfrm>
              <a:off x="810058" y="3673909"/>
              <a:ext cx="496129" cy="736235"/>
            </a:xfrm>
            <a:custGeom>
              <a:avLst/>
              <a:gdLst/>
              <a:ahLst/>
              <a:cxnLst/>
              <a:rect l="l" t="t" r="r" b="b"/>
              <a:pathLst>
                <a:path w="6889" h="10223" extrusionOk="0">
                  <a:moveTo>
                    <a:pt x="6889" y="0"/>
                  </a:moveTo>
                  <a:lnTo>
                    <a:pt x="0" y="64"/>
                  </a:lnTo>
                  <a:lnTo>
                    <a:pt x="209" y="10000"/>
                  </a:lnTo>
                  <a:cubicBezTo>
                    <a:pt x="1018" y="10114"/>
                    <a:pt x="1674" y="10194"/>
                    <a:pt x="2323" y="10194"/>
                  </a:cubicBezTo>
                  <a:cubicBezTo>
                    <a:pt x="2506" y="10194"/>
                    <a:pt x="2689" y="10188"/>
                    <a:pt x="2874" y="10174"/>
                  </a:cubicBezTo>
                  <a:lnTo>
                    <a:pt x="3549" y="3083"/>
                  </a:lnTo>
                  <a:lnTo>
                    <a:pt x="4127" y="10222"/>
                  </a:lnTo>
                  <a:cubicBezTo>
                    <a:pt x="5135" y="10216"/>
                    <a:pt x="5874" y="10104"/>
                    <a:pt x="6792" y="9882"/>
                  </a:cubicBezTo>
                  <a:lnTo>
                    <a:pt x="6889" y="0"/>
                  </a:ln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46;p57">
              <a:extLst>
                <a:ext uri="{FF2B5EF4-FFF2-40B4-BE49-F238E27FC236}">
                  <a16:creationId xmlns:a16="http://schemas.microsoft.com/office/drawing/2014/main" id="{4BDA77DC-3F20-F793-FAD0-6AB6E1AD5ED6}"/>
                </a:ext>
              </a:extLst>
            </p:cNvPr>
            <p:cNvSpPr/>
            <p:nvPr/>
          </p:nvSpPr>
          <p:spPr>
            <a:xfrm>
              <a:off x="1061618" y="3659937"/>
              <a:ext cx="70721" cy="230528"/>
            </a:xfrm>
            <a:custGeom>
              <a:avLst/>
              <a:gdLst/>
              <a:ahLst/>
              <a:cxnLst/>
              <a:rect l="l" t="t" r="r" b="b"/>
              <a:pathLst>
                <a:path w="982" h="3201" extrusionOk="0">
                  <a:moveTo>
                    <a:pt x="91" y="1"/>
                  </a:moveTo>
                  <a:cubicBezTo>
                    <a:pt x="43" y="1"/>
                    <a:pt x="1" y="42"/>
                    <a:pt x="1" y="91"/>
                  </a:cubicBezTo>
                  <a:lnTo>
                    <a:pt x="1" y="3117"/>
                  </a:lnTo>
                  <a:cubicBezTo>
                    <a:pt x="1" y="3167"/>
                    <a:pt x="43" y="3200"/>
                    <a:pt x="91" y="3200"/>
                  </a:cubicBezTo>
                  <a:cubicBezTo>
                    <a:pt x="139" y="3200"/>
                    <a:pt x="175" y="3167"/>
                    <a:pt x="175" y="3117"/>
                  </a:cubicBezTo>
                  <a:lnTo>
                    <a:pt x="175" y="2589"/>
                  </a:lnTo>
                  <a:cubicBezTo>
                    <a:pt x="216" y="2602"/>
                    <a:pt x="258" y="2609"/>
                    <a:pt x="306" y="2609"/>
                  </a:cubicBezTo>
                  <a:cubicBezTo>
                    <a:pt x="363" y="2609"/>
                    <a:pt x="432" y="2596"/>
                    <a:pt x="495" y="2561"/>
                  </a:cubicBezTo>
                  <a:cubicBezTo>
                    <a:pt x="849" y="2365"/>
                    <a:pt x="981" y="1614"/>
                    <a:pt x="891" y="320"/>
                  </a:cubicBezTo>
                  <a:cubicBezTo>
                    <a:pt x="884" y="271"/>
                    <a:pt x="843" y="236"/>
                    <a:pt x="794" y="236"/>
                  </a:cubicBezTo>
                  <a:cubicBezTo>
                    <a:pt x="746" y="244"/>
                    <a:pt x="711" y="286"/>
                    <a:pt x="717" y="335"/>
                  </a:cubicBezTo>
                  <a:cubicBezTo>
                    <a:pt x="829" y="1928"/>
                    <a:pt x="572" y="2317"/>
                    <a:pt x="412" y="2407"/>
                  </a:cubicBezTo>
                  <a:cubicBezTo>
                    <a:pt x="375" y="2428"/>
                    <a:pt x="337" y="2435"/>
                    <a:pt x="302" y="2435"/>
                  </a:cubicBezTo>
                  <a:cubicBezTo>
                    <a:pt x="252" y="2435"/>
                    <a:pt x="207" y="2420"/>
                    <a:pt x="175" y="2407"/>
                  </a:cubicBezTo>
                  <a:lnTo>
                    <a:pt x="175" y="91"/>
                  </a:lnTo>
                  <a:cubicBezTo>
                    <a:pt x="175" y="42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47;p57">
              <a:extLst>
                <a:ext uri="{FF2B5EF4-FFF2-40B4-BE49-F238E27FC236}">
                  <a16:creationId xmlns:a16="http://schemas.microsoft.com/office/drawing/2014/main" id="{8B4B771F-C100-5818-8188-E82A35AF39E0}"/>
                </a:ext>
              </a:extLst>
            </p:cNvPr>
            <p:cNvSpPr/>
            <p:nvPr/>
          </p:nvSpPr>
          <p:spPr>
            <a:xfrm>
              <a:off x="1241088" y="3643805"/>
              <a:ext cx="59126" cy="143963"/>
            </a:xfrm>
            <a:custGeom>
              <a:avLst/>
              <a:gdLst/>
              <a:ahLst/>
              <a:cxnLst/>
              <a:rect l="l" t="t" r="r" b="b"/>
              <a:pathLst>
                <a:path w="821" h="1999" extrusionOk="0">
                  <a:moveTo>
                    <a:pt x="146" y="1"/>
                  </a:moveTo>
                  <a:cubicBezTo>
                    <a:pt x="97" y="1"/>
                    <a:pt x="56" y="36"/>
                    <a:pt x="56" y="84"/>
                  </a:cubicBezTo>
                  <a:cubicBezTo>
                    <a:pt x="49" y="141"/>
                    <a:pt x="1" y="1477"/>
                    <a:pt x="410" y="1880"/>
                  </a:cubicBezTo>
                  <a:cubicBezTo>
                    <a:pt x="502" y="1956"/>
                    <a:pt x="598" y="1998"/>
                    <a:pt x="702" y="1998"/>
                  </a:cubicBezTo>
                  <a:lnTo>
                    <a:pt x="737" y="1998"/>
                  </a:lnTo>
                  <a:cubicBezTo>
                    <a:pt x="785" y="1998"/>
                    <a:pt x="820" y="1956"/>
                    <a:pt x="820" y="1908"/>
                  </a:cubicBezTo>
                  <a:cubicBezTo>
                    <a:pt x="814" y="1859"/>
                    <a:pt x="772" y="1824"/>
                    <a:pt x="724" y="1824"/>
                  </a:cubicBezTo>
                  <a:cubicBezTo>
                    <a:pt x="716" y="1825"/>
                    <a:pt x="709" y="1825"/>
                    <a:pt x="703" y="1825"/>
                  </a:cubicBezTo>
                  <a:cubicBezTo>
                    <a:pt x="641" y="1825"/>
                    <a:pt x="586" y="1799"/>
                    <a:pt x="535" y="1754"/>
                  </a:cubicBezTo>
                  <a:cubicBezTo>
                    <a:pt x="236" y="1462"/>
                    <a:pt x="216" y="460"/>
                    <a:pt x="229" y="93"/>
                  </a:cubicBezTo>
                  <a:cubicBezTo>
                    <a:pt x="229" y="51"/>
                    <a:pt x="194" y="9"/>
                    <a:pt x="146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48;p57">
              <a:extLst>
                <a:ext uri="{FF2B5EF4-FFF2-40B4-BE49-F238E27FC236}">
                  <a16:creationId xmlns:a16="http://schemas.microsoft.com/office/drawing/2014/main" id="{5A73A84F-7A24-D06A-57C6-1D6F43C19177}"/>
                </a:ext>
              </a:extLst>
            </p:cNvPr>
            <p:cNvSpPr/>
            <p:nvPr/>
          </p:nvSpPr>
          <p:spPr>
            <a:xfrm>
              <a:off x="817619" y="3644165"/>
              <a:ext cx="64672" cy="152101"/>
            </a:xfrm>
            <a:custGeom>
              <a:avLst/>
              <a:gdLst/>
              <a:ahLst/>
              <a:cxnLst/>
              <a:rect l="l" t="t" r="r" b="b"/>
              <a:pathLst>
                <a:path w="898" h="2112" extrusionOk="0">
                  <a:moveTo>
                    <a:pt x="562" y="0"/>
                  </a:moveTo>
                  <a:cubicBezTo>
                    <a:pt x="554" y="0"/>
                    <a:pt x="545" y="1"/>
                    <a:pt x="536" y="4"/>
                  </a:cubicBezTo>
                  <a:cubicBezTo>
                    <a:pt x="486" y="11"/>
                    <a:pt x="460" y="59"/>
                    <a:pt x="473" y="108"/>
                  </a:cubicBezTo>
                  <a:cubicBezTo>
                    <a:pt x="515" y="296"/>
                    <a:pt x="668" y="1492"/>
                    <a:pt x="354" y="1841"/>
                  </a:cubicBezTo>
                  <a:cubicBezTo>
                    <a:pt x="297" y="1904"/>
                    <a:pt x="233" y="1934"/>
                    <a:pt x="152" y="1934"/>
                  </a:cubicBezTo>
                  <a:cubicBezTo>
                    <a:pt x="137" y="1934"/>
                    <a:pt x="121" y="1933"/>
                    <a:pt x="104" y="1931"/>
                  </a:cubicBezTo>
                  <a:cubicBezTo>
                    <a:pt x="56" y="1931"/>
                    <a:pt x="14" y="1958"/>
                    <a:pt x="7" y="2008"/>
                  </a:cubicBezTo>
                  <a:cubicBezTo>
                    <a:pt x="0" y="2057"/>
                    <a:pt x="35" y="2098"/>
                    <a:pt x="84" y="2105"/>
                  </a:cubicBezTo>
                  <a:cubicBezTo>
                    <a:pt x="104" y="2112"/>
                    <a:pt x="126" y="2112"/>
                    <a:pt x="146" y="2112"/>
                  </a:cubicBezTo>
                  <a:cubicBezTo>
                    <a:pt x="278" y="2112"/>
                    <a:pt x="396" y="2057"/>
                    <a:pt x="486" y="1958"/>
                  </a:cubicBezTo>
                  <a:cubicBezTo>
                    <a:pt x="897" y="1485"/>
                    <a:pt x="647" y="79"/>
                    <a:pt x="640" y="66"/>
                  </a:cubicBezTo>
                  <a:cubicBezTo>
                    <a:pt x="629" y="26"/>
                    <a:pt x="599" y="0"/>
                    <a:pt x="56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49;p57">
              <a:extLst>
                <a:ext uri="{FF2B5EF4-FFF2-40B4-BE49-F238E27FC236}">
                  <a16:creationId xmlns:a16="http://schemas.microsoft.com/office/drawing/2014/main" id="{FD8EA450-B7DA-10D8-AB60-308FC94CC341}"/>
                </a:ext>
              </a:extLst>
            </p:cNvPr>
            <p:cNvSpPr/>
            <p:nvPr/>
          </p:nvSpPr>
          <p:spPr>
            <a:xfrm>
              <a:off x="669766" y="3074064"/>
              <a:ext cx="822368" cy="632026"/>
            </a:xfrm>
            <a:custGeom>
              <a:avLst/>
              <a:gdLst/>
              <a:ahLst/>
              <a:cxnLst/>
              <a:rect l="l" t="t" r="r" b="b"/>
              <a:pathLst>
                <a:path w="11419" h="8776" extrusionOk="0">
                  <a:moveTo>
                    <a:pt x="10799" y="1"/>
                  </a:moveTo>
                  <a:cubicBezTo>
                    <a:pt x="9090" y="647"/>
                    <a:pt x="7145" y="846"/>
                    <a:pt x="5399" y="846"/>
                  </a:cubicBezTo>
                  <a:cubicBezTo>
                    <a:pt x="2616" y="846"/>
                    <a:pt x="342" y="342"/>
                    <a:pt x="342" y="342"/>
                  </a:cubicBezTo>
                  <a:lnTo>
                    <a:pt x="1" y="3668"/>
                  </a:lnTo>
                  <a:cubicBezTo>
                    <a:pt x="995" y="3912"/>
                    <a:pt x="1420" y="4086"/>
                    <a:pt x="2443" y="4163"/>
                  </a:cubicBezTo>
                  <a:lnTo>
                    <a:pt x="2255" y="5762"/>
                  </a:lnTo>
                  <a:lnTo>
                    <a:pt x="1948" y="8393"/>
                  </a:lnTo>
                  <a:cubicBezTo>
                    <a:pt x="3211" y="8647"/>
                    <a:pt x="4434" y="8776"/>
                    <a:pt x="5613" y="8776"/>
                  </a:cubicBezTo>
                  <a:cubicBezTo>
                    <a:pt x="6727" y="8776"/>
                    <a:pt x="7802" y="8661"/>
                    <a:pt x="8837" y="8428"/>
                  </a:cubicBezTo>
                  <a:lnTo>
                    <a:pt x="8705" y="7077"/>
                  </a:lnTo>
                  <a:lnTo>
                    <a:pt x="8413" y="3954"/>
                  </a:lnTo>
                  <a:cubicBezTo>
                    <a:pt x="10757" y="3653"/>
                    <a:pt x="11419" y="3264"/>
                    <a:pt x="11419" y="3264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50;p57">
              <a:extLst>
                <a:ext uri="{FF2B5EF4-FFF2-40B4-BE49-F238E27FC236}">
                  <a16:creationId xmlns:a16="http://schemas.microsoft.com/office/drawing/2014/main" id="{106887F1-9E87-7113-3ABF-2B0B3F7E4B7C}"/>
                </a:ext>
              </a:extLst>
            </p:cNvPr>
            <p:cNvSpPr/>
            <p:nvPr/>
          </p:nvSpPr>
          <p:spPr>
            <a:xfrm>
              <a:off x="971451" y="3073632"/>
              <a:ext cx="171906" cy="166865"/>
            </a:xfrm>
            <a:custGeom>
              <a:avLst/>
              <a:gdLst/>
              <a:ahLst/>
              <a:cxnLst/>
              <a:rect l="l" t="t" r="r" b="b"/>
              <a:pathLst>
                <a:path w="2387" h="2317" extrusionOk="0">
                  <a:moveTo>
                    <a:pt x="480" y="0"/>
                  </a:moveTo>
                  <a:cubicBezTo>
                    <a:pt x="480" y="0"/>
                    <a:pt x="321" y="703"/>
                    <a:pt x="161" y="829"/>
                  </a:cubicBezTo>
                  <a:cubicBezTo>
                    <a:pt x="0" y="954"/>
                    <a:pt x="877" y="2290"/>
                    <a:pt x="1266" y="2317"/>
                  </a:cubicBezTo>
                  <a:cubicBezTo>
                    <a:pt x="1270" y="2317"/>
                    <a:pt x="1273" y="2317"/>
                    <a:pt x="1277" y="2317"/>
                  </a:cubicBezTo>
                  <a:cubicBezTo>
                    <a:pt x="1670" y="2317"/>
                    <a:pt x="2373" y="1120"/>
                    <a:pt x="2380" y="987"/>
                  </a:cubicBezTo>
                  <a:cubicBezTo>
                    <a:pt x="2387" y="855"/>
                    <a:pt x="2143" y="486"/>
                    <a:pt x="2171" y="286"/>
                  </a:cubicBezTo>
                  <a:cubicBezTo>
                    <a:pt x="2200" y="84"/>
                    <a:pt x="480" y="0"/>
                    <a:pt x="480" y="0"/>
                  </a:cubicBezTo>
                  <a:close/>
                </a:path>
              </a:pathLst>
            </a:custGeom>
            <a:solidFill>
              <a:srgbClr val="F5A089"/>
            </a:solidFill>
            <a:ln w="9525" cap="flat" cmpd="sng">
              <a:solidFill>
                <a:srgbClr val="F5A0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51;p57">
              <a:extLst>
                <a:ext uri="{FF2B5EF4-FFF2-40B4-BE49-F238E27FC236}">
                  <a16:creationId xmlns:a16="http://schemas.microsoft.com/office/drawing/2014/main" id="{36F57C62-BD96-14BA-071A-633A014BC19B}"/>
                </a:ext>
              </a:extLst>
            </p:cNvPr>
            <p:cNvSpPr/>
            <p:nvPr/>
          </p:nvSpPr>
          <p:spPr>
            <a:xfrm>
              <a:off x="671710" y="2795639"/>
              <a:ext cx="171978" cy="156134"/>
            </a:xfrm>
            <a:custGeom>
              <a:avLst/>
              <a:gdLst/>
              <a:ahLst/>
              <a:cxnLst/>
              <a:rect l="l" t="t" r="r" b="b"/>
              <a:pathLst>
                <a:path w="2388" h="2168" extrusionOk="0">
                  <a:moveTo>
                    <a:pt x="1040" y="0"/>
                  </a:moveTo>
                  <a:cubicBezTo>
                    <a:pt x="685" y="0"/>
                    <a:pt x="365" y="192"/>
                    <a:pt x="216" y="534"/>
                  </a:cubicBezTo>
                  <a:cubicBezTo>
                    <a:pt x="1" y="1048"/>
                    <a:pt x="266" y="1716"/>
                    <a:pt x="801" y="2017"/>
                  </a:cubicBezTo>
                  <a:cubicBezTo>
                    <a:pt x="980" y="2119"/>
                    <a:pt x="1169" y="2167"/>
                    <a:pt x="1349" y="2167"/>
                  </a:cubicBezTo>
                  <a:cubicBezTo>
                    <a:pt x="1706" y="2167"/>
                    <a:pt x="2028" y="1976"/>
                    <a:pt x="2172" y="1632"/>
                  </a:cubicBezTo>
                  <a:cubicBezTo>
                    <a:pt x="2387" y="1118"/>
                    <a:pt x="2130" y="450"/>
                    <a:pt x="1587" y="151"/>
                  </a:cubicBezTo>
                  <a:cubicBezTo>
                    <a:pt x="1408" y="49"/>
                    <a:pt x="1220" y="0"/>
                    <a:pt x="1040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52;p57">
              <a:extLst>
                <a:ext uri="{FF2B5EF4-FFF2-40B4-BE49-F238E27FC236}">
                  <a16:creationId xmlns:a16="http://schemas.microsoft.com/office/drawing/2014/main" id="{BF48A18A-6D8C-828D-49C2-1EDCF2FA4566}"/>
                </a:ext>
              </a:extLst>
            </p:cNvPr>
            <p:cNvSpPr/>
            <p:nvPr/>
          </p:nvSpPr>
          <p:spPr>
            <a:xfrm>
              <a:off x="1364383" y="2900138"/>
              <a:ext cx="168377" cy="146051"/>
            </a:xfrm>
            <a:custGeom>
              <a:avLst/>
              <a:gdLst/>
              <a:ahLst/>
              <a:cxnLst/>
              <a:rect l="l" t="t" r="r" b="b"/>
              <a:pathLst>
                <a:path w="2338" h="2028" extrusionOk="0">
                  <a:moveTo>
                    <a:pt x="1293" y="0"/>
                  </a:moveTo>
                  <a:cubicBezTo>
                    <a:pt x="1280" y="0"/>
                    <a:pt x="1266" y="1"/>
                    <a:pt x="1253" y="1"/>
                  </a:cubicBezTo>
                  <a:cubicBezTo>
                    <a:pt x="633" y="23"/>
                    <a:pt x="97" y="489"/>
                    <a:pt x="49" y="1045"/>
                  </a:cubicBezTo>
                  <a:cubicBezTo>
                    <a:pt x="1" y="1593"/>
                    <a:pt x="452" y="2027"/>
                    <a:pt x="1058" y="2027"/>
                  </a:cubicBezTo>
                  <a:cubicBezTo>
                    <a:pt x="1067" y="2027"/>
                    <a:pt x="1077" y="2027"/>
                    <a:pt x="1086" y="2027"/>
                  </a:cubicBezTo>
                  <a:cubicBezTo>
                    <a:pt x="1697" y="2005"/>
                    <a:pt x="2240" y="1539"/>
                    <a:pt x="2288" y="983"/>
                  </a:cubicBezTo>
                  <a:cubicBezTo>
                    <a:pt x="2337" y="431"/>
                    <a:pt x="1891" y="0"/>
                    <a:pt x="1293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53;p57">
              <a:extLst>
                <a:ext uri="{FF2B5EF4-FFF2-40B4-BE49-F238E27FC236}">
                  <a16:creationId xmlns:a16="http://schemas.microsoft.com/office/drawing/2014/main" id="{C476B214-A520-81D6-CFD9-CA9654BED967}"/>
                </a:ext>
              </a:extLst>
            </p:cNvPr>
            <p:cNvSpPr/>
            <p:nvPr/>
          </p:nvSpPr>
          <p:spPr>
            <a:xfrm>
              <a:off x="771456" y="2340479"/>
              <a:ext cx="748694" cy="787583"/>
            </a:xfrm>
            <a:custGeom>
              <a:avLst/>
              <a:gdLst/>
              <a:ahLst/>
              <a:cxnLst/>
              <a:rect l="l" t="t" r="r" b="b"/>
              <a:pathLst>
                <a:path w="10396" h="10936" extrusionOk="0">
                  <a:moveTo>
                    <a:pt x="5023" y="1"/>
                  </a:moveTo>
                  <a:cubicBezTo>
                    <a:pt x="2670" y="1"/>
                    <a:pt x="352" y="1615"/>
                    <a:pt x="154" y="3959"/>
                  </a:cubicBezTo>
                  <a:cubicBezTo>
                    <a:pt x="92" y="4669"/>
                    <a:pt x="84" y="5379"/>
                    <a:pt x="231" y="6054"/>
                  </a:cubicBezTo>
                  <a:cubicBezTo>
                    <a:pt x="342" y="6568"/>
                    <a:pt x="259" y="7117"/>
                    <a:pt x="167" y="7633"/>
                  </a:cubicBezTo>
                  <a:cubicBezTo>
                    <a:pt x="0" y="8587"/>
                    <a:pt x="404" y="10249"/>
                    <a:pt x="4197" y="10800"/>
                  </a:cubicBezTo>
                  <a:cubicBezTo>
                    <a:pt x="4841" y="10894"/>
                    <a:pt x="5402" y="10935"/>
                    <a:pt x="5890" y="10935"/>
                  </a:cubicBezTo>
                  <a:cubicBezTo>
                    <a:pt x="8476" y="10935"/>
                    <a:pt x="9003" y="9760"/>
                    <a:pt x="9027" y="8941"/>
                  </a:cubicBezTo>
                  <a:cubicBezTo>
                    <a:pt x="9040" y="8385"/>
                    <a:pt x="9194" y="7836"/>
                    <a:pt x="9457" y="7348"/>
                  </a:cubicBezTo>
                  <a:cubicBezTo>
                    <a:pt x="9715" y="6854"/>
                    <a:pt x="9903" y="6304"/>
                    <a:pt x="9987" y="5720"/>
                  </a:cubicBezTo>
                  <a:cubicBezTo>
                    <a:pt x="10396" y="2867"/>
                    <a:pt x="8308" y="222"/>
                    <a:pt x="5379" y="13"/>
                  </a:cubicBezTo>
                  <a:cubicBezTo>
                    <a:pt x="5260" y="5"/>
                    <a:pt x="5141" y="1"/>
                    <a:pt x="502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54;p57">
              <a:extLst>
                <a:ext uri="{FF2B5EF4-FFF2-40B4-BE49-F238E27FC236}">
                  <a16:creationId xmlns:a16="http://schemas.microsoft.com/office/drawing/2014/main" id="{AFC38162-941C-8BC3-382D-56927EA907A3}"/>
                </a:ext>
              </a:extLst>
            </p:cNvPr>
            <p:cNvSpPr/>
            <p:nvPr/>
          </p:nvSpPr>
          <p:spPr>
            <a:xfrm>
              <a:off x="707791" y="2106850"/>
              <a:ext cx="878541" cy="844981"/>
            </a:xfrm>
            <a:custGeom>
              <a:avLst/>
              <a:gdLst/>
              <a:ahLst/>
              <a:cxnLst/>
              <a:rect l="l" t="t" r="r" b="b"/>
              <a:pathLst>
                <a:path w="12199" h="11733" extrusionOk="0">
                  <a:moveTo>
                    <a:pt x="5391" y="1"/>
                  </a:moveTo>
                  <a:cubicBezTo>
                    <a:pt x="5293" y="1"/>
                    <a:pt x="5199" y="16"/>
                    <a:pt x="5109" y="49"/>
                  </a:cubicBezTo>
                  <a:cubicBezTo>
                    <a:pt x="3890" y="502"/>
                    <a:pt x="4503" y="2444"/>
                    <a:pt x="4503" y="2444"/>
                  </a:cubicBezTo>
                  <a:cubicBezTo>
                    <a:pt x="4503" y="2444"/>
                    <a:pt x="3467" y="1408"/>
                    <a:pt x="2519" y="1408"/>
                  </a:cubicBezTo>
                  <a:cubicBezTo>
                    <a:pt x="2299" y="1408"/>
                    <a:pt x="2083" y="1464"/>
                    <a:pt x="1886" y="1602"/>
                  </a:cubicBezTo>
                  <a:cubicBezTo>
                    <a:pt x="1664" y="1761"/>
                    <a:pt x="1609" y="2033"/>
                    <a:pt x="1636" y="2325"/>
                  </a:cubicBezTo>
                  <a:cubicBezTo>
                    <a:pt x="1699" y="2910"/>
                    <a:pt x="2103" y="3585"/>
                    <a:pt x="2123" y="3620"/>
                  </a:cubicBezTo>
                  <a:cubicBezTo>
                    <a:pt x="2091" y="3607"/>
                    <a:pt x="1559" y="3398"/>
                    <a:pt x="1069" y="3398"/>
                  </a:cubicBezTo>
                  <a:cubicBezTo>
                    <a:pt x="725" y="3398"/>
                    <a:pt x="401" y="3501"/>
                    <a:pt x="286" y="3848"/>
                  </a:cubicBezTo>
                  <a:cubicBezTo>
                    <a:pt x="1" y="4698"/>
                    <a:pt x="1268" y="5867"/>
                    <a:pt x="1268" y="5867"/>
                  </a:cubicBezTo>
                  <a:cubicBezTo>
                    <a:pt x="1268" y="5867"/>
                    <a:pt x="697" y="6889"/>
                    <a:pt x="1115" y="10320"/>
                  </a:cubicBezTo>
                  <a:cubicBezTo>
                    <a:pt x="1115" y="10320"/>
                    <a:pt x="2228" y="7384"/>
                    <a:pt x="2444" y="6437"/>
                  </a:cubicBezTo>
                  <a:cubicBezTo>
                    <a:pt x="2451" y="6410"/>
                    <a:pt x="2457" y="6382"/>
                    <a:pt x="2464" y="6353"/>
                  </a:cubicBezTo>
                  <a:lnTo>
                    <a:pt x="10007" y="7502"/>
                  </a:lnTo>
                  <a:cubicBezTo>
                    <a:pt x="10007" y="7502"/>
                    <a:pt x="10007" y="7531"/>
                    <a:pt x="10001" y="7586"/>
                  </a:cubicBezTo>
                  <a:cubicBezTo>
                    <a:pt x="9986" y="8052"/>
                    <a:pt x="9889" y="10403"/>
                    <a:pt x="9952" y="11733"/>
                  </a:cubicBezTo>
                  <a:cubicBezTo>
                    <a:pt x="9952" y="11733"/>
                    <a:pt x="11350" y="9625"/>
                    <a:pt x="11093" y="7377"/>
                  </a:cubicBezTo>
                  <a:cubicBezTo>
                    <a:pt x="11093" y="7377"/>
                    <a:pt x="11594" y="6702"/>
                    <a:pt x="11879" y="5936"/>
                  </a:cubicBezTo>
                  <a:cubicBezTo>
                    <a:pt x="12102" y="5338"/>
                    <a:pt x="12198" y="4683"/>
                    <a:pt x="11823" y="4259"/>
                  </a:cubicBezTo>
                  <a:cubicBezTo>
                    <a:pt x="11718" y="4139"/>
                    <a:pt x="11616" y="4092"/>
                    <a:pt x="11520" y="4092"/>
                  </a:cubicBezTo>
                  <a:cubicBezTo>
                    <a:pt x="11178" y="4092"/>
                    <a:pt x="10919" y="4692"/>
                    <a:pt x="10919" y="4692"/>
                  </a:cubicBezTo>
                  <a:cubicBezTo>
                    <a:pt x="10919" y="4692"/>
                    <a:pt x="10098" y="1310"/>
                    <a:pt x="9159" y="884"/>
                  </a:cubicBezTo>
                  <a:cubicBezTo>
                    <a:pt x="9069" y="843"/>
                    <a:pt x="8989" y="825"/>
                    <a:pt x="8917" y="825"/>
                  </a:cubicBezTo>
                  <a:cubicBezTo>
                    <a:pt x="8249" y="825"/>
                    <a:pt x="8351" y="2444"/>
                    <a:pt x="8351" y="2444"/>
                  </a:cubicBezTo>
                  <a:cubicBezTo>
                    <a:pt x="8351" y="2444"/>
                    <a:pt x="6619" y="1"/>
                    <a:pt x="5391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55;p57">
              <a:extLst>
                <a:ext uri="{FF2B5EF4-FFF2-40B4-BE49-F238E27FC236}">
                  <a16:creationId xmlns:a16="http://schemas.microsoft.com/office/drawing/2014/main" id="{8EC77254-2DD2-DA19-135E-B6386B20481B}"/>
                </a:ext>
              </a:extLst>
            </p:cNvPr>
            <p:cNvSpPr/>
            <p:nvPr/>
          </p:nvSpPr>
          <p:spPr>
            <a:xfrm>
              <a:off x="757988" y="2529385"/>
              <a:ext cx="127255" cy="320694"/>
            </a:xfrm>
            <a:custGeom>
              <a:avLst/>
              <a:gdLst/>
              <a:ahLst/>
              <a:cxnLst/>
              <a:rect l="l" t="t" r="r" b="b"/>
              <a:pathLst>
                <a:path w="1767" h="4453" extrusionOk="0">
                  <a:moveTo>
                    <a:pt x="571" y="0"/>
                  </a:moveTo>
                  <a:cubicBezTo>
                    <a:pt x="571" y="0"/>
                    <a:pt x="0" y="1022"/>
                    <a:pt x="418" y="4453"/>
                  </a:cubicBezTo>
                  <a:cubicBezTo>
                    <a:pt x="418" y="4453"/>
                    <a:pt x="1531" y="1517"/>
                    <a:pt x="1747" y="570"/>
                  </a:cubicBezTo>
                  <a:cubicBezTo>
                    <a:pt x="1754" y="543"/>
                    <a:pt x="1760" y="515"/>
                    <a:pt x="1767" y="486"/>
                  </a:cubicBezTo>
                  <a:cubicBezTo>
                    <a:pt x="1378" y="319"/>
                    <a:pt x="967" y="216"/>
                    <a:pt x="57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56;p57">
              <a:extLst>
                <a:ext uri="{FF2B5EF4-FFF2-40B4-BE49-F238E27FC236}">
                  <a16:creationId xmlns:a16="http://schemas.microsoft.com/office/drawing/2014/main" id="{4EED608F-4C02-0E99-D5C4-A504A6E9600F}"/>
                </a:ext>
              </a:extLst>
            </p:cNvPr>
            <p:cNvSpPr/>
            <p:nvPr/>
          </p:nvSpPr>
          <p:spPr>
            <a:xfrm>
              <a:off x="1419909" y="2638133"/>
              <a:ext cx="105362" cy="313708"/>
            </a:xfrm>
            <a:custGeom>
              <a:avLst/>
              <a:gdLst/>
              <a:ahLst/>
              <a:cxnLst/>
              <a:rect l="l" t="t" r="r" b="b"/>
              <a:pathLst>
                <a:path w="1463" h="4356" extrusionOk="0">
                  <a:moveTo>
                    <a:pt x="1205" y="0"/>
                  </a:moveTo>
                  <a:cubicBezTo>
                    <a:pt x="1205" y="0"/>
                    <a:pt x="816" y="35"/>
                    <a:pt x="119" y="125"/>
                  </a:cubicBezTo>
                  <a:cubicBezTo>
                    <a:pt x="98" y="591"/>
                    <a:pt x="1" y="3026"/>
                    <a:pt x="64" y="4356"/>
                  </a:cubicBezTo>
                  <a:cubicBezTo>
                    <a:pt x="64" y="4356"/>
                    <a:pt x="1462" y="2248"/>
                    <a:pt x="120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57;p57">
              <a:extLst>
                <a:ext uri="{FF2B5EF4-FFF2-40B4-BE49-F238E27FC236}">
                  <a16:creationId xmlns:a16="http://schemas.microsoft.com/office/drawing/2014/main" id="{CE8AE2FF-6817-9E03-4E2E-2BBBDA3193D8}"/>
                </a:ext>
              </a:extLst>
            </p:cNvPr>
            <p:cNvSpPr/>
            <p:nvPr/>
          </p:nvSpPr>
          <p:spPr>
            <a:xfrm>
              <a:off x="823597" y="2106850"/>
              <a:ext cx="762737" cy="427496"/>
            </a:xfrm>
            <a:custGeom>
              <a:avLst/>
              <a:gdLst/>
              <a:ahLst/>
              <a:cxnLst/>
              <a:rect l="l" t="t" r="r" b="b"/>
              <a:pathLst>
                <a:path w="10591" h="5936" extrusionOk="0">
                  <a:moveTo>
                    <a:pt x="3783" y="1"/>
                  </a:moveTo>
                  <a:cubicBezTo>
                    <a:pt x="3685" y="1"/>
                    <a:pt x="3591" y="16"/>
                    <a:pt x="3501" y="49"/>
                  </a:cubicBezTo>
                  <a:cubicBezTo>
                    <a:pt x="2282" y="502"/>
                    <a:pt x="2895" y="2444"/>
                    <a:pt x="2895" y="2444"/>
                  </a:cubicBezTo>
                  <a:cubicBezTo>
                    <a:pt x="2895" y="2444"/>
                    <a:pt x="1859" y="1408"/>
                    <a:pt x="911" y="1408"/>
                  </a:cubicBezTo>
                  <a:cubicBezTo>
                    <a:pt x="691" y="1408"/>
                    <a:pt x="475" y="1464"/>
                    <a:pt x="278" y="1602"/>
                  </a:cubicBezTo>
                  <a:cubicBezTo>
                    <a:pt x="56" y="1761"/>
                    <a:pt x="1" y="2033"/>
                    <a:pt x="28" y="2325"/>
                  </a:cubicBezTo>
                  <a:cubicBezTo>
                    <a:pt x="146" y="2220"/>
                    <a:pt x="278" y="2145"/>
                    <a:pt x="432" y="2110"/>
                  </a:cubicBezTo>
                  <a:cubicBezTo>
                    <a:pt x="500" y="2094"/>
                    <a:pt x="568" y="2088"/>
                    <a:pt x="636" y="2088"/>
                  </a:cubicBezTo>
                  <a:cubicBezTo>
                    <a:pt x="722" y="2088"/>
                    <a:pt x="808" y="2098"/>
                    <a:pt x="898" y="2110"/>
                  </a:cubicBezTo>
                  <a:cubicBezTo>
                    <a:pt x="1873" y="2248"/>
                    <a:pt x="2798" y="2756"/>
                    <a:pt x="3444" y="3508"/>
                  </a:cubicBezTo>
                  <a:cubicBezTo>
                    <a:pt x="3222" y="2993"/>
                    <a:pt x="3125" y="2429"/>
                    <a:pt x="3152" y="1873"/>
                  </a:cubicBezTo>
                  <a:cubicBezTo>
                    <a:pt x="3167" y="1657"/>
                    <a:pt x="3209" y="1413"/>
                    <a:pt x="3383" y="1288"/>
                  </a:cubicBezTo>
                  <a:cubicBezTo>
                    <a:pt x="3486" y="1210"/>
                    <a:pt x="3620" y="1183"/>
                    <a:pt x="3754" y="1183"/>
                  </a:cubicBezTo>
                  <a:cubicBezTo>
                    <a:pt x="3774" y="1183"/>
                    <a:pt x="3794" y="1184"/>
                    <a:pt x="3814" y="1185"/>
                  </a:cubicBezTo>
                  <a:cubicBezTo>
                    <a:pt x="4523" y="1211"/>
                    <a:pt x="5136" y="1677"/>
                    <a:pt x="5657" y="2165"/>
                  </a:cubicBezTo>
                  <a:cubicBezTo>
                    <a:pt x="6180" y="2659"/>
                    <a:pt x="6666" y="3202"/>
                    <a:pt x="7105" y="3780"/>
                  </a:cubicBezTo>
                  <a:cubicBezTo>
                    <a:pt x="7077" y="3299"/>
                    <a:pt x="7125" y="2813"/>
                    <a:pt x="7250" y="2354"/>
                  </a:cubicBezTo>
                  <a:cubicBezTo>
                    <a:pt x="7272" y="2270"/>
                    <a:pt x="7307" y="2178"/>
                    <a:pt x="7391" y="2165"/>
                  </a:cubicBezTo>
                  <a:cubicBezTo>
                    <a:pt x="7402" y="2161"/>
                    <a:pt x="7414" y="2160"/>
                    <a:pt x="7425" y="2160"/>
                  </a:cubicBezTo>
                  <a:cubicBezTo>
                    <a:pt x="7502" y="2160"/>
                    <a:pt x="7571" y="2238"/>
                    <a:pt x="7619" y="2304"/>
                  </a:cubicBezTo>
                  <a:cubicBezTo>
                    <a:pt x="8358" y="3376"/>
                    <a:pt x="8845" y="4622"/>
                    <a:pt x="9039" y="5909"/>
                  </a:cubicBezTo>
                  <a:cubicBezTo>
                    <a:pt x="9158" y="5652"/>
                    <a:pt x="9311" y="5415"/>
                    <a:pt x="9492" y="5206"/>
                  </a:cubicBezTo>
                  <a:cubicBezTo>
                    <a:pt x="9555" y="5136"/>
                    <a:pt x="9623" y="5059"/>
                    <a:pt x="9714" y="5039"/>
                  </a:cubicBezTo>
                  <a:cubicBezTo>
                    <a:pt x="9731" y="5035"/>
                    <a:pt x="9747" y="5034"/>
                    <a:pt x="9764" y="5034"/>
                  </a:cubicBezTo>
                  <a:cubicBezTo>
                    <a:pt x="9929" y="5034"/>
                    <a:pt x="10062" y="5216"/>
                    <a:pt x="10124" y="5386"/>
                  </a:cubicBezTo>
                  <a:cubicBezTo>
                    <a:pt x="10201" y="5560"/>
                    <a:pt x="10243" y="5749"/>
                    <a:pt x="10271" y="5936"/>
                  </a:cubicBezTo>
                  <a:cubicBezTo>
                    <a:pt x="10494" y="5338"/>
                    <a:pt x="10590" y="4683"/>
                    <a:pt x="10215" y="4259"/>
                  </a:cubicBezTo>
                  <a:cubicBezTo>
                    <a:pt x="10110" y="4139"/>
                    <a:pt x="10008" y="4092"/>
                    <a:pt x="9912" y="4092"/>
                  </a:cubicBezTo>
                  <a:cubicBezTo>
                    <a:pt x="9570" y="4092"/>
                    <a:pt x="9311" y="4692"/>
                    <a:pt x="9311" y="4692"/>
                  </a:cubicBezTo>
                  <a:cubicBezTo>
                    <a:pt x="9311" y="4692"/>
                    <a:pt x="8490" y="1310"/>
                    <a:pt x="7551" y="884"/>
                  </a:cubicBezTo>
                  <a:cubicBezTo>
                    <a:pt x="7461" y="843"/>
                    <a:pt x="7381" y="825"/>
                    <a:pt x="7309" y="825"/>
                  </a:cubicBezTo>
                  <a:cubicBezTo>
                    <a:pt x="6641" y="825"/>
                    <a:pt x="6743" y="2444"/>
                    <a:pt x="6743" y="2444"/>
                  </a:cubicBezTo>
                  <a:cubicBezTo>
                    <a:pt x="6743" y="2444"/>
                    <a:pt x="5011" y="1"/>
                    <a:pt x="3783" y="1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58;p57">
              <a:extLst>
                <a:ext uri="{FF2B5EF4-FFF2-40B4-BE49-F238E27FC236}">
                  <a16:creationId xmlns:a16="http://schemas.microsoft.com/office/drawing/2014/main" id="{05905334-A1EF-FAEC-6C67-797F21BF1CBF}"/>
                </a:ext>
              </a:extLst>
            </p:cNvPr>
            <p:cNvSpPr/>
            <p:nvPr/>
          </p:nvSpPr>
          <p:spPr>
            <a:xfrm>
              <a:off x="984414" y="3056563"/>
              <a:ext cx="170970" cy="14620"/>
            </a:xfrm>
            <a:custGeom>
              <a:avLst/>
              <a:gdLst/>
              <a:ahLst/>
              <a:cxnLst/>
              <a:rect l="l" t="t" r="r" b="b"/>
              <a:pathLst>
                <a:path w="2374" h="203" extrusionOk="0">
                  <a:moveTo>
                    <a:pt x="2374" y="20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59;p57">
              <a:extLst>
                <a:ext uri="{FF2B5EF4-FFF2-40B4-BE49-F238E27FC236}">
                  <a16:creationId xmlns:a16="http://schemas.microsoft.com/office/drawing/2014/main" id="{F2B4B8DD-4BD3-FE4F-0C39-B98AD092E594}"/>
                </a:ext>
              </a:extLst>
            </p:cNvPr>
            <p:cNvSpPr/>
            <p:nvPr/>
          </p:nvSpPr>
          <p:spPr>
            <a:xfrm>
              <a:off x="810058" y="3489037"/>
              <a:ext cx="496129" cy="217061"/>
            </a:xfrm>
            <a:custGeom>
              <a:avLst/>
              <a:gdLst/>
              <a:ahLst/>
              <a:cxnLst/>
              <a:rect l="l" t="t" r="r" b="b"/>
              <a:pathLst>
                <a:path w="6889" h="3014" extrusionOk="0">
                  <a:moveTo>
                    <a:pt x="307" y="0"/>
                  </a:moveTo>
                  <a:lnTo>
                    <a:pt x="0" y="2631"/>
                  </a:lnTo>
                  <a:cubicBezTo>
                    <a:pt x="1263" y="2885"/>
                    <a:pt x="2486" y="3014"/>
                    <a:pt x="3665" y="3014"/>
                  </a:cubicBezTo>
                  <a:cubicBezTo>
                    <a:pt x="4779" y="3014"/>
                    <a:pt x="5854" y="2899"/>
                    <a:pt x="6889" y="2666"/>
                  </a:cubicBezTo>
                  <a:lnTo>
                    <a:pt x="6757" y="1315"/>
                  </a:lnTo>
                  <a:cubicBezTo>
                    <a:pt x="6068" y="1510"/>
                    <a:pt x="5356" y="1611"/>
                    <a:pt x="4641" y="1611"/>
                  </a:cubicBezTo>
                  <a:cubicBezTo>
                    <a:pt x="4310" y="1611"/>
                    <a:pt x="3978" y="1589"/>
                    <a:pt x="3647" y="1545"/>
                  </a:cubicBezTo>
                  <a:cubicBezTo>
                    <a:pt x="2784" y="1433"/>
                    <a:pt x="1927" y="1163"/>
                    <a:pt x="1184" y="697"/>
                  </a:cubicBezTo>
                  <a:cubicBezTo>
                    <a:pt x="864" y="501"/>
                    <a:pt x="571" y="264"/>
                    <a:pt x="307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60;p57">
              <a:extLst>
                <a:ext uri="{FF2B5EF4-FFF2-40B4-BE49-F238E27FC236}">
                  <a16:creationId xmlns:a16="http://schemas.microsoft.com/office/drawing/2014/main" id="{8B16484E-3F14-1235-0579-9FDBB7F0A29E}"/>
                </a:ext>
              </a:extLst>
            </p:cNvPr>
            <p:cNvSpPr/>
            <p:nvPr/>
          </p:nvSpPr>
          <p:spPr>
            <a:xfrm>
              <a:off x="941995" y="2891352"/>
              <a:ext cx="336322" cy="89518"/>
            </a:xfrm>
            <a:custGeom>
              <a:avLst/>
              <a:gdLst/>
              <a:ahLst/>
              <a:cxnLst/>
              <a:rect l="l" t="t" r="r" b="b"/>
              <a:pathLst>
                <a:path w="4670" h="1243" extrusionOk="0">
                  <a:moveTo>
                    <a:pt x="297" y="1"/>
                  </a:moveTo>
                  <a:cubicBezTo>
                    <a:pt x="94" y="1"/>
                    <a:pt x="1" y="305"/>
                    <a:pt x="207" y="464"/>
                  </a:cubicBezTo>
                  <a:cubicBezTo>
                    <a:pt x="757" y="888"/>
                    <a:pt x="1440" y="1077"/>
                    <a:pt x="2149" y="1174"/>
                  </a:cubicBezTo>
                  <a:cubicBezTo>
                    <a:pt x="2478" y="1218"/>
                    <a:pt x="2783" y="1243"/>
                    <a:pt x="3076" y="1243"/>
                  </a:cubicBezTo>
                  <a:cubicBezTo>
                    <a:pt x="3521" y="1243"/>
                    <a:pt x="3940" y="1186"/>
                    <a:pt x="4376" y="1055"/>
                  </a:cubicBezTo>
                  <a:cubicBezTo>
                    <a:pt x="4669" y="968"/>
                    <a:pt x="4648" y="560"/>
                    <a:pt x="4369" y="560"/>
                  </a:cubicBezTo>
                  <a:cubicBezTo>
                    <a:pt x="4357" y="560"/>
                    <a:pt x="4346" y="561"/>
                    <a:pt x="4334" y="562"/>
                  </a:cubicBezTo>
                  <a:cubicBezTo>
                    <a:pt x="4013" y="602"/>
                    <a:pt x="3666" y="624"/>
                    <a:pt x="3309" y="624"/>
                  </a:cubicBezTo>
                  <a:cubicBezTo>
                    <a:pt x="2311" y="624"/>
                    <a:pt x="1231" y="454"/>
                    <a:pt x="416" y="33"/>
                  </a:cubicBezTo>
                  <a:cubicBezTo>
                    <a:pt x="373" y="10"/>
                    <a:pt x="333" y="1"/>
                    <a:pt x="297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61;p57">
              <a:extLst>
                <a:ext uri="{FF2B5EF4-FFF2-40B4-BE49-F238E27FC236}">
                  <a16:creationId xmlns:a16="http://schemas.microsoft.com/office/drawing/2014/main" id="{386C8BDF-2B19-7C32-8498-0F50EEC70AC5}"/>
                </a:ext>
              </a:extLst>
            </p:cNvPr>
            <p:cNvSpPr/>
            <p:nvPr/>
          </p:nvSpPr>
          <p:spPr>
            <a:xfrm>
              <a:off x="1093162" y="2811915"/>
              <a:ext cx="73314" cy="80300"/>
            </a:xfrm>
            <a:custGeom>
              <a:avLst/>
              <a:gdLst/>
              <a:ahLst/>
              <a:cxnLst/>
              <a:rect l="l" t="t" r="r" b="b"/>
              <a:pathLst>
                <a:path w="1018" h="1115" extrusionOk="0">
                  <a:moveTo>
                    <a:pt x="549" y="1"/>
                  </a:moveTo>
                  <a:cubicBezTo>
                    <a:pt x="401" y="1"/>
                    <a:pt x="234" y="139"/>
                    <a:pt x="154" y="246"/>
                  </a:cubicBezTo>
                  <a:cubicBezTo>
                    <a:pt x="42" y="384"/>
                    <a:pt x="0" y="571"/>
                    <a:pt x="29" y="747"/>
                  </a:cubicBezTo>
                  <a:cubicBezTo>
                    <a:pt x="42" y="822"/>
                    <a:pt x="64" y="892"/>
                    <a:pt x="112" y="947"/>
                  </a:cubicBezTo>
                  <a:cubicBezTo>
                    <a:pt x="182" y="1046"/>
                    <a:pt x="301" y="1108"/>
                    <a:pt x="426" y="1114"/>
                  </a:cubicBezTo>
                  <a:cubicBezTo>
                    <a:pt x="436" y="1115"/>
                    <a:pt x="446" y="1115"/>
                    <a:pt x="456" y="1115"/>
                  </a:cubicBezTo>
                  <a:cubicBezTo>
                    <a:pt x="737" y="1115"/>
                    <a:pt x="989" y="910"/>
                    <a:pt x="1002" y="613"/>
                  </a:cubicBezTo>
                  <a:cubicBezTo>
                    <a:pt x="1017" y="343"/>
                    <a:pt x="885" y="22"/>
                    <a:pt x="572" y="2"/>
                  </a:cubicBezTo>
                  <a:cubicBezTo>
                    <a:pt x="564" y="1"/>
                    <a:pt x="557" y="1"/>
                    <a:pt x="549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2362;p57">
              <a:extLst>
                <a:ext uri="{FF2B5EF4-FFF2-40B4-BE49-F238E27FC236}">
                  <a16:creationId xmlns:a16="http://schemas.microsoft.com/office/drawing/2014/main" id="{C179A175-DD5A-F1FF-51F4-E3B3D14927A0}"/>
                </a:ext>
              </a:extLst>
            </p:cNvPr>
            <p:cNvSpPr/>
            <p:nvPr/>
          </p:nvSpPr>
          <p:spPr>
            <a:xfrm>
              <a:off x="1217106" y="2803129"/>
              <a:ext cx="134601" cy="59775"/>
            </a:xfrm>
            <a:custGeom>
              <a:avLst/>
              <a:gdLst/>
              <a:ahLst/>
              <a:cxnLst/>
              <a:rect l="l" t="t" r="r" b="b"/>
              <a:pathLst>
                <a:path w="1869" h="830" extrusionOk="0">
                  <a:moveTo>
                    <a:pt x="811" y="0"/>
                  </a:moveTo>
                  <a:cubicBezTo>
                    <a:pt x="591" y="0"/>
                    <a:pt x="364" y="56"/>
                    <a:pt x="158" y="166"/>
                  </a:cubicBezTo>
                  <a:cubicBezTo>
                    <a:pt x="1" y="244"/>
                    <a:pt x="66" y="481"/>
                    <a:pt x="204" y="481"/>
                  </a:cubicBezTo>
                  <a:cubicBezTo>
                    <a:pt x="225" y="481"/>
                    <a:pt x="247" y="476"/>
                    <a:pt x="270" y="465"/>
                  </a:cubicBezTo>
                  <a:cubicBezTo>
                    <a:pt x="446" y="374"/>
                    <a:pt x="628" y="326"/>
                    <a:pt x="801" y="326"/>
                  </a:cubicBezTo>
                  <a:cubicBezTo>
                    <a:pt x="1093" y="326"/>
                    <a:pt x="1359" y="463"/>
                    <a:pt x="1529" y="764"/>
                  </a:cubicBezTo>
                  <a:cubicBezTo>
                    <a:pt x="1557" y="810"/>
                    <a:pt x="1601" y="830"/>
                    <a:pt x="1647" y="830"/>
                  </a:cubicBezTo>
                  <a:cubicBezTo>
                    <a:pt x="1752" y="830"/>
                    <a:pt x="1868" y="726"/>
                    <a:pt x="1815" y="610"/>
                  </a:cubicBezTo>
                  <a:cubicBezTo>
                    <a:pt x="1616" y="197"/>
                    <a:pt x="1224" y="0"/>
                    <a:pt x="811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63;p57">
              <a:extLst>
                <a:ext uri="{FF2B5EF4-FFF2-40B4-BE49-F238E27FC236}">
                  <a16:creationId xmlns:a16="http://schemas.microsoft.com/office/drawing/2014/main" id="{3F14B7AB-F4B3-4A62-A4DF-6E86DE96595F}"/>
                </a:ext>
              </a:extLst>
            </p:cNvPr>
            <p:cNvSpPr/>
            <p:nvPr/>
          </p:nvSpPr>
          <p:spPr>
            <a:xfrm>
              <a:off x="907210" y="2751347"/>
              <a:ext cx="138778" cy="52429"/>
            </a:xfrm>
            <a:custGeom>
              <a:avLst/>
              <a:gdLst/>
              <a:ahLst/>
              <a:cxnLst/>
              <a:rect l="l" t="t" r="r" b="b"/>
              <a:pathLst>
                <a:path w="1927" h="728" extrusionOk="0">
                  <a:moveTo>
                    <a:pt x="863" y="1"/>
                  </a:moveTo>
                  <a:cubicBezTo>
                    <a:pt x="591" y="1"/>
                    <a:pt x="323" y="100"/>
                    <a:pt x="106" y="320"/>
                  </a:cubicBezTo>
                  <a:cubicBezTo>
                    <a:pt x="0" y="421"/>
                    <a:pt x="113" y="584"/>
                    <a:pt x="234" y="584"/>
                  </a:cubicBezTo>
                  <a:cubicBezTo>
                    <a:pt x="263" y="584"/>
                    <a:pt x="294" y="574"/>
                    <a:pt x="321" y="551"/>
                  </a:cubicBezTo>
                  <a:cubicBezTo>
                    <a:pt x="497" y="399"/>
                    <a:pt x="688" y="330"/>
                    <a:pt x="877" y="330"/>
                  </a:cubicBezTo>
                  <a:cubicBezTo>
                    <a:pt x="1139" y="330"/>
                    <a:pt x="1399" y="461"/>
                    <a:pt x="1609" y="683"/>
                  </a:cubicBezTo>
                  <a:cubicBezTo>
                    <a:pt x="1641" y="714"/>
                    <a:pt x="1675" y="727"/>
                    <a:pt x="1708" y="727"/>
                  </a:cubicBezTo>
                  <a:cubicBezTo>
                    <a:pt x="1827" y="727"/>
                    <a:pt x="1926" y="554"/>
                    <a:pt x="1818" y="439"/>
                  </a:cubicBezTo>
                  <a:cubicBezTo>
                    <a:pt x="1560" y="162"/>
                    <a:pt x="1209" y="1"/>
                    <a:pt x="863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64;p57">
              <a:extLst>
                <a:ext uri="{FF2B5EF4-FFF2-40B4-BE49-F238E27FC236}">
                  <a16:creationId xmlns:a16="http://schemas.microsoft.com/office/drawing/2014/main" id="{E6EEE756-662B-9FAB-7BD4-A6B954751C06}"/>
                </a:ext>
              </a:extLst>
            </p:cNvPr>
            <p:cNvSpPr/>
            <p:nvPr/>
          </p:nvSpPr>
          <p:spPr>
            <a:xfrm>
              <a:off x="1236983" y="2706119"/>
              <a:ext cx="124374" cy="64888"/>
            </a:xfrm>
            <a:custGeom>
              <a:avLst/>
              <a:gdLst/>
              <a:ahLst/>
              <a:cxnLst/>
              <a:rect l="l" t="t" r="r" b="b"/>
              <a:pathLst>
                <a:path w="1727" h="901" extrusionOk="0">
                  <a:moveTo>
                    <a:pt x="469" y="1"/>
                  </a:moveTo>
                  <a:cubicBezTo>
                    <a:pt x="92" y="1"/>
                    <a:pt x="1" y="575"/>
                    <a:pt x="398" y="636"/>
                  </a:cubicBezTo>
                  <a:cubicBezTo>
                    <a:pt x="662" y="671"/>
                    <a:pt x="906" y="746"/>
                    <a:pt x="1143" y="865"/>
                  </a:cubicBezTo>
                  <a:cubicBezTo>
                    <a:pt x="1195" y="889"/>
                    <a:pt x="1244" y="900"/>
                    <a:pt x="1290" y="900"/>
                  </a:cubicBezTo>
                  <a:cubicBezTo>
                    <a:pt x="1582" y="900"/>
                    <a:pt x="1727" y="455"/>
                    <a:pt x="1414" y="280"/>
                  </a:cubicBezTo>
                  <a:cubicBezTo>
                    <a:pt x="1135" y="128"/>
                    <a:pt x="822" y="36"/>
                    <a:pt x="508" y="3"/>
                  </a:cubicBezTo>
                  <a:cubicBezTo>
                    <a:pt x="495" y="2"/>
                    <a:pt x="482" y="1"/>
                    <a:pt x="469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65;p57">
              <a:extLst>
                <a:ext uri="{FF2B5EF4-FFF2-40B4-BE49-F238E27FC236}">
                  <a16:creationId xmlns:a16="http://schemas.microsoft.com/office/drawing/2014/main" id="{D53C547F-02EF-704B-E302-634F3DF3CB56}"/>
                </a:ext>
              </a:extLst>
            </p:cNvPr>
            <p:cNvSpPr/>
            <p:nvPr/>
          </p:nvSpPr>
          <p:spPr>
            <a:xfrm>
              <a:off x="901809" y="2658083"/>
              <a:ext cx="121782" cy="57038"/>
            </a:xfrm>
            <a:custGeom>
              <a:avLst/>
              <a:gdLst/>
              <a:ahLst/>
              <a:cxnLst/>
              <a:rect l="l" t="t" r="r" b="b"/>
              <a:pathLst>
                <a:path w="1691" h="792" extrusionOk="0">
                  <a:moveTo>
                    <a:pt x="1092" y="1"/>
                  </a:moveTo>
                  <a:cubicBezTo>
                    <a:pt x="804" y="1"/>
                    <a:pt x="514" y="40"/>
                    <a:pt x="258" y="176"/>
                  </a:cubicBezTo>
                  <a:cubicBezTo>
                    <a:pt x="104" y="253"/>
                    <a:pt x="0" y="411"/>
                    <a:pt x="69" y="587"/>
                  </a:cubicBezTo>
                  <a:cubicBezTo>
                    <a:pt x="113" y="699"/>
                    <a:pt x="244" y="792"/>
                    <a:pt x="372" y="792"/>
                  </a:cubicBezTo>
                  <a:cubicBezTo>
                    <a:pt x="409" y="792"/>
                    <a:pt x="446" y="784"/>
                    <a:pt x="480" y="767"/>
                  </a:cubicBezTo>
                  <a:cubicBezTo>
                    <a:pt x="720" y="654"/>
                    <a:pt x="969" y="648"/>
                    <a:pt x="1226" y="648"/>
                  </a:cubicBezTo>
                  <a:cubicBezTo>
                    <a:pt x="1253" y="648"/>
                    <a:pt x="1281" y="648"/>
                    <a:pt x="1308" y="648"/>
                  </a:cubicBezTo>
                  <a:cubicBezTo>
                    <a:pt x="1670" y="642"/>
                    <a:pt x="1690" y="29"/>
                    <a:pt x="1330" y="9"/>
                  </a:cubicBezTo>
                  <a:cubicBezTo>
                    <a:pt x="1251" y="4"/>
                    <a:pt x="1171" y="1"/>
                    <a:pt x="1092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2491;p61">
            <a:extLst>
              <a:ext uri="{FF2B5EF4-FFF2-40B4-BE49-F238E27FC236}">
                <a16:creationId xmlns:a16="http://schemas.microsoft.com/office/drawing/2014/main" id="{A5EC2BCC-FC7B-8CCA-DD4C-44A43AFCEFAA}"/>
              </a:ext>
            </a:extLst>
          </p:cNvPr>
          <p:cNvGrpSpPr/>
          <p:nvPr/>
        </p:nvGrpSpPr>
        <p:grpSpPr>
          <a:xfrm>
            <a:off x="431234" y="2601922"/>
            <a:ext cx="1320738" cy="2389487"/>
            <a:chOff x="4202050" y="1750475"/>
            <a:chExt cx="1006914" cy="1825127"/>
          </a:xfrm>
        </p:grpSpPr>
        <p:sp>
          <p:nvSpPr>
            <p:cNvPr id="56" name="Google Shape;2492;p61">
              <a:extLst>
                <a:ext uri="{FF2B5EF4-FFF2-40B4-BE49-F238E27FC236}">
                  <a16:creationId xmlns:a16="http://schemas.microsoft.com/office/drawing/2014/main" id="{94ADCBF9-4C2C-A9D7-8E5F-3A6AA053AAA2}"/>
                </a:ext>
              </a:extLst>
            </p:cNvPr>
            <p:cNvSpPr/>
            <p:nvPr/>
          </p:nvSpPr>
          <p:spPr>
            <a:xfrm>
              <a:off x="4306442" y="2455330"/>
              <a:ext cx="832217" cy="447767"/>
            </a:xfrm>
            <a:custGeom>
              <a:avLst/>
              <a:gdLst/>
              <a:ahLst/>
              <a:cxnLst/>
              <a:rect l="l" t="t" r="r" b="b"/>
              <a:pathLst>
                <a:path w="13919" h="7489" extrusionOk="0">
                  <a:moveTo>
                    <a:pt x="8553" y="0"/>
                  </a:moveTo>
                  <a:cubicBezTo>
                    <a:pt x="7933" y="0"/>
                    <a:pt x="7307" y="77"/>
                    <a:pt x="6696" y="224"/>
                  </a:cubicBezTo>
                  <a:lnTo>
                    <a:pt x="5026" y="620"/>
                  </a:lnTo>
                  <a:cubicBezTo>
                    <a:pt x="4120" y="835"/>
                    <a:pt x="3250" y="1191"/>
                    <a:pt x="2499" y="1740"/>
                  </a:cubicBezTo>
                  <a:cubicBezTo>
                    <a:pt x="1400" y="2547"/>
                    <a:pt x="42" y="3507"/>
                    <a:pt x="22" y="4384"/>
                  </a:cubicBezTo>
                  <a:cubicBezTo>
                    <a:pt x="1" y="5353"/>
                    <a:pt x="1352" y="6632"/>
                    <a:pt x="1352" y="6632"/>
                  </a:cubicBezTo>
                  <a:lnTo>
                    <a:pt x="2547" y="5164"/>
                  </a:lnTo>
                  <a:cubicBezTo>
                    <a:pt x="2547" y="5164"/>
                    <a:pt x="2270" y="4913"/>
                    <a:pt x="2339" y="4635"/>
                  </a:cubicBezTo>
                  <a:cubicBezTo>
                    <a:pt x="2409" y="4357"/>
                    <a:pt x="3953" y="3507"/>
                    <a:pt x="3982" y="3501"/>
                  </a:cubicBezTo>
                  <a:lnTo>
                    <a:pt x="4044" y="7489"/>
                  </a:lnTo>
                  <a:lnTo>
                    <a:pt x="10460" y="6667"/>
                  </a:lnTo>
                  <a:lnTo>
                    <a:pt x="9227" y="2450"/>
                  </a:lnTo>
                  <a:lnTo>
                    <a:pt x="9227" y="2450"/>
                  </a:lnTo>
                  <a:cubicBezTo>
                    <a:pt x="9276" y="2450"/>
                    <a:pt x="11378" y="2806"/>
                    <a:pt x="11517" y="3390"/>
                  </a:cubicBezTo>
                  <a:cubicBezTo>
                    <a:pt x="11559" y="3564"/>
                    <a:pt x="11211" y="4392"/>
                    <a:pt x="11211" y="4392"/>
                  </a:cubicBezTo>
                  <a:lnTo>
                    <a:pt x="12644" y="5386"/>
                  </a:lnTo>
                  <a:cubicBezTo>
                    <a:pt x="12644" y="5386"/>
                    <a:pt x="13918" y="3202"/>
                    <a:pt x="13341" y="2318"/>
                  </a:cubicBezTo>
                  <a:cubicBezTo>
                    <a:pt x="12255" y="668"/>
                    <a:pt x="9541" y="0"/>
                    <a:pt x="8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493;p61">
              <a:extLst>
                <a:ext uri="{FF2B5EF4-FFF2-40B4-BE49-F238E27FC236}">
                  <a16:creationId xmlns:a16="http://schemas.microsoft.com/office/drawing/2014/main" id="{5D343601-1935-42C2-7306-326AC766DA07}"/>
                </a:ext>
              </a:extLst>
            </p:cNvPr>
            <p:cNvSpPr/>
            <p:nvPr/>
          </p:nvSpPr>
          <p:spPr>
            <a:xfrm>
              <a:off x="4811481" y="2474642"/>
              <a:ext cx="39043" cy="118683"/>
            </a:xfrm>
            <a:custGeom>
              <a:avLst/>
              <a:gdLst/>
              <a:ahLst/>
              <a:cxnLst/>
              <a:rect l="l" t="t" r="r" b="b"/>
              <a:pathLst>
                <a:path w="653" h="1985" extrusionOk="0">
                  <a:moveTo>
                    <a:pt x="37" y="1"/>
                  </a:moveTo>
                  <a:cubicBezTo>
                    <a:pt x="18" y="1"/>
                    <a:pt x="0" y="15"/>
                    <a:pt x="9" y="40"/>
                  </a:cubicBezTo>
                  <a:cubicBezTo>
                    <a:pt x="196" y="673"/>
                    <a:pt x="328" y="1382"/>
                    <a:pt x="607" y="1973"/>
                  </a:cubicBezTo>
                  <a:cubicBezTo>
                    <a:pt x="611" y="1981"/>
                    <a:pt x="618" y="1984"/>
                    <a:pt x="625" y="1984"/>
                  </a:cubicBezTo>
                  <a:cubicBezTo>
                    <a:pt x="639" y="1984"/>
                    <a:pt x="653" y="1972"/>
                    <a:pt x="648" y="1953"/>
                  </a:cubicBezTo>
                  <a:cubicBezTo>
                    <a:pt x="552" y="1305"/>
                    <a:pt x="266" y="646"/>
                    <a:pt x="71" y="26"/>
                  </a:cubicBezTo>
                  <a:cubicBezTo>
                    <a:pt x="65" y="9"/>
                    <a:pt x="50" y="1"/>
                    <a:pt x="37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494;p61">
              <a:extLst>
                <a:ext uri="{FF2B5EF4-FFF2-40B4-BE49-F238E27FC236}">
                  <a16:creationId xmlns:a16="http://schemas.microsoft.com/office/drawing/2014/main" id="{221535F7-97A3-9ABD-E5DD-B62C8DADC405}"/>
                </a:ext>
              </a:extLst>
            </p:cNvPr>
            <p:cNvSpPr/>
            <p:nvPr/>
          </p:nvSpPr>
          <p:spPr>
            <a:xfrm>
              <a:off x="4853513" y="2508961"/>
              <a:ext cx="31151" cy="85679"/>
            </a:xfrm>
            <a:custGeom>
              <a:avLst/>
              <a:gdLst/>
              <a:ahLst/>
              <a:cxnLst/>
              <a:rect l="l" t="t" r="r" b="b"/>
              <a:pathLst>
                <a:path w="521" h="1433" extrusionOk="0">
                  <a:moveTo>
                    <a:pt x="464" y="0"/>
                  </a:moveTo>
                  <a:cubicBezTo>
                    <a:pt x="451" y="0"/>
                    <a:pt x="439" y="7"/>
                    <a:pt x="433" y="22"/>
                  </a:cubicBezTo>
                  <a:cubicBezTo>
                    <a:pt x="231" y="468"/>
                    <a:pt x="77" y="927"/>
                    <a:pt x="0" y="1408"/>
                  </a:cubicBezTo>
                  <a:cubicBezTo>
                    <a:pt x="0" y="1424"/>
                    <a:pt x="13" y="1433"/>
                    <a:pt x="25" y="1433"/>
                  </a:cubicBezTo>
                  <a:cubicBezTo>
                    <a:pt x="33" y="1433"/>
                    <a:pt x="40" y="1429"/>
                    <a:pt x="42" y="1421"/>
                  </a:cubicBezTo>
                  <a:cubicBezTo>
                    <a:pt x="141" y="949"/>
                    <a:pt x="279" y="496"/>
                    <a:pt x="501" y="63"/>
                  </a:cubicBezTo>
                  <a:cubicBezTo>
                    <a:pt x="521" y="30"/>
                    <a:pt x="491" y="0"/>
                    <a:pt x="464" y="0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495;p61">
              <a:extLst>
                <a:ext uri="{FF2B5EF4-FFF2-40B4-BE49-F238E27FC236}">
                  <a16:creationId xmlns:a16="http://schemas.microsoft.com/office/drawing/2014/main" id="{F0468C75-9DCE-E9D5-030F-113B6876CDF8}"/>
                </a:ext>
              </a:extLst>
            </p:cNvPr>
            <p:cNvSpPr/>
            <p:nvPr/>
          </p:nvSpPr>
          <p:spPr>
            <a:xfrm>
              <a:off x="4493164" y="2531501"/>
              <a:ext cx="61345" cy="126396"/>
            </a:xfrm>
            <a:custGeom>
              <a:avLst/>
              <a:gdLst/>
              <a:ahLst/>
              <a:cxnLst/>
              <a:rect l="l" t="t" r="r" b="b"/>
              <a:pathLst>
                <a:path w="1026" h="2114" extrusionOk="0">
                  <a:moveTo>
                    <a:pt x="785" y="1"/>
                  </a:moveTo>
                  <a:cubicBezTo>
                    <a:pt x="759" y="1"/>
                    <a:pt x="731" y="22"/>
                    <a:pt x="740" y="56"/>
                  </a:cubicBezTo>
                  <a:cubicBezTo>
                    <a:pt x="879" y="675"/>
                    <a:pt x="927" y="1295"/>
                    <a:pt x="886" y="1921"/>
                  </a:cubicBezTo>
                  <a:cubicBezTo>
                    <a:pt x="692" y="1468"/>
                    <a:pt x="400" y="1058"/>
                    <a:pt x="57" y="704"/>
                  </a:cubicBezTo>
                  <a:cubicBezTo>
                    <a:pt x="51" y="697"/>
                    <a:pt x="44" y="694"/>
                    <a:pt x="38" y="694"/>
                  </a:cubicBezTo>
                  <a:cubicBezTo>
                    <a:pt x="17" y="694"/>
                    <a:pt x="0" y="724"/>
                    <a:pt x="15" y="745"/>
                  </a:cubicBezTo>
                  <a:cubicBezTo>
                    <a:pt x="371" y="1141"/>
                    <a:pt x="622" y="1580"/>
                    <a:pt x="837" y="2060"/>
                  </a:cubicBezTo>
                  <a:cubicBezTo>
                    <a:pt x="842" y="2076"/>
                    <a:pt x="852" y="2084"/>
                    <a:pt x="865" y="2084"/>
                  </a:cubicBezTo>
                  <a:cubicBezTo>
                    <a:pt x="869" y="2084"/>
                    <a:pt x="874" y="2083"/>
                    <a:pt x="879" y="2081"/>
                  </a:cubicBezTo>
                  <a:cubicBezTo>
                    <a:pt x="885" y="2103"/>
                    <a:pt x="902" y="2114"/>
                    <a:pt x="920" y="2114"/>
                  </a:cubicBezTo>
                  <a:cubicBezTo>
                    <a:pt x="942" y="2114"/>
                    <a:pt x="965" y="2098"/>
                    <a:pt x="969" y="2066"/>
                  </a:cubicBezTo>
                  <a:cubicBezTo>
                    <a:pt x="1026" y="1378"/>
                    <a:pt x="976" y="704"/>
                    <a:pt x="824" y="29"/>
                  </a:cubicBezTo>
                  <a:cubicBezTo>
                    <a:pt x="818" y="9"/>
                    <a:pt x="802" y="1"/>
                    <a:pt x="785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496;p61">
              <a:extLst>
                <a:ext uri="{FF2B5EF4-FFF2-40B4-BE49-F238E27FC236}">
                  <a16:creationId xmlns:a16="http://schemas.microsoft.com/office/drawing/2014/main" id="{FA5251F2-4158-468C-961A-A1A0BCB20329}"/>
                </a:ext>
              </a:extLst>
            </p:cNvPr>
            <p:cNvSpPr/>
            <p:nvPr/>
          </p:nvSpPr>
          <p:spPr>
            <a:xfrm>
              <a:off x="4362285" y="3442629"/>
              <a:ext cx="308277" cy="132973"/>
            </a:xfrm>
            <a:custGeom>
              <a:avLst/>
              <a:gdLst/>
              <a:ahLst/>
              <a:cxnLst/>
              <a:rect l="l" t="t" r="r" b="b"/>
              <a:pathLst>
                <a:path w="5156" h="2224" extrusionOk="0">
                  <a:moveTo>
                    <a:pt x="2560" y="0"/>
                  </a:moveTo>
                  <a:cubicBezTo>
                    <a:pt x="2560" y="0"/>
                    <a:pt x="1934" y="264"/>
                    <a:pt x="1301" y="605"/>
                  </a:cubicBezTo>
                  <a:cubicBezTo>
                    <a:pt x="675" y="954"/>
                    <a:pt x="33" y="1391"/>
                    <a:pt x="7" y="1732"/>
                  </a:cubicBezTo>
                  <a:cubicBezTo>
                    <a:pt x="0" y="1809"/>
                    <a:pt x="13" y="1879"/>
                    <a:pt x="62" y="1949"/>
                  </a:cubicBezTo>
                  <a:cubicBezTo>
                    <a:pt x="194" y="2147"/>
                    <a:pt x="605" y="2224"/>
                    <a:pt x="1137" y="2224"/>
                  </a:cubicBezTo>
                  <a:cubicBezTo>
                    <a:pt x="2453" y="2224"/>
                    <a:pt x="4512" y="1757"/>
                    <a:pt x="4953" y="1510"/>
                  </a:cubicBezTo>
                  <a:cubicBezTo>
                    <a:pt x="5107" y="1420"/>
                    <a:pt x="5155" y="1288"/>
                    <a:pt x="5135" y="1134"/>
                  </a:cubicBezTo>
                  <a:cubicBezTo>
                    <a:pt x="5072" y="675"/>
                    <a:pt x="4426" y="42"/>
                    <a:pt x="4426" y="42"/>
                  </a:cubicBezTo>
                  <a:lnTo>
                    <a:pt x="2560" y="0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97;p61">
              <a:extLst>
                <a:ext uri="{FF2B5EF4-FFF2-40B4-BE49-F238E27FC236}">
                  <a16:creationId xmlns:a16="http://schemas.microsoft.com/office/drawing/2014/main" id="{52D639B0-0DC2-2803-288D-BB7F750A4591}"/>
                </a:ext>
              </a:extLst>
            </p:cNvPr>
            <p:cNvSpPr/>
            <p:nvPr/>
          </p:nvSpPr>
          <p:spPr>
            <a:xfrm>
              <a:off x="4437679" y="3468757"/>
              <a:ext cx="84423" cy="25949"/>
            </a:xfrm>
            <a:custGeom>
              <a:avLst/>
              <a:gdLst/>
              <a:ahLst/>
              <a:cxnLst/>
              <a:rect l="l" t="t" r="r" b="b"/>
              <a:pathLst>
                <a:path w="1412" h="434" extrusionOk="0">
                  <a:moveTo>
                    <a:pt x="654" y="0"/>
                  </a:moveTo>
                  <a:cubicBezTo>
                    <a:pt x="480" y="0"/>
                    <a:pt x="305" y="25"/>
                    <a:pt x="150" y="51"/>
                  </a:cubicBezTo>
                  <a:cubicBezTo>
                    <a:pt x="0" y="76"/>
                    <a:pt x="53" y="295"/>
                    <a:pt x="195" y="295"/>
                  </a:cubicBezTo>
                  <a:cubicBezTo>
                    <a:pt x="203" y="295"/>
                    <a:pt x="212" y="295"/>
                    <a:pt x="220" y="293"/>
                  </a:cubicBezTo>
                  <a:cubicBezTo>
                    <a:pt x="344" y="274"/>
                    <a:pt x="500" y="251"/>
                    <a:pt x="654" y="251"/>
                  </a:cubicBezTo>
                  <a:cubicBezTo>
                    <a:pt x="840" y="251"/>
                    <a:pt x="1021" y="284"/>
                    <a:pt x="1139" y="398"/>
                  </a:cubicBezTo>
                  <a:cubicBezTo>
                    <a:pt x="1165" y="423"/>
                    <a:pt x="1194" y="433"/>
                    <a:pt x="1222" y="433"/>
                  </a:cubicBezTo>
                  <a:cubicBezTo>
                    <a:pt x="1322" y="433"/>
                    <a:pt x="1412" y="304"/>
                    <a:pt x="1319" y="218"/>
                  </a:cubicBezTo>
                  <a:cubicBezTo>
                    <a:pt x="1144" y="50"/>
                    <a:pt x="901" y="0"/>
                    <a:pt x="654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98;p61">
              <a:extLst>
                <a:ext uri="{FF2B5EF4-FFF2-40B4-BE49-F238E27FC236}">
                  <a16:creationId xmlns:a16="http://schemas.microsoft.com/office/drawing/2014/main" id="{890F1CA7-9E30-0B6B-36C8-5797759F3166}"/>
                </a:ext>
              </a:extLst>
            </p:cNvPr>
            <p:cNvSpPr/>
            <p:nvPr/>
          </p:nvSpPr>
          <p:spPr>
            <a:xfrm>
              <a:off x="4403599" y="3491656"/>
              <a:ext cx="91419" cy="25052"/>
            </a:xfrm>
            <a:custGeom>
              <a:avLst/>
              <a:gdLst/>
              <a:ahLst/>
              <a:cxnLst/>
              <a:rect l="l" t="t" r="r" b="b"/>
              <a:pathLst>
                <a:path w="1529" h="419" extrusionOk="0">
                  <a:moveTo>
                    <a:pt x="580" y="1"/>
                  </a:moveTo>
                  <a:cubicBezTo>
                    <a:pt x="439" y="1"/>
                    <a:pt x="295" y="17"/>
                    <a:pt x="151" y="50"/>
                  </a:cubicBezTo>
                  <a:cubicBezTo>
                    <a:pt x="1" y="83"/>
                    <a:pt x="45" y="297"/>
                    <a:pt x="183" y="297"/>
                  </a:cubicBezTo>
                  <a:cubicBezTo>
                    <a:pt x="192" y="297"/>
                    <a:pt x="202" y="296"/>
                    <a:pt x="213" y="294"/>
                  </a:cubicBezTo>
                  <a:cubicBezTo>
                    <a:pt x="340" y="265"/>
                    <a:pt x="468" y="250"/>
                    <a:pt x="594" y="250"/>
                  </a:cubicBezTo>
                  <a:cubicBezTo>
                    <a:pt x="826" y="250"/>
                    <a:pt x="1055" y="301"/>
                    <a:pt x="1271" y="404"/>
                  </a:cubicBezTo>
                  <a:cubicBezTo>
                    <a:pt x="1291" y="414"/>
                    <a:pt x="1311" y="418"/>
                    <a:pt x="1330" y="418"/>
                  </a:cubicBezTo>
                  <a:cubicBezTo>
                    <a:pt x="1448" y="418"/>
                    <a:pt x="1529" y="250"/>
                    <a:pt x="1403" y="189"/>
                  </a:cubicBezTo>
                  <a:cubicBezTo>
                    <a:pt x="1135" y="65"/>
                    <a:pt x="861" y="1"/>
                    <a:pt x="58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9;p61">
              <a:extLst>
                <a:ext uri="{FF2B5EF4-FFF2-40B4-BE49-F238E27FC236}">
                  <a16:creationId xmlns:a16="http://schemas.microsoft.com/office/drawing/2014/main" id="{A2B9F853-7427-2EC9-09E9-58D108245403}"/>
                </a:ext>
              </a:extLst>
            </p:cNvPr>
            <p:cNvSpPr/>
            <p:nvPr/>
          </p:nvSpPr>
          <p:spPr>
            <a:xfrm>
              <a:off x="4362285" y="3510430"/>
              <a:ext cx="308277" cy="65171"/>
            </a:xfrm>
            <a:custGeom>
              <a:avLst/>
              <a:gdLst/>
              <a:ahLst/>
              <a:cxnLst/>
              <a:rect l="l" t="t" r="r" b="b"/>
              <a:pathLst>
                <a:path w="5156" h="1090" extrusionOk="0">
                  <a:moveTo>
                    <a:pt x="5135" y="0"/>
                  </a:moveTo>
                  <a:lnTo>
                    <a:pt x="5135" y="0"/>
                  </a:lnTo>
                  <a:cubicBezTo>
                    <a:pt x="3628" y="553"/>
                    <a:pt x="2300" y="701"/>
                    <a:pt x="1329" y="701"/>
                  </a:cubicBezTo>
                  <a:cubicBezTo>
                    <a:pt x="748" y="701"/>
                    <a:pt x="295" y="648"/>
                    <a:pt x="7" y="598"/>
                  </a:cubicBezTo>
                  <a:lnTo>
                    <a:pt x="7" y="598"/>
                  </a:lnTo>
                  <a:cubicBezTo>
                    <a:pt x="0" y="675"/>
                    <a:pt x="13" y="745"/>
                    <a:pt x="62" y="815"/>
                  </a:cubicBezTo>
                  <a:cubicBezTo>
                    <a:pt x="194" y="1013"/>
                    <a:pt x="605" y="1090"/>
                    <a:pt x="1137" y="1090"/>
                  </a:cubicBezTo>
                  <a:cubicBezTo>
                    <a:pt x="2453" y="1090"/>
                    <a:pt x="4512" y="623"/>
                    <a:pt x="4953" y="376"/>
                  </a:cubicBezTo>
                  <a:cubicBezTo>
                    <a:pt x="5107" y="286"/>
                    <a:pt x="5155" y="154"/>
                    <a:pt x="5135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500;p61">
              <a:extLst>
                <a:ext uri="{FF2B5EF4-FFF2-40B4-BE49-F238E27FC236}">
                  <a16:creationId xmlns:a16="http://schemas.microsoft.com/office/drawing/2014/main" id="{902E05FE-CA0C-8587-1BD7-DD62A1BC0EA7}"/>
                </a:ext>
              </a:extLst>
            </p:cNvPr>
            <p:cNvSpPr/>
            <p:nvPr/>
          </p:nvSpPr>
          <p:spPr>
            <a:xfrm>
              <a:off x="4900567" y="3429356"/>
              <a:ext cx="308397" cy="132734"/>
            </a:xfrm>
            <a:custGeom>
              <a:avLst/>
              <a:gdLst/>
              <a:ahLst/>
              <a:cxnLst/>
              <a:rect l="l" t="t" r="r" b="b"/>
              <a:pathLst>
                <a:path w="5158" h="2220" extrusionOk="0">
                  <a:moveTo>
                    <a:pt x="2595" y="0"/>
                  </a:moveTo>
                  <a:lnTo>
                    <a:pt x="732" y="42"/>
                  </a:lnTo>
                  <a:cubicBezTo>
                    <a:pt x="732" y="42"/>
                    <a:pt x="84" y="675"/>
                    <a:pt x="22" y="1134"/>
                  </a:cubicBezTo>
                  <a:cubicBezTo>
                    <a:pt x="0" y="1286"/>
                    <a:pt x="48" y="1420"/>
                    <a:pt x="202" y="1510"/>
                  </a:cubicBezTo>
                  <a:cubicBezTo>
                    <a:pt x="643" y="1752"/>
                    <a:pt x="2696" y="2220"/>
                    <a:pt x="4012" y="2220"/>
                  </a:cubicBezTo>
                  <a:cubicBezTo>
                    <a:pt x="4548" y="2220"/>
                    <a:pt x="4961" y="2142"/>
                    <a:pt x="5094" y="1941"/>
                  </a:cubicBezTo>
                  <a:cubicBezTo>
                    <a:pt x="5142" y="1879"/>
                    <a:pt x="5157" y="1809"/>
                    <a:pt x="5150" y="1732"/>
                  </a:cubicBezTo>
                  <a:cubicBezTo>
                    <a:pt x="5122" y="1391"/>
                    <a:pt x="4482" y="952"/>
                    <a:pt x="3856" y="605"/>
                  </a:cubicBezTo>
                  <a:cubicBezTo>
                    <a:pt x="3221" y="257"/>
                    <a:pt x="2595" y="0"/>
                    <a:pt x="2595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501;p61">
              <a:extLst>
                <a:ext uri="{FF2B5EF4-FFF2-40B4-BE49-F238E27FC236}">
                  <a16:creationId xmlns:a16="http://schemas.microsoft.com/office/drawing/2014/main" id="{61B36F2D-8D51-3576-B27D-88208C1A43CB}"/>
                </a:ext>
              </a:extLst>
            </p:cNvPr>
            <p:cNvSpPr/>
            <p:nvPr/>
          </p:nvSpPr>
          <p:spPr>
            <a:xfrm>
              <a:off x="5057275" y="3460087"/>
              <a:ext cx="79282" cy="35635"/>
            </a:xfrm>
            <a:custGeom>
              <a:avLst/>
              <a:gdLst/>
              <a:ahLst/>
              <a:cxnLst/>
              <a:rect l="l" t="t" r="r" b="b"/>
              <a:pathLst>
                <a:path w="1326" h="596" extrusionOk="0">
                  <a:moveTo>
                    <a:pt x="1171" y="0"/>
                  </a:moveTo>
                  <a:cubicBezTo>
                    <a:pt x="1169" y="0"/>
                    <a:pt x="1167" y="0"/>
                    <a:pt x="1165" y="1"/>
                  </a:cubicBezTo>
                  <a:cubicBezTo>
                    <a:pt x="767" y="14"/>
                    <a:pt x="372" y="84"/>
                    <a:pt x="86" y="376"/>
                  </a:cubicBezTo>
                  <a:cubicBezTo>
                    <a:pt x="0" y="468"/>
                    <a:pt x="84" y="595"/>
                    <a:pt x="181" y="595"/>
                  </a:cubicBezTo>
                  <a:cubicBezTo>
                    <a:pt x="210" y="595"/>
                    <a:pt x="240" y="584"/>
                    <a:pt x="266" y="557"/>
                  </a:cubicBezTo>
                  <a:cubicBezTo>
                    <a:pt x="504" y="313"/>
                    <a:pt x="838" y="264"/>
                    <a:pt x="1165" y="251"/>
                  </a:cubicBezTo>
                  <a:cubicBezTo>
                    <a:pt x="1323" y="244"/>
                    <a:pt x="1325" y="0"/>
                    <a:pt x="11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502;p61">
              <a:extLst>
                <a:ext uri="{FF2B5EF4-FFF2-40B4-BE49-F238E27FC236}">
                  <a16:creationId xmlns:a16="http://schemas.microsoft.com/office/drawing/2014/main" id="{A6682D81-3B06-0B3B-2D8E-52E50C47F59C}"/>
                </a:ext>
              </a:extLst>
            </p:cNvPr>
            <p:cNvSpPr/>
            <p:nvPr/>
          </p:nvSpPr>
          <p:spPr>
            <a:xfrm>
              <a:off x="5023613" y="3442988"/>
              <a:ext cx="87054" cy="38565"/>
            </a:xfrm>
            <a:custGeom>
              <a:avLst/>
              <a:gdLst/>
              <a:ahLst/>
              <a:cxnLst/>
              <a:rect l="l" t="t" r="r" b="b"/>
              <a:pathLst>
                <a:path w="1456" h="645" extrusionOk="0">
                  <a:moveTo>
                    <a:pt x="1289" y="1"/>
                  </a:moveTo>
                  <a:cubicBezTo>
                    <a:pt x="851" y="1"/>
                    <a:pt x="440" y="148"/>
                    <a:pt x="100" y="432"/>
                  </a:cubicBezTo>
                  <a:cubicBezTo>
                    <a:pt x="1" y="515"/>
                    <a:pt x="92" y="645"/>
                    <a:pt x="197" y="645"/>
                  </a:cubicBezTo>
                  <a:cubicBezTo>
                    <a:pt x="225" y="645"/>
                    <a:pt x="254" y="636"/>
                    <a:pt x="280" y="614"/>
                  </a:cubicBezTo>
                  <a:cubicBezTo>
                    <a:pt x="558" y="377"/>
                    <a:pt x="902" y="258"/>
                    <a:pt x="1259" y="258"/>
                  </a:cubicBezTo>
                  <a:cubicBezTo>
                    <a:pt x="1269" y="258"/>
                    <a:pt x="1279" y="258"/>
                    <a:pt x="1289" y="258"/>
                  </a:cubicBezTo>
                  <a:cubicBezTo>
                    <a:pt x="1456" y="258"/>
                    <a:pt x="1456" y="1"/>
                    <a:pt x="1289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503;p61">
              <a:extLst>
                <a:ext uri="{FF2B5EF4-FFF2-40B4-BE49-F238E27FC236}">
                  <a16:creationId xmlns:a16="http://schemas.microsoft.com/office/drawing/2014/main" id="{630FEC6C-3E92-4849-3F81-8CD8BDB20FEC}"/>
                </a:ext>
              </a:extLst>
            </p:cNvPr>
            <p:cNvSpPr/>
            <p:nvPr/>
          </p:nvSpPr>
          <p:spPr>
            <a:xfrm>
              <a:off x="4900567" y="3497157"/>
              <a:ext cx="308397" cy="64932"/>
            </a:xfrm>
            <a:custGeom>
              <a:avLst/>
              <a:gdLst/>
              <a:ahLst/>
              <a:cxnLst/>
              <a:rect l="l" t="t" r="r" b="b"/>
              <a:pathLst>
                <a:path w="5158" h="1086" extrusionOk="0">
                  <a:moveTo>
                    <a:pt x="22" y="0"/>
                  </a:moveTo>
                  <a:cubicBezTo>
                    <a:pt x="0" y="152"/>
                    <a:pt x="48" y="286"/>
                    <a:pt x="202" y="376"/>
                  </a:cubicBezTo>
                  <a:cubicBezTo>
                    <a:pt x="643" y="618"/>
                    <a:pt x="2696" y="1086"/>
                    <a:pt x="4012" y="1086"/>
                  </a:cubicBezTo>
                  <a:cubicBezTo>
                    <a:pt x="4548" y="1086"/>
                    <a:pt x="4961" y="1008"/>
                    <a:pt x="5094" y="807"/>
                  </a:cubicBezTo>
                  <a:cubicBezTo>
                    <a:pt x="5142" y="745"/>
                    <a:pt x="5157" y="675"/>
                    <a:pt x="5150" y="598"/>
                  </a:cubicBezTo>
                  <a:lnTo>
                    <a:pt x="5150" y="598"/>
                  </a:lnTo>
                  <a:cubicBezTo>
                    <a:pt x="4863" y="645"/>
                    <a:pt x="4413" y="695"/>
                    <a:pt x="3837" y="695"/>
                  </a:cubicBezTo>
                  <a:cubicBezTo>
                    <a:pt x="2865" y="695"/>
                    <a:pt x="1534" y="551"/>
                    <a:pt x="2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504;p61">
              <a:extLst>
                <a:ext uri="{FF2B5EF4-FFF2-40B4-BE49-F238E27FC236}">
                  <a16:creationId xmlns:a16="http://schemas.microsoft.com/office/drawing/2014/main" id="{0A0CC31A-E72E-F6CB-C6BD-1F06676053A1}"/>
                </a:ext>
              </a:extLst>
            </p:cNvPr>
            <p:cNvSpPr/>
            <p:nvPr/>
          </p:nvSpPr>
          <p:spPr>
            <a:xfrm>
              <a:off x="4595224" y="2390399"/>
              <a:ext cx="141523" cy="143795"/>
            </a:xfrm>
            <a:custGeom>
              <a:avLst/>
              <a:gdLst/>
              <a:ahLst/>
              <a:cxnLst/>
              <a:rect l="l" t="t" r="r" b="b"/>
              <a:pathLst>
                <a:path w="2367" h="2405" extrusionOk="0">
                  <a:moveTo>
                    <a:pt x="1969" y="1"/>
                  </a:moveTo>
                  <a:lnTo>
                    <a:pt x="0" y="572"/>
                  </a:lnTo>
                  <a:cubicBezTo>
                    <a:pt x="55" y="697"/>
                    <a:pt x="222" y="1908"/>
                    <a:pt x="222" y="1908"/>
                  </a:cubicBezTo>
                  <a:lnTo>
                    <a:pt x="1016" y="2354"/>
                  </a:lnTo>
                  <a:cubicBezTo>
                    <a:pt x="1093" y="2388"/>
                    <a:pt x="1175" y="2404"/>
                    <a:pt x="1257" y="2404"/>
                  </a:cubicBezTo>
                  <a:cubicBezTo>
                    <a:pt x="1437" y="2404"/>
                    <a:pt x="1615" y="2324"/>
                    <a:pt x="1740" y="2180"/>
                  </a:cubicBezTo>
                  <a:lnTo>
                    <a:pt x="2367" y="1414"/>
                  </a:lnTo>
                  <a:lnTo>
                    <a:pt x="1969" y="1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505;p61">
              <a:extLst>
                <a:ext uri="{FF2B5EF4-FFF2-40B4-BE49-F238E27FC236}">
                  <a16:creationId xmlns:a16="http://schemas.microsoft.com/office/drawing/2014/main" id="{7852CEF3-9EE2-A17B-CACB-1D422D4E741B}"/>
                </a:ext>
              </a:extLst>
            </p:cNvPr>
            <p:cNvSpPr/>
            <p:nvPr/>
          </p:nvSpPr>
          <p:spPr>
            <a:xfrm>
              <a:off x="4312720" y="2370011"/>
              <a:ext cx="126994" cy="110791"/>
            </a:xfrm>
            <a:custGeom>
              <a:avLst/>
              <a:gdLst/>
              <a:ahLst/>
              <a:cxnLst/>
              <a:rect l="l" t="t" r="r" b="b"/>
              <a:pathLst>
                <a:path w="2124" h="1853" extrusionOk="0">
                  <a:moveTo>
                    <a:pt x="1547" y="0"/>
                  </a:moveTo>
                  <a:cubicBezTo>
                    <a:pt x="1241" y="0"/>
                    <a:pt x="648" y="51"/>
                    <a:pt x="376" y="419"/>
                  </a:cubicBezTo>
                  <a:cubicBezTo>
                    <a:pt x="1" y="926"/>
                    <a:pt x="383" y="1845"/>
                    <a:pt x="383" y="1845"/>
                  </a:cubicBezTo>
                  <a:cubicBezTo>
                    <a:pt x="383" y="1845"/>
                    <a:pt x="461" y="1852"/>
                    <a:pt x="581" y="1852"/>
                  </a:cubicBezTo>
                  <a:cubicBezTo>
                    <a:pt x="891" y="1852"/>
                    <a:pt x="1484" y="1801"/>
                    <a:pt x="1754" y="1436"/>
                  </a:cubicBezTo>
                  <a:cubicBezTo>
                    <a:pt x="2123" y="926"/>
                    <a:pt x="1739" y="8"/>
                    <a:pt x="1739" y="8"/>
                  </a:cubicBezTo>
                  <a:cubicBezTo>
                    <a:pt x="1739" y="8"/>
                    <a:pt x="1664" y="0"/>
                    <a:pt x="154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506;p61">
              <a:extLst>
                <a:ext uri="{FF2B5EF4-FFF2-40B4-BE49-F238E27FC236}">
                  <a16:creationId xmlns:a16="http://schemas.microsoft.com/office/drawing/2014/main" id="{4A4281F4-249B-2748-667D-E03417264293}"/>
                </a:ext>
              </a:extLst>
            </p:cNvPr>
            <p:cNvSpPr/>
            <p:nvPr/>
          </p:nvSpPr>
          <p:spPr>
            <a:xfrm>
              <a:off x="4259926" y="2444927"/>
              <a:ext cx="126037" cy="119460"/>
            </a:xfrm>
            <a:custGeom>
              <a:avLst/>
              <a:gdLst/>
              <a:ahLst/>
              <a:cxnLst/>
              <a:rect l="l" t="t" r="r" b="b"/>
              <a:pathLst>
                <a:path w="2108" h="1998" extrusionOk="0">
                  <a:moveTo>
                    <a:pt x="1607" y="1"/>
                  </a:moveTo>
                  <a:cubicBezTo>
                    <a:pt x="1607" y="1"/>
                    <a:pt x="612" y="36"/>
                    <a:pt x="306" y="585"/>
                  </a:cubicBezTo>
                  <a:cubicBezTo>
                    <a:pt x="0" y="1134"/>
                    <a:pt x="501" y="1998"/>
                    <a:pt x="501" y="1998"/>
                  </a:cubicBezTo>
                  <a:cubicBezTo>
                    <a:pt x="501" y="1998"/>
                    <a:pt x="1495" y="1969"/>
                    <a:pt x="1802" y="1413"/>
                  </a:cubicBezTo>
                  <a:cubicBezTo>
                    <a:pt x="2108" y="864"/>
                    <a:pt x="1607" y="1"/>
                    <a:pt x="1607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507;p61">
              <a:extLst>
                <a:ext uri="{FF2B5EF4-FFF2-40B4-BE49-F238E27FC236}">
                  <a16:creationId xmlns:a16="http://schemas.microsoft.com/office/drawing/2014/main" id="{FEF02A8D-308E-8222-01A0-D10AFBF510A2}"/>
                </a:ext>
              </a:extLst>
            </p:cNvPr>
            <p:cNvSpPr/>
            <p:nvPr/>
          </p:nvSpPr>
          <p:spPr>
            <a:xfrm>
              <a:off x="4202050" y="2541905"/>
              <a:ext cx="119819" cy="131299"/>
            </a:xfrm>
            <a:custGeom>
              <a:avLst/>
              <a:gdLst/>
              <a:ahLst/>
              <a:cxnLst/>
              <a:rect l="l" t="t" r="r" b="b"/>
              <a:pathLst>
                <a:path w="2004" h="2196" extrusionOk="0">
                  <a:moveTo>
                    <a:pt x="1705" y="0"/>
                  </a:moveTo>
                  <a:cubicBezTo>
                    <a:pt x="1705" y="0"/>
                    <a:pt x="439" y="717"/>
                    <a:pt x="188" y="1294"/>
                  </a:cubicBezTo>
                  <a:cubicBezTo>
                    <a:pt x="0" y="1717"/>
                    <a:pt x="791" y="2195"/>
                    <a:pt x="1327" y="2195"/>
                  </a:cubicBezTo>
                  <a:cubicBezTo>
                    <a:pt x="1524" y="2195"/>
                    <a:pt x="1686" y="2131"/>
                    <a:pt x="1753" y="1976"/>
                  </a:cubicBezTo>
                  <a:cubicBezTo>
                    <a:pt x="2004" y="1400"/>
                    <a:pt x="1705" y="0"/>
                    <a:pt x="1705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508;p61">
              <a:extLst>
                <a:ext uri="{FF2B5EF4-FFF2-40B4-BE49-F238E27FC236}">
                  <a16:creationId xmlns:a16="http://schemas.microsoft.com/office/drawing/2014/main" id="{261EA9C7-7798-68DA-7AFB-C56612E1637B}"/>
                </a:ext>
              </a:extLst>
            </p:cNvPr>
            <p:cNvSpPr/>
            <p:nvPr/>
          </p:nvSpPr>
          <p:spPr>
            <a:xfrm>
              <a:off x="4261899" y="2540111"/>
              <a:ext cx="67981" cy="43706"/>
            </a:xfrm>
            <a:custGeom>
              <a:avLst/>
              <a:gdLst/>
              <a:ahLst/>
              <a:cxnLst/>
              <a:rect l="l" t="t" r="r" b="b"/>
              <a:pathLst>
                <a:path w="1137" h="731" extrusionOk="0">
                  <a:moveTo>
                    <a:pt x="281" y="0"/>
                  </a:moveTo>
                  <a:cubicBezTo>
                    <a:pt x="201" y="0"/>
                    <a:pt x="144" y="40"/>
                    <a:pt x="99" y="142"/>
                  </a:cubicBezTo>
                  <a:cubicBezTo>
                    <a:pt x="1" y="371"/>
                    <a:pt x="126" y="511"/>
                    <a:pt x="433" y="643"/>
                  </a:cubicBezTo>
                  <a:cubicBezTo>
                    <a:pt x="559" y="700"/>
                    <a:pt x="667" y="730"/>
                    <a:pt x="757" y="730"/>
                  </a:cubicBezTo>
                  <a:cubicBezTo>
                    <a:pt x="884" y="730"/>
                    <a:pt x="977" y="669"/>
                    <a:pt x="1038" y="538"/>
                  </a:cubicBezTo>
                  <a:cubicBezTo>
                    <a:pt x="1136" y="309"/>
                    <a:pt x="976" y="261"/>
                    <a:pt x="669" y="127"/>
                  </a:cubicBezTo>
                  <a:cubicBezTo>
                    <a:pt x="499" y="55"/>
                    <a:pt x="375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509;p61">
              <a:extLst>
                <a:ext uri="{FF2B5EF4-FFF2-40B4-BE49-F238E27FC236}">
                  <a16:creationId xmlns:a16="http://schemas.microsoft.com/office/drawing/2014/main" id="{C2360FB2-207A-5D9F-9067-7C845CA74707}"/>
                </a:ext>
              </a:extLst>
            </p:cNvPr>
            <p:cNvSpPr/>
            <p:nvPr/>
          </p:nvSpPr>
          <p:spPr>
            <a:xfrm>
              <a:off x="4840658" y="2264064"/>
              <a:ext cx="123227" cy="100268"/>
            </a:xfrm>
            <a:custGeom>
              <a:avLst/>
              <a:gdLst/>
              <a:ahLst/>
              <a:cxnLst/>
              <a:rect l="l" t="t" r="r" b="b"/>
              <a:pathLst>
                <a:path w="2061" h="1677" extrusionOk="0">
                  <a:moveTo>
                    <a:pt x="1013" y="1"/>
                  </a:moveTo>
                  <a:cubicBezTo>
                    <a:pt x="517" y="1"/>
                    <a:pt x="0" y="375"/>
                    <a:pt x="0" y="375"/>
                  </a:cubicBezTo>
                  <a:cubicBezTo>
                    <a:pt x="0" y="375"/>
                    <a:pt x="147" y="1356"/>
                    <a:pt x="716" y="1613"/>
                  </a:cubicBezTo>
                  <a:cubicBezTo>
                    <a:pt x="820" y="1658"/>
                    <a:pt x="931" y="1677"/>
                    <a:pt x="1043" y="1677"/>
                  </a:cubicBezTo>
                  <a:cubicBezTo>
                    <a:pt x="1544" y="1677"/>
                    <a:pt x="2061" y="1300"/>
                    <a:pt x="2061" y="1300"/>
                  </a:cubicBezTo>
                  <a:cubicBezTo>
                    <a:pt x="2061" y="1300"/>
                    <a:pt x="1914" y="318"/>
                    <a:pt x="1343" y="68"/>
                  </a:cubicBezTo>
                  <a:cubicBezTo>
                    <a:pt x="1238" y="20"/>
                    <a:pt x="1126" y="1"/>
                    <a:pt x="1013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510;p61">
              <a:extLst>
                <a:ext uri="{FF2B5EF4-FFF2-40B4-BE49-F238E27FC236}">
                  <a16:creationId xmlns:a16="http://schemas.microsoft.com/office/drawing/2014/main" id="{1A59EB51-32CF-9E53-B3D3-4620DE66517A}"/>
                </a:ext>
              </a:extLst>
            </p:cNvPr>
            <p:cNvSpPr/>
            <p:nvPr/>
          </p:nvSpPr>
          <p:spPr>
            <a:xfrm>
              <a:off x="4928907" y="2306395"/>
              <a:ext cx="115694" cy="100328"/>
            </a:xfrm>
            <a:custGeom>
              <a:avLst/>
              <a:gdLst/>
              <a:ahLst/>
              <a:cxnLst/>
              <a:rect l="l" t="t" r="r" b="b"/>
              <a:pathLst>
                <a:path w="1935" h="1678" extrusionOk="0">
                  <a:moveTo>
                    <a:pt x="908" y="1"/>
                  </a:moveTo>
                  <a:cubicBezTo>
                    <a:pt x="454" y="1"/>
                    <a:pt x="0" y="245"/>
                    <a:pt x="0" y="245"/>
                  </a:cubicBezTo>
                  <a:cubicBezTo>
                    <a:pt x="0" y="245"/>
                    <a:pt x="27" y="1232"/>
                    <a:pt x="556" y="1559"/>
                  </a:cubicBezTo>
                  <a:cubicBezTo>
                    <a:pt x="697" y="1645"/>
                    <a:pt x="859" y="1677"/>
                    <a:pt x="1021" y="1677"/>
                  </a:cubicBezTo>
                  <a:cubicBezTo>
                    <a:pt x="1477" y="1677"/>
                    <a:pt x="1934" y="1427"/>
                    <a:pt x="1934" y="1427"/>
                  </a:cubicBezTo>
                  <a:cubicBezTo>
                    <a:pt x="1934" y="1427"/>
                    <a:pt x="1912" y="439"/>
                    <a:pt x="1378" y="120"/>
                  </a:cubicBezTo>
                  <a:cubicBezTo>
                    <a:pt x="1236" y="33"/>
                    <a:pt x="1072" y="1"/>
                    <a:pt x="908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511;p61">
              <a:extLst>
                <a:ext uri="{FF2B5EF4-FFF2-40B4-BE49-F238E27FC236}">
                  <a16:creationId xmlns:a16="http://schemas.microsoft.com/office/drawing/2014/main" id="{C451B5E8-C0F0-E763-9813-B5AB558DFF7A}"/>
                </a:ext>
              </a:extLst>
            </p:cNvPr>
            <p:cNvSpPr/>
            <p:nvPr/>
          </p:nvSpPr>
          <p:spPr>
            <a:xfrm>
              <a:off x="5021282" y="2379218"/>
              <a:ext cx="140746" cy="107502"/>
            </a:xfrm>
            <a:custGeom>
              <a:avLst/>
              <a:gdLst/>
              <a:ahLst/>
              <a:cxnLst/>
              <a:rect l="l" t="t" r="r" b="b"/>
              <a:pathLst>
                <a:path w="2354" h="1798" extrusionOk="0">
                  <a:moveTo>
                    <a:pt x="0" y="1"/>
                  </a:moveTo>
                  <a:cubicBezTo>
                    <a:pt x="0" y="1"/>
                    <a:pt x="459" y="1357"/>
                    <a:pt x="960" y="1732"/>
                  </a:cubicBezTo>
                  <a:cubicBezTo>
                    <a:pt x="1020" y="1777"/>
                    <a:pt x="1087" y="1798"/>
                    <a:pt x="1156" y="1798"/>
                  </a:cubicBezTo>
                  <a:cubicBezTo>
                    <a:pt x="1668" y="1798"/>
                    <a:pt x="2353" y="707"/>
                    <a:pt x="1912" y="376"/>
                  </a:cubicBezTo>
                  <a:cubicBezTo>
                    <a:pt x="141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512;p61">
              <a:extLst>
                <a:ext uri="{FF2B5EF4-FFF2-40B4-BE49-F238E27FC236}">
                  <a16:creationId xmlns:a16="http://schemas.microsoft.com/office/drawing/2014/main" id="{B389022B-B1CF-7413-1D92-31150FA2FF84}"/>
                </a:ext>
              </a:extLst>
            </p:cNvPr>
            <p:cNvSpPr/>
            <p:nvPr/>
          </p:nvSpPr>
          <p:spPr>
            <a:xfrm>
              <a:off x="5008248" y="2363852"/>
              <a:ext cx="58415" cy="55605"/>
            </a:xfrm>
            <a:custGeom>
              <a:avLst/>
              <a:gdLst/>
              <a:ahLst/>
              <a:cxnLst/>
              <a:rect l="l" t="t" r="r" b="b"/>
              <a:pathLst>
                <a:path w="977" h="930" extrusionOk="0">
                  <a:moveTo>
                    <a:pt x="636" y="1"/>
                  </a:moveTo>
                  <a:cubicBezTo>
                    <a:pt x="524" y="1"/>
                    <a:pt x="436" y="129"/>
                    <a:pt x="302" y="319"/>
                  </a:cubicBezTo>
                  <a:cubicBezTo>
                    <a:pt x="106" y="592"/>
                    <a:pt x="1" y="710"/>
                    <a:pt x="196" y="856"/>
                  </a:cubicBezTo>
                  <a:cubicBezTo>
                    <a:pt x="265" y="905"/>
                    <a:pt x="329" y="929"/>
                    <a:pt x="391" y="929"/>
                  </a:cubicBezTo>
                  <a:cubicBezTo>
                    <a:pt x="514" y="929"/>
                    <a:pt x="629" y="837"/>
                    <a:pt x="752" y="662"/>
                  </a:cubicBezTo>
                  <a:cubicBezTo>
                    <a:pt x="941" y="390"/>
                    <a:pt x="976" y="209"/>
                    <a:pt x="781" y="62"/>
                  </a:cubicBezTo>
                  <a:cubicBezTo>
                    <a:pt x="726" y="20"/>
                    <a:pt x="680" y="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513;p61">
              <a:extLst>
                <a:ext uri="{FF2B5EF4-FFF2-40B4-BE49-F238E27FC236}">
                  <a16:creationId xmlns:a16="http://schemas.microsoft.com/office/drawing/2014/main" id="{C04CBBDC-4EF2-8042-8C60-D17E22DD1B05}"/>
                </a:ext>
              </a:extLst>
            </p:cNvPr>
            <p:cNvSpPr/>
            <p:nvPr/>
          </p:nvSpPr>
          <p:spPr>
            <a:xfrm>
              <a:off x="4261122" y="2268190"/>
              <a:ext cx="136142" cy="123466"/>
            </a:xfrm>
            <a:custGeom>
              <a:avLst/>
              <a:gdLst/>
              <a:ahLst/>
              <a:cxnLst/>
              <a:rect l="l" t="t" r="r" b="b"/>
              <a:pathLst>
                <a:path w="2277" h="2065" extrusionOk="0">
                  <a:moveTo>
                    <a:pt x="988" y="0"/>
                  </a:moveTo>
                  <a:cubicBezTo>
                    <a:pt x="476" y="0"/>
                    <a:pt x="72" y="334"/>
                    <a:pt x="35" y="827"/>
                  </a:cubicBezTo>
                  <a:cubicBezTo>
                    <a:pt x="0" y="1385"/>
                    <a:pt x="460" y="1928"/>
                    <a:pt x="1066" y="2045"/>
                  </a:cubicBezTo>
                  <a:cubicBezTo>
                    <a:pt x="1141" y="2058"/>
                    <a:pt x="1214" y="2065"/>
                    <a:pt x="1286" y="2065"/>
                  </a:cubicBezTo>
                  <a:cubicBezTo>
                    <a:pt x="1798" y="2065"/>
                    <a:pt x="2205" y="1726"/>
                    <a:pt x="2241" y="1238"/>
                  </a:cubicBezTo>
                  <a:cubicBezTo>
                    <a:pt x="2277" y="675"/>
                    <a:pt x="1817" y="133"/>
                    <a:pt x="1211" y="21"/>
                  </a:cubicBezTo>
                  <a:cubicBezTo>
                    <a:pt x="1135" y="7"/>
                    <a:pt x="1061" y="0"/>
                    <a:pt x="988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514;p61">
              <a:extLst>
                <a:ext uri="{FF2B5EF4-FFF2-40B4-BE49-F238E27FC236}">
                  <a16:creationId xmlns:a16="http://schemas.microsoft.com/office/drawing/2014/main" id="{CBAE3C30-3666-E95D-B541-8C32B52D298E}"/>
                </a:ext>
              </a:extLst>
            </p:cNvPr>
            <p:cNvSpPr/>
            <p:nvPr/>
          </p:nvSpPr>
          <p:spPr>
            <a:xfrm>
              <a:off x="4827744" y="2159373"/>
              <a:ext cx="141523" cy="126874"/>
            </a:xfrm>
            <a:custGeom>
              <a:avLst/>
              <a:gdLst/>
              <a:ahLst/>
              <a:cxnLst/>
              <a:rect l="l" t="t" r="r" b="b"/>
              <a:pathLst>
                <a:path w="2367" h="2122" extrusionOk="0">
                  <a:moveTo>
                    <a:pt x="1352" y="1"/>
                  </a:moveTo>
                  <a:cubicBezTo>
                    <a:pt x="1219" y="1"/>
                    <a:pt x="1080" y="26"/>
                    <a:pt x="941" y="80"/>
                  </a:cubicBezTo>
                  <a:cubicBezTo>
                    <a:pt x="356" y="296"/>
                    <a:pt x="1" y="909"/>
                    <a:pt x="133" y="1452"/>
                  </a:cubicBezTo>
                  <a:cubicBezTo>
                    <a:pt x="239" y="1869"/>
                    <a:pt x="597" y="2121"/>
                    <a:pt x="1016" y="2121"/>
                  </a:cubicBezTo>
                  <a:cubicBezTo>
                    <a:pt x="1149" y="2121"/>
                    <a:pt x="1288" y="2096"/>
                    <a:pt x="1427" y="2043"/>
                  </a:cubicBezTo>
                  <a:cubicBezTo>
                    <a:pt x="2005" y="1827"/>
                    <a:pt x="2367" y="1214"/>
                    <a:pt x="2235" y="665"/>
                  </a:cubicBezTo>
                  <a:cubicBezTo>
                    <a:pt x="2129" y="253"/>
                    <a:pt x="1770" y="1"/>
                    <a:pt x="1352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515;p61">
              <a:extLst>
                <a:ext uri="{FF2B5EF4-FFF2-40B4-BE49-F238E27FC236}">
                  <a16:creationId xmlns:a16="http://schemas.microsoft.com/office/drawing/2014/main" id="{626B2CE5-E392-23AE-496A-193569CF4899}"/>
                </a:ext>
              </a:extLst>
            </p:cNvPr>
            <p:cNvSpPr/>
            <p:nvPr/>
          </p:nvSpPr>
          <p:spPr>
            <a:xfrm>
              <a:off x="4263992" y="1794181"/>
              <a:ext cx="633714" cy="654461"/>
            </a:xfrm>
            <a:custGeom>
              <a:avLst/>
              <a:gdLst/>
              <a:ahLst/>
              <a:cxnLst/>
              <a:rect l="l" t="t" r="r" b="b"/>
              <a:pathLst>
                <a:path w="10599" h="10946" extrusionOk="0">
                  <a:moveTo>
                    <a:pt x="5266" y="0"/>
                  </a:moveTo>
                  <a:cubicBezTo>
                    <a:pt x="4841" y="0"/>
                    <a:pt x="4407" y="55"/>
                    <a:pt x="3974" y="170"/>
                  </a:cubicBezTo>
                  <a:cubicBezTo>
                    <a:pt x="1581" y="803"/>
                    <a:pt x="1" y="3134"/>
                    <a:pt x="300" y="5589"/>
                  </a:cubicBezTo>
                  <a:cubicBezTo>
                    <a:pt x="392" y="6327"/>
                    <a:pt x="634" y="7002"/>
                    <a:pt x="989" y="7593"/>
                  </a:cubicBezTo>
                  <a:cubicBezTo>
                    <a:pt x="1260" y="8039"/>
                    <a:pt x="1420" y="8540"/>
                    <a:pt x="1504" y="9063"/>
                  </a:cubicBezTo>
                  <a:cubicBezTo>
                    <a:pt x="1624" y="9839"/>
                    <a:pt x="2257" y="10945"/>
                    <a:pt x="4532" y="10945"/>
                  </a:cubicBezTo>
                  <a:cubicBezTo>
                    <a:pt x="5047" y="10945"/>
                    <a:pt x="5645" y="10889"/>
                    <a:pt x="6340" y="10759"/>
                  </a:cubicBezTo>
                  <a:cubicBezTo>
                    <a:pt x="10377" y="10008"/>
                    <a:pt x="10599" y="8373"/>
                    <a:pt x="10306" y="7441"/>
                  </a:cubicBezTo>
                  <a:cubicBezTo>
                    <a:pt x="10139" y="6905"/>
                    <a:pt x="10111" y="6340"/>
                    <a:pt x="10194" y="5791"/>
                  </a:cubicBezTo>
                  <a:cubicBezTo>
                    <a:pt x="10286" y="5235"/>
                    <a:pt x="10286" y="4664"/>
                    <a:pt x="10174" y="4079"/>
                  </a:cubicBezTo>
                  <a:cubicBezTo>
                    <a:pt x="9726" y="1680"/>
                    <a:pt x="7624" y="0"/>
                    <a:pt x="5266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516;p61">
              <a:extLst>
                <a:ext uri="{FF2B5EF4-FFF2-40B4-BE49-F238E27FC236}">
                  <a16:creationId xmlns:a16="http://schemas.microsoft.com/office/drawing/2014/main" id="{2283D541-1A17-942E-C857-E1AA0DF309C0}"/>
                </a:ext>
              </a:extLst>
            </p:cNvPr>
            <p:cNvSpPr/>
            <p:nvPr/>
          </p:nvSpPr>
          <p:spPr>
            <a:xfrm>
              <a:off x="4736685" y="2243198"/>
              <a:ext cx="129864" cy="106187"/>
            </a:xfrm>
            <a:custGeom>
              <a:avLst/>
              <a:gdLst/>
              <a:ahLst/>
              <a:cxnLst/>
              <a:rect l="l" t="t" r="r" b="b"/>
              <a:pathLst>
                <a:path w="2172" h="1776" extrusionOk="0">
                  <a:moveTo>
                    <a:pt x="1138" y="1"/>
                  </a:moveTo>
                  <a:cubicBezTo>
                    <a:pt x="1057" y="1"/>
                    <a:pt x="974" y="9"/>
                    <a:pt x="891" y="28"/>
                  </a:cubicBezTo>
                  <a:cubicBezTo>
                    <a:pt x="348" y="153"/>
                    <a:pt x="1" y="641"/>
                    <a:pt x="111" y="1113"/>
                  </a:cubicBezTo>
                  <a:cubicBezTo>
                    <a:pt x="205" y="1511"/>
                    <a:pt x="588" y="1776"/>
                    <a:pt x="1026" y="1776"/>
                  </a:cubicBezTo>
                  <a:cubicBezTo>
                    <a:pt x="1109" y="1776"/>
                    <a:pt x="1194" y="1766"/>
                    <a:pt x="1280" y="1746"/>
                  </a:cubicBezTo>
                  <a:cubicBezTo>
                    <a:pt x="1823" y="1621"/>
                    <a:pt x="2172" y="1135"/>
                    <a:pt x="2060" y="661"/>
                  </a:cubicBezTo>
                  <a:cubicBezTo>
                    <a:pt x="1965" y="262"/>
                    <a:pt x="1579" y="1"/>
                    <a:pt x="1138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517;p61">
              <a:extLst>
                <a:ext uri="{FF2B5EF4-FFF2-40B4-BE49-F238E27FC236}">
                  <a16:creationId xmlns:a16="http://schemas.microsoft.com/office/drawing/2014/main" id="{5613D8AB-7193-BD10-B280-2E9AA9E32401}"/>
                </a:ext>
              </a:extLst>
            </p:cNvPr>
            <p:cNvSpPr/>
            <p:nvPr/>
          </p:nvSpPr>
          <p:spPr>
            <a:xfrm>
              <a:off x="4392598" y="2313510"/>
              <a:ext cx="121075" cy="105350"/>
            </a:xfrm>
            <a:custGeom>
              <a:avLst/>
              <a:gdLst/>
              <a:ahLst/>
              <a:cxnLst/>
              <a:rect l="l" t="t" r="r" b="b"/>
              <a:pathLst>
                <a:path w="2025" h="1762" extrusionOk="0">
                  <a:moveTo>
                    <a:pt x="1020" y="0"/>
                  </a:moveTo>
                  <a:cubicBezTo>
                    <a:pt x="1009" y="0"/>
                    <a:pt x="998" y="1"/>
                    <a:pt x="988" y="1"/>
                  </a:cubicBezTo>
                  <a:cubicBezTo>
                    <a:pt x="438" y="21"/>
                    <a:pt x="1" y="425"/>
                    <a:pt x="14" y="911"/>
                  </a:cubicBezTo>
                  <a:cubicBezTo>
                    <a:pt x="27" y="1390"/>
                    <a:pt x="471" y="1761"/>
                    <a:pt x="1016" y="1761"/>
                  </a:cubicBezTo>
                  <a:cubicBezTo>
                    <a:pt x="1025" y="1761"/>
                    <a:pt x="1035" y="1761"/>
                    <a:pt x="1044" y="1761"/>
                  </a:cubicBezTo>
                  <a:cubicBezTo>
                    <a:pt x="1594" y="1746"/>
                    <a:pt x="2025" y="1337"/>
                    <a:pt x="2011" y="849"/>
                  </a:cubicBezTo>
                  <a:cubicBezTo>
                    <a:pt x="1998" y="371"/>
                    <a:pt x="1556" y="0"/>
                    <a:pt x="1020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518;p61">
              <a:extLst>
                <a:ext uri="{FF2B5EF4-FFF2-40B4-BE49-F238E27FC236}">
                  <a16:creationId xmlns:a16="http://schemas.microsoft.com/office/drawing/2014/main" id="{B92D60E9-7D64-F251-2783-1D88DFF90B24}"/>
                </a:ext>
              </a:extLst>
            </p:cNvPr>
            <p:cNvSpPr/>
            <p:nvPr/>
          </p:nvSpPr>
          <p:spPr>
            <a:xfrm>
              <a:off x="4236130" y="1750475"/>
              <a:ext cx="659902" cy="556406"/>
            </a:xfrm>
            <a:custGeom>
              <a:avLst/>
              <a:gdLst/>
              <a:ahLst/>
              <a:cxnLst/>
              <a:rect l="l" t="t" r="r" b="b"/>
              <a:pathLst>
                <a:path w="11037" h="9306" extrusionOk="0">
                  <a:moveTo>
                    <a:pt x="5853" y="0"/>
                  </a:moveTo>
                  <a:cubicBezTo>
                    <a:pt x="5102" y="0"/>
                    <a:pt x="4820" y="429"/>
                    <a:pt x="4732" y="629"/>
                  </a:cubicBezTo>
                  <a:cubicBezTo>
                    <a:pt x="4617" y="528"/>
                    <a:pt x="4396" y="386"/>
                    <a:pt x="4066" y="386"/>
                  </a:cubicBezTo>
                  <a:cubicBezTo>
                    <a:pt x="3481" y="386"/>
                    <a:pt x="2552" y="829"/>
                    <a:pt x="1253" y="2723"/>
                  </a:cubicBezTo>
                  <a:cubicBezTo>
                    <a:pt x="746" y="3461"/>
                    <a:pt x="482" y="4184"/>
                    <a:pt x="377" y="4867"/>
                  </a:cubicBezTo>
                  <a:cubicBezTo>
                    <a:pt x="1" y="7392"/>
                    <a:pt x="1886" y="9306"/>
                    <a:pt x="1886" y="9306"/>
                  </a:cubicBezTo>
                  <a:cubicBezTo>
                    <a:pt x="1873" y="8645"/>
                    <a:pt x="1921" y="7858"/>
                    <a:pt x="2088" y="7315"/>
                  </a:cubicBezTo>
                  <a:cubicBezTo>
                    <a:pt x="3697" y="6432"/>
                    <a:pt x="5024" y="5353"/>
                    <a:pt x="5275" y="3773"/>
                  </a:cubicBezTo>
                  <a:cubicBezTo>
                    <a:pt x="5832" y="4845"/>
                    <a:pt x="8122" y="5298"/>
                    <a:pt x="9680" y="5478"/>
                  </a:cubicBezTo>
                  <a:cubicBezTo>
                    <a:pt x="10034" y="5917"/>
                    <a:pt x="10403" y="6919"/>
                    <a:pt x="10640" y="7546"/>
                  </a:cubicBezTo>
                  <a:cubicBezTo>
                    <a:pt x="10640" y="7546"/>
                    <a:pt x="11016" y="6634"/>
                    <a:pt x="11030" y="5430"/>
                  </a:cubicBezTo>
                  <a:cubicBezTo>
                    <a:pt x="11036" y="4107"/>
                    <a:pt x="10612" y="2430"/>
                    <a:pt x="8762" y="1200"/>
                  </a:cubicBezTo>
                  <a:cubicBezTo>
                    <a:pt x="7383" y="283"/>
                    <a:pt x="6463" y="0"/>
                    <a:pt x="5853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519;p61">
              <a:extLst>
                <a:ext uri="{FF2B5EF4-FFF2-40B4-BE49-F238E27FC236}">
                  <a16:creationId xmlns:a16="http://schemas.microsoft.com/office/drawing/2014/main" id="{D7DF3178-8765-DA86-01E8-6F59C1F93DAC}"/>
                </a:ext>
              </a:extLst>
            </p:cNvPr>
            <p:cNvSpPr/>
            <p:nvPr/>
          </p:nvSpPr>
          <p:spPr>
            <a:xfrm>
              <a:off x="4258611" y="1750475"/>
              <a:ext cx="637421" cy="324660"/>
            </a:xfrm>
            <a:custGeom>
              <a:avLst/>
              <a:gdLst/>
              <a:ahLst/>
              <a:cxnLst/>
              <a:rect l="l" t="t" r="r" b="b"/>
              <a:pathLst>
                <a:path w="10661" h="5430" extrusionOk="0">
                  <a:moveTo>
                    <a:pt x="5477" y="0"/>
                  </a:moveTo>
                  <a:cubicBezTo>
                    <a:pt x="4726" y="0"/>
                    <a:pt x="4444" y="429"/>
                    <a:pt x="4356" y="629"/>
                  </a:cubicBezTo>
                  <a:cubicBezTo>
                    <a:pt x="4241" y="528"/>
                    <a:pt x="4020" y="386"/>
                    <a:pt x="3690" y="386"/>
                  </a:cubicBezTo>
                  <a:cubicBezTo>
                    <a:pt x="3105" y="386"/>
                    <a:pt x="2176" y="829"/>
                    <a:pt x="877" y="2723"/>
                  </a:cubicBezTo>
                  <a:cubicBezTo>
                    <a:pt x="370" y="3461"/>
                    <a:pt x="106" y="4184"/>
                    <a:pt x="1" y="4867"/>
                  </a:cubicBezTo>
                  <a:cubicBezTo>
                    <a:pt x="817" y="3491"/>
                    <a:pt x="2392" y="1201"/>
                    <a:pt x="3879" y="1201"/>
                  </a:cubicBezTo>
                  <a:cubicBezTo>
                    <a:pt x="4077" y="1201"/>
                    <a:pt x="4274" y="1242"/>
                    <a:pt x="4468" y="1332"/>
                  </a:cubicBezTo>
                  <a:cubicBezTo>
                    <a:pt x="4468" y="1332"/>
                    <a:pt x="4839" y="677"/>
                    <a:pt x="5616" y="677"/>
                  </a:cubicBezTo>
                  <a:cubicBezTo>
                    <a:pt x="5804" y="677"/>
                    <a:pt x="6015" y="715"/>
                    <a:pt x="6250" y="809"/>
                  </a:cubicBezTo>
                  <a:cubicBezTo>
                    <a:pt x="7397" y="1276"/>
                    <a:pt x="9840" y="2347"/>
                    <a:pt x="10654" y="5430"/>
                  </a:cubicBezTo>
                  <a:cubicBezTo>
                    <a:pt x="10660" y="4107"/>
                    <a:pt x="10236" y="2430"/>
                    <a:pt x="8386" y="1200"/>
                  </a:cubicBezTo>
                  <a:cubicBezTo>
                    <a:pt x="7007" y="283"/>
                    <a:pt x="6087" y="0"/>
                    <a:pt x="5477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520;p61">
              <a:extLst>
                <a:ext uri="{FF2B5EF4-FFF2-40B4-BE49-F238E27FC236}">
                  <a16:creationId xmlns:a16="http://schemas.microsoft.com/office/drawing/2014/main" id="{F185607A-1BDE-7A07-4EE7-7EBC6905204C}"/>
                </a:ext>
              </a:extLst>
            </p:cNvPr>
            <p:cNvSpPr/>
            <p:nvPr/>
          </p:nvSpPr>
          <p:spPr>
            <a:xfrm>
              <a:off x="4465421" y="2628121"/>
              <a:ext cx="624507" cy="826657"/>
            </a:xfrm>
            <a:custGeom>
              <a:avLst/>
              <a:gdLst/>
              <a:ahLst/>
              <a:cxnLst/>
              <a:rect l="l" t="t" r="r" b="b"/>
              <a:pathLst>
                <a:path w="10445" h="13826" extrusionOk="0">
                  <a:moveTo>
                    <a:pt x="5761" y="0"/>
                  </a:moveTo>
                  <a:cubicBezTo>
                    <a:pt x="5720" y="0"/>
                    <a:pt x="5678" y="4"/>
                    <a:pt x="5636" y="13"/>
                  </a:cubicBezTo>
                  <a:lnTo>
                    <a:pt x="2457" y="639"/>
                  </a:lnTo>
                  <a:cubicBezTo>
                    <a:pt x="2158" y="701"/>
                    <a:pt x="1927" y="960"/>
                    <a:pt x="1879" y="1294"/>
                  </a:cubicBezTo>
                  <a:lnTo>
                    <a:pt x="1385" y="4599"/>
                  </a:lnTo>
                  <a:lnTo>
                    <a:pt x="0" y="13595"/>
                  </a:lnTo>
                  <a:lnTo>
                    <a:pt x="3354" y="13825"/>
                  </a:lnTo>
                  <a:lnTo>
                    <a:pt x="4913" y="7605"/>
                  </a:lnTo>
                  <a:lnTo>
                    <a:pt x="7195" y="13658"/>
                  </a:lnTo>
                  <a:cubicBezTo>
                    <a:pt x="7195" y="13658"/>
                    <a:pt x="10444" y="13338"/>
                    <a:pt x="10326" y="13052"/>
                  </a:cubicBezTo>
                  <a:cubicBezTo>
                    <a:pt x="10207" y="12775"/>
                    <a:pt x="7801" y="3777"/>
                    <a:pt x="7801" y="3777"/>
                  </a:cubicBezTo>
                  <a:lnTo>
                    <a:pt x="6401" y="450"/>
                  </a:lnTo>
                  <a:cubicBezTo>
                    <a:pt x="6281" y="174"/>
                    <a:pt x="6029" y="0"/>
                    <a:pt x="5761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521;p61">
              <a:extLst>
                <a:ext uri="{FF2B5EF4-FFF2-40B4-BE49-F238E27FC236}">
                  <a16:creationId xmlns:a16="http://schemas.microsoft.com/office/drawing/2014/main" id="{F1A8795E-2B20-1B36-AA41-7CCE5FBB1EB5}"/>
                </a:ext>
              </a:extLst>
            </p:cNvPr>
            <p:cNvSpPr/>
            <p:nvPr/>
          </p:nvSpPr>
          <p:spPr>
            <a:xfrm>
              <a:off x="4742066" y="2444927"/>
              <a:ext cx="82032" cy="219728"/>
            </a:xfrm>
            <a:custGeom>
              <a:avLst/>
              <a:gdLst/>
              <a:ahLst/>
              <a:cxnLst/>
              <a:rect l="l" t="t" r="r" b="b"/>
              <a:pathLst>
                <a:path w="1372" h="3675" extrusionOk="0">
                  <a:moveTo>
                    <a:pt x="517" y="1"/>
                  </a:moveTo>
                  <a:cubicBezTo>
                    <a:pt x="354" y="1"/>
                    <a:pt x="179" y="47"/>
                    <a:pt x="1" y="126"/>
                  </a:cubicBezTo>
                  <a:lnTo>
                    <a:pt x="752" y="3675"/>
                  </a:lnTo>
                  <a:lnTo>
                    <a:pt x="1372" y="3564"/>
                  </a:lnTo>
                  <a:lnTo>
                    <a:pt x="669" y="16"/>
                  </a:lnTo>
                  <a:cubicBezTo>
                    <a:pt x="620" y="5"/>
                    <a:pt x="569" y="1"/>
                    <a:pt x="517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522;p61">
              <a:extLst>
                <a:ext uri="{FF2B5EF4-FFF2-40B4-BE49-F238E27FC236}">
                  <a16:creationId xmlns:a16="http://schemas.microsoft.com/office/drawing/2014/main" id="{E6E27E64-E795-5728-B963-15658B9E2C0D}"/>
                </a:ext>
              </a:extLst>
            </p:cNvPr>
            <p:cNvSpPr/>
            <p:nvPr/>
          </p:nvSpPr>
          <p:spPr>
            <a:xfrm>
              <a:off x="4792827" y="2635534"/>
              <a:ext cx="22481" cy="22541"/>
            </a:xfrm>
            <a:custGeom>
              <a:avLst/>
              <a:gdLst/>
              <a:ahLst/>
              <a:cxnLst/>
              <a:rect l="l" t="t" r="r" b="b"/>
              <a:pathLst>
                <a:path w="376" h="377" extrusionOk="0">
                  <a:moveTo>
                    <a:pt x="189" y="1"/>
                  </a:moveTo>
                  <a:cubicBezTo>
                    <a:pt x="84" y="1"/>
                    <a:pt x="0" y="84"/>
                    <a:pt x="0" y="188"/>
                  </a:cubicBezTo>
                  <a:cubicBezTo>
                    <a:pt x="0" y="293"/>
                    <a:pt x="84" y="376"/>
                    <a:pt x="189" y="376"/>
                  </a:cubicBezTo>
                  <a:cubicBezTo>
                    <a:pt x="292" y="376"/>
                    <a:pt x="376" y="293"/>
                    <a:pt x="376" y="188"/>
                  </a:cubicBezTo>
                  <a:cubicBezTo>
                    <a:pt x="376" y="84"/>
                    <a:pt x="292" y="1"/>
                    <a:pt x="189" y="1"/>
                  </a:cubicBezTo>
                  <a:close/>
                </a:path>
              </a:pathLst>
            </a:custGeom>
            <a:solidFill>
              <a:srgbClr val="FFB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523;p61">
              <a:extLst>
                <a:ext uri="{FF2B5EF4-FFF2-40B4-BE49-F238E27FC236}">
                  <a16:creationId xmlns:a16="http://schemas.microsoft.com/office/drawing/2014/main" id="{8466E67C-564A-10BD-5260-00EC0B8044E6}"/>
                </a:ext>
              </a:extLst>
            </p:cNvPr>
            <p:cNvSpPr/>
            <p:nvPr/>
          </p:nvSpPr>
          <p:spPr>
            <a:xfrm>
              <a:off x="4563177" y="2486540"/>
              <a:ext cx="77010" cy="215184"/>
            </a:xfrm>
            <a:custGeom>
              <a:avLst/>
              <a:gdLst/>
              <a:ahLst/>
              <a:cxnLst/>
              <a:rect l="l" t="t" r="r" b="b"/>
              <a:pathLst>
                <a:path w="1288" h="3599" extrusionOk="0">
                  <a:moveTo>
                    <a:pt x="606" y="1"/>
                  </a:moveTo>
                  <a:cubicBezTo>
                    <a:pt x="362" y="14"/>
                    <a:pt x="160" y="98"/>
                    <a:pt x="0" y="223"/>
                  </a:cubicBezTo>
                  <a:lnTo>
                    <a:pt x="640" y="3598"/>
                  </a:lnTo>
                  <a:lnTo>
                    <a:pt x="1288" y="3453"/>
                  </a:lnTo>
                  <a:cubicBezTo>
                    <a:pt x="1288" y="3396"/>
                    <a:pt x="606" y="1"/>
                    <a:pt x="606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524;p61">
              <a:extLst>
                <a:ext uri="{FF2B5EF4-FFF2-40B4-BE49-F238E27FC236}">
                  <a16:creationId xmlns:a16="http://schemas.microsoft.com/office/drawing/2014/main" id="{94438BBE-5958-ED41-4F89-4518EEFC5B04}"/>
                </a:ext>
              </a:extLst>
            </p:cNvPr>
            <p:cNvSpPr/>
            <p:nvPr/>
          </p:nvSpPr>
          <p:spPr>
            <a:xfrm>
              <a:off x="4607660" y="2673381"/>
              <a:ext cx="22959" cy="22900"/>
            </a:xfrm>
            <a:custGeom>
              <a:avLst/>
              <a:gdLst/>
              <a:ahLst/>
              <a:cxnLst/>
              <a:rect l="l" t="t" r="r" b="b"/>
              <a:pathLst>
                <a:path w="384" h="383" extrusionOk="0">
                  <a:moveTo>
                    <a:pt x="196" y="1"/>
                  </a:moveTo>
                  <a:cubicBezTo>
                    <a:pt x="84" y="1"/>
                    <a:pt x="1" y="84"/>
                    <a:pt x="1" y="188"/>
                  </a:cubicBezTo>
                  <a:cubicBezTo>
                    <a:pt x="1" y="299"/>
                    <a:pt x="84" y="383"/>
                    <a:pt x="196" y="383"/>
                  </a:cubicBezTo>
                  <a:cubicBezTo>
                    <a:pt x="300" y="383"/>
                    <a:pt x="383" y="299"/>
                    <a:pt x="383" y="188"/>
                  </a:cubicBezTo>
                  <a:cubicBezTo>
                    <a:pt x="383" y="84"/>
                    <a:pt x="300" y="1"/>
                    <a:pt x="196" y="1"/>
                  </a:cubicBezTo>
                  <a:close/>
                </a:path>
              </a:pathLst>
            </a:custGeom>
            <a:solidFill>
              <a:srgbClr val="FFB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525;p61">
              <a:extLst>
                <a:ext uri="{FF2B5EF4-FFF2-40B4-BE49-F238E27FC236}">
                  <a16:creationId xmlns:a16="http://schemas.microsoft.com/office/drawing/2014/main" id="{B0AE3F8F-67E5-2817-77A1-03EA4FEF39EC}"/>
                </a:ext>
              </a:extLst>
            </p:cNvPr>
            <p:cNvSpPr/>
            <p:nvPr/>
          </p:nvSpPr>
          <p:spPr>
            <a:xfrm>
              <a:off x="4549844" y="2849640"/>
              <a:ext cx="379487" cy="57578"/>
            </a:xfrm>
            <a:custGeom>
              <a:avLst/>
              <a:gdLst/>
              <a:ahLst/>
              <a:cxnLst/>
              <a:rect l="l" t="t" r="r" b="b"/>
              <a:pathLst>
                <a:path w="6347" h="963" extrusionOk="0">
                  <a:moveTo>
                    <a:pt x="6242" y="1"/>
                  </a:moveTo>
                  <a:cubicBezTo>
                    <a:pt x="6238" y="1"/>
                    <a:pt x="6233" y="1"/>
                    <a:pt x="6228" y="2"/>
                  </a:cubicBezTo>
                  <a:cubicBezTo>
                    <a:pt x="4273" y="489"/>
                    <a:pt x="2214" y="753"/>
                    <a:pt x="91" y="788"/>
                  </a:cubicBezTo>
                  <a:cubicBezTo>
                    <a:pt x="43" y="788"/>
                    <a:pt x="1" y="830"/>
                    <a:pt x="1" y="879"/>
                  </a:cubicBezTo>
                  <a:cubicBezTo>
                    <a:pt x="8" y="929"/>
                    <a:pt x="43" y="962"/>
                    <a:pt x="91" y="962"/>
                  </a:cubicBezTo>
                  <a:cubicBezTo>
                    <a:pt x="2227" y="929"/>
                    <a:pt x="4308" y="663"/>
                    <a:pt x="6270" y="177"/>
                  </a:cubicBezTo>
                  <a:cubicBezTo>
                    <a:pt x="6319" y="162"/>
                    <a:pt x="6347" y="114"/>
                    <a:pt x="6332" y="72"/>
                  </a:cubicBezTo>
                  <a:cubicBezTo>
                    <a:pt x="6320" y="28"/>
                    <a:pt x="6285" y="1"/>
                    <a:pt x="6242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526;p61">
              <a:extLst>
                <a:ext uri="{FF2B5EF4-FFF2-40B4-BE49-F238E27FC236}">
                  <a16:creationId xmlns:a16="http://schemas.microsoft.com/office/drawing/2014/main" id="{17425624-2D68-2D69-2903-A9FA053575C1}"/>
                </a:ext>
              </a:extLst>
            </p:cNvPr>
            <p:cNvSpPr/>
            <p:nvPr/>
          </p:nvSpPr>
          <p:spPr>
            <a:xfrm>
              <a:off x="4545300" y="2873256"/>
              <a:ext cx="391923" cy="58475"/>
            </a:xfrm>
            <a:custGeom>
              <a:avLst/>
              <a:gdLst/>
              <a:ahLst/>
              <a:cxnLst/>
              <a:rect l="l" t="t" r="r" b="b"/>
              <a:pathLst>
                <a:path w="6555" h="978" extrusionOk="0">
                  <a:moveTo>
                    <a:pt x="6461" y="1"/>
                  </a:moveTo>
                  <a:cubicBezTo>
                    <a:pt x="6453" y="1"/>
                    <a:pt x="6445" y="2"/>
                    <a:pt x="6436" y="4"/>
                  </a:cubicBezTo>
                  <a:cubicBezTo>
                    <a:pt x="4527" y="534"/>
                    <a:pt x="2612" y="801"/>
                    <a:pt x="736" y="801"/>
                  </a:cubicBezTo>
                  <a:cubicBezTo>
                    <a:pt x="520" y="801"/>
                    <a:pt x="305" y="798"/>
                    <a:pt x="90" y="791"/>
                  </a:cubicBezTo>
                  <a:cubicBezTo>
                    <a:pt x="42" y="791"/>
                    <a:pt x="7" y="826"/>
                    <a:pt x="0" y="874"/>
                  </a:cubicBezTo>
                  <a:cubicBezTo>
                    <a:pt x="0" y="923"/>
                    <a:pt x="35" y="964"/>
                    <a:pt x="84" y="964"/>
                  </a:cubicBezTo>
                  <a:cubicBezTo>
                    <a:pt x="299" y="971"/>
                    <a:pt x="515" y="978"/>
                    <a:pt x="730" y="978"/>
                  </a:cubicBezTo>
                  <a:cubicBezTo>
                    <a:pt x="2624" y="978"/>
                    <a:pt x="4558" y="707"/>
                    <a:pt x="6485" y="171"/>
                  </a:cubicBezTo>
                  <a:cubicBezTo>
                    <a:pt x="6527" y="158"/>
                    <a:pt x="6555" y="116"/>
                    <a:pt x="6548" y="66"/>
                  </a:cubicBezTo>
                  <a:cubicBezTo>
                    <a:pt x="6536" y="26"/>
                    <a:pt x="6501" y="1"/>
                    <a:pt x="6461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527;p61">
              <a:extLst>
                <a:ext uri="{FF2B5EF4-FFF2-40B4-BE49-F238E27FC236}">
                  <a16:creationId xmlns:a16="http://schemas.microsoft.com/office/drawing/2014/main" id="{5A2D30A9-4E95-FA7F-9942-2C5FD491F290}"/>
                </a:ext>
              </a:extLst>
            </p:cNvPr>
            <p:cNvSpPr/>
            <p:nvPr/>
          </p:nvSpPr>
          <p:spPr>
            <a:xfrm>
              <a:off x="4625178" y="2696161"/>
              <a:ext cx="204721" cy="156112"/>
            </a:xfrm>
            <a:custGeom>
              <a:avLst/>
              <a:gdLst/>
              <a:ahLst/>
              <a:cxnLst/>
              <a:rect l="l" t="t" r="r" b="b"/>
              <a:pathLst>
                <a:path w="3424" h="2611" extrusionOk="0">
                  <a:moveTo>
                    <a:pt x="3006" y="189"/>
                  </a:moveTo>
                  <a:cubicBezTo>
                    <a:pt x="3145" y="879"/>
                    <a:pt x="3228" y="1483"/>
                    <a:pt x="2958" y="1887"/>
                  </a:cubicBezTo>
                  <a:cubicBezTo>
                    <a:pt x="2784" y="2138"/>
                    <a:pt x="2477" y="2305"/>
                    <a:pt x="2011" y="2388"/>
                  </a:cubicBezTo>
                  <a:cubicBezTo>
                    <a:pt x="1841" y="2422"/>
                    <a:pt x="1685" y="2438"/>
                    <a:pt x="1542" y="2438"/>
                  </a:cubicBezTo>
                  <a:cubicBezTo>
                    <a:pt x="1234" y="2438"/>
                    <a:pt x="986" y="2362"/>
                    <a:pt x="787" y="2215"/>
                  </a:cubicBezTo>
                  <a:cubicBezTo>
                    <a:pt x="376" y="1909"/>
                    <a:pt x="251" y="1316"/>
                    <a:pt x="187" y="712"/>
                  </a:cubicBezTo>
                  <a:lnTo>
                    <a:pt x="3006" y="189"/>
                  </a:lnTo>
                  <a:close/>
                  <a:moveTo>
                    <a:pt x="3076" y="1"/>
                  </a:moveTo>
                  <a:cubicBezTo>
                    <a:pt x="3071" y="1"/>
                    <a:pt x="3066" y="1"/>
                    <a:pt x="3061" y="2"/>
                  </a:cubicBezTo>
                  <a:lnTo>
                    <a:pt x="77" y="558"/>
                  </a:lnTo>
                  <a:cubicBezTo>
                    <a:pt x="35" y="565"/>
                    <a:pt x="0" y="607"/>
                    <a:pt x="7" y="648"/>
                  </a:cubicBezTo>
                  <a:cubicBezTo>
                    <a:pt x="77" y="1325"/>
                    <a:pt x="202" y="1993"/>
                    <a:pt x="682" y="2353"/>
                  </a:cubicBezTo>
                  <a:cubicBezTo>
                    <a:pt x="912" y="2527"/>
                    <a:pt x="1198" y="2611"/>
                    <a:pt x="1545" y="2611"/>
                  </a:cubicBezTo>
                  <a:cubicBezTo>
                    <a:pt x="1699" y="2611"/>
                    <a:pt x="1866" y="2597"/>
                    <a:pt x="2046" y="2562"/>
                  </a:cubicBezTo>
                  <a:cubicBezTo>
                    <a:pt x="2554" y="2472"/>
                    <a:pt x="2901" y="2277"/>
                    <a:pt x="3103" y="1984"/>
                  </a:cubicBezTo>
                  <a:cubicBezTo>
                    <a:pt x="3424" y="1512"/>
                    <a:pt x="3318" y="837"/>
                    <a:pt x="3167" y="72"/>
                  </a:cubicBezTo>
                  <a:cubicBezTo>
                    <a:pt x="3153" y="27"/>
                    <a:pt x="3118" y="1"/>
                    <a:pt x="3076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528;p61">
              <a:extLst>
                <a:ext uri="{FF2B5EF4-FFF2-40B4-BE49-F238E27FC236}">
                  <a16:creationId xmlns:a16="http://schemas.microsoft.com/office/drawing/2014/main" id="{2EF7ED32-F2BD-C54D-70E0-C96BF1341720}"/>
                </a:ext>
              </a:extLst>
            </p:cNvPr>
            <p:cNvSpPr/>
            <p:nvPr/>
          </p:nvSpPr>
          <p:spPr>
            <a:xfrm>
              <a:off x="4876472" y="3358147"/>
              <a:ext cx="225109" cy="114498"/>
            </a:xfrm>
            <a:custGeom>
              <a:avLst/>
              <a:gdLst/>
              <a:ahLst/>
              <a:cxnLst/>
              <a:rect l="l" t="t" r="r" b="b"/>
              <a:pathLst>
                <a:path w="3765" h="1915" extrusionOk="0">
                  <a:moveTo>
                    <a:pt x="3306" y="0"/>
                  </a:moveTo>
                  <a:cubicBezTo>
                    <a:pt x="2101" y="446"/>
                    <a:pt x="974" y="774"/>
                    <a:pt x="1" y="842"/>
                  </a:cubicBezTo>
                  <a:lnTo>
                    <a:pt x="348" y="1914"/>
                  </a:lnTo>
                  <a:cubicBezTo>
                    <a:pt x="1260" y="1908"/>
                    <a:pt x="2449" y="1692"/>
                    <a:pt x="3765" y="1385"/>
                  </a:cubicBezTo>
                  <a:lnTo>
                    <a:pt x="3306" y="0"/>
                  </a:ln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529;p61">
              <a:extLst>
                <a:ext uri="{FF2B5EF4-FFF2-40B4-BE49-F238E27FC236}">
                  <a16:creationId xmlns:a16="http://schemas.microsoft.com/office/drawing/2014/main" id="{3A83845F-5D88-7786-B165-D82DE954F9EB}"/>
                </a:ext>
              </a:extLst>
            </p:cNvPr>
            <p:cNvSpPr/>
            <p:nvPr/>
          </p:nvSpPr>
          <p:spPr>
            <a:xfrm>
              <a:off x="4445452" y="3374828"/>
              <a:ext cx="239280" cy="106366"/>
            </a:xfrm>
            <a:custGeom>
              <a:avLst/>
              <a:gdLst/>
              <a:ahLst/>
              <a:cxnLst/>
              <a:rect l="l" t="t" r="r" b="b"/>
              <a:pathLst>
                <a:path w="4002" h="1779" extrusionOk="0">
                  <a:moveTo>
                    <a:pt x="369" y="0"/>
                  </a:moveTo>
                  <a:lnTo>
                    <a:pt x="0" y="1440"/>
                  </a:lnTo>
                  <a:cubicBezTo>
                    <a:pt x="1342" y="1624"/>
                    <a:pt x="2621" y="1779"/>
                    <a:pt x="3480" y="1779"/>
                  </a:cubicBezTo>
                  <a:cubicBezTo>
                    <a:pt x="3565" y="1779"/>
                    <a:pt x="3646" y="1777"/>
                    <a:pt x="3723" y="1774"/>
                  </a:cubicBezTo>
                  <a:lnTo>
                    <a:pt x="4001" y="495"/>
                  </a:lnTo>
                  <a:cubicBezTo>
                    <a:pt x="2958" y="473"/>
                    <a:pt x="1705" y="278"/>
                    <a:pt x="369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530;p61">
              <a:extLst>
                <a:ext uri="{FF2B5EF4-FFF2-40B4-BE49-F238E27FC236}">
                  <a16:creationId xmlns:a16="http://schemas.microsoft.com/office/drawing/2014/main" id="{AB159CE1-B45A-19AB-6AF6-D2E58BC34C87}"/>
                </a:ext>
              </a:extLst>
            </p:cNvPr>
            <p:cNvSpPr/>
            <p:nvPr/>
          </p:nvSpPr>
          <p:spPr>
            <a:xfrm>
              <a:off x="4883527" y="2732513"/>
              <a:ext cx="161852" cy="158802"/>
            </a:xfrm>
            <a:custGeom>
              <a:avLst/>
              <a:gdLst/>
              <a:ahLst/>
              <a:cxnLst/>
              <a:rect l="l" t="t" r="r" b="b"/>
              <a:pathLst>
                <a:path w="2707" h="2656" extrusionOk="0">
                  <a:moveTo>
                    <a:pt x="1078" y="1"/>
                  </a:moveTo>
                  <a:cubicBezTo>
                    <a:pt x="882" y="1"/>
                    <a:pt x="679" y="58"/>
                    <a:pt x="487" y="207"/>
                  </a:cubicBezTo>
                  <a:cubicBezTo>
                    <a:pt x="202" y="424"/>
                    <a:pt x="195" y="633"/>
                    <a:pt x="355" y="792"/>
                  </a:cubicBezTo>
                  <a:cubicBezTo>
                    <a:pt x="208" y="939"/>
                    <a:pt x="83" y="1106"/>
                    <a:pt x="41" y="1301"/>
                  </a:cubicBezTo>
                  <a:cubicBezTo>
                    <a:pt x="1" y="1488"/>
                    <a:pt x="92" y="1761"/>
                    <a:pt x="292" y="1761"/>
                  </a:cubicBezTo>
                  <a:cubicBezTo>
                    <a:pt x="299" y="1761"/>
                    <a:pt x="306" y="1761"/>
                    <a:pt x="313" y="1760"/>
                  </a:cubicBezTo>
                  <a:lnTo>
                    <a:pt x="313" y="1760"/>
                  </a:lnTo>
                  <a:cubicBezTo>
                    <a:pt x="292" y="1836"/>
                    <a:pt x="292" y="1912"/>
                    <a:pt x="327" y="1996"/>
                  </a:cubicBezTo>
                  <a:cubicBezTo>
                    <a:pt x="382" y="2122"/>
                    <a:pt x="531" y="2230"/>
                    <a:pt x="677" y="2230"/>
                  </a:cubicBezTo>
                  <a:cubicBezTo>
                    <a:pt x="716" y="2230"/>
                    <a:pt x="756" y="2222"/>
                    <a:pt x="793" y="2205"/>
                  </a:cubicBezTo>
                  <a:lnTo>
                    <a:pt x="801" y="2205"/>
                  </a:lnTo>
                  <a:cubicBezTo>
                    <a:pt x="793" y="2330"/>
                    <a:pt x="876" y="2448"/>
                    <a:pt x="995" y="2490"/>
                  </a:cubicBezTo>
                  <a:cubicBezTo>
                    <a:pt x="1050" y="2511"/>
                    <a:pt x="1119" y="2531"/>
                    <a:pt x="1192" y="2531"/>
                  </a:cubicBezTo>
                  <a:cubicBezTo>
                    <a:pt x="1267" y="2531"/>
                    <a:pt x="1345" y="2509"/>
                    <a:pt x="1412" y="2442"/>
                  </a:cubicBezTo>
                  <a:cubicBezTo>
                    <a:pt x="1427" y="2545"/>
                    <a:pt x="1461" y="2595"/>
                    <a:pt x="1573" y="2637"/>
                  </a:cubicBezTo>
                  <a:cubicBezTo>
                    <a:pt x="1606" y="2650"/>
                    <a:pt x="1641" y="2655"/>
                    <a:pt x="1677" y="2655"/>
                  </a:cubicBezTo>
                  <a:cubicBezTo>
                    <a:pt x="2001" y="2655"/>
                    <a:pt x="2384" y="2181"/>
                    <a:pt x="2484" y="1969"/>
                  </a:cubicBezTo>
                  <a:cubicBezTo>
                    <a:pt x="2707" y="1488"/>
                    <a:pt x="2436" y="994"/>
                    <a:pt x="2179" y="583"/>
                  </a:cubicBezTo>
                  <a:cubicBezTo>
                    <a:pt x="2052" y="388"/>
                    <a:pt x="1587" y="1"/>
                    <a:pt x="1078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531;p61">
              <a:extLst>
                <a:ext uri="{FF2B5EF4-FFF2-40B4-BE49-F238E27FC236}">
                  <a16:creationId xmlns:a16="http://schemas.microsoft.com/office/drawing/2014/main" id="{7AE18040-34B1-1833-890E-172EA93D0318}"/>
                </a:ext>
              </a:extLst>
            </p:cNvPr>
            <p:cNvSpPr/>
            <p:nvPr/>
          </p:nvSpPr>
          <p:spPr>
            <a:xfrm>
              <a:off x="4979250" y="2725398"/>
              <a:ext cx="72406" cy="91120"/>
            </a:xfrm>
            <a:custGeom>
              <a:avLst/>
              <a:gdLst/>
              <a:ahLst/>
              <a:cxnLst/>
              <a:rect l="l" t="t" r="r" b="b"/>
              <a:pathLst>
                <a:path w="1211" h="1524" extrusionOk="0">
                  <a:moveTo>
                    <a:pt x="139" y="1"/>
                  </a:moveTo>
                  <a:lnTo>
                    <a:pt x="0" y="341"/>
                  </a:lnTo>
                  <a:lnTo>
                    <a:pt x="800" y="1524"/>
                  </a:lnTo>
                  <a:lnTo>
                    <a:pt x="1211" y="744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532;p61">
              <a:extLst>
                <a:ext uri="{FF2B5EF4-FFF2-40B4-BE49-F238E27FC236}">
                  <a16:creationId xmlns:a16="http://schemas.microsoft.com/office/drawing/2014/main" id="{0AEA3DA2-13B9-6EDE-B688-33F86F485475}"/>
                </a:ext>
              </a:extLst>
            </p:cNvPr>
            <p:cNvSpPr/>
            <p:nvPr/>
          </p:nvSpPr>
          <p:spPr>
            <a:xfrm>
              <a:off x="4423748" y="2764201"/>
              <a:ext cx="155215" cy="165798"/>
            </a:xfrm>
            <a:custGeom>
              <a:avLst/>
              <a:gdLst/>
              <a:ahLst/>
              <a:cxnLst/>
              <a:rect l="l" t="t" r="r" b="b"/>
              <a:pathLst>
                <a:path w="2596" h="2773" extrusionOk="0">
                  <a:moveTo>
                    <a:pt x="1410" y="1"/>
                  </a:moveTo>
                  <a:cubicBezTo>
                    <a:pt x="786" y="1"/>
                    <a:pt x="335" y="645"/>
                    <a:pt x="258" y="910"/>
                  </a:cubicBezTo>
                  <a:cubicBezTo>
                    <a:pt x="119" y="1376"/>
                    <a:pt x="1" y="1925"/>
                    <a:pt x="350" y="2323"/>
                  </a:cubicBezTo>
                  <a:cubicBezTo>
                    <a:pt x="484" y="2478"/>
                    <a:pt x="899" y="2773"/>
                    <a:pt x="1208" y="2773"/>
                  </a:cubicBezTo>
                  <a:cubicBezTo>
                    <a:pt x="1285" y="2773"/>
                    <a:pt x="1356" y="2754"/>
                    <a:pt x="1414" y="2712"/>
                  </a:cubicBezTo>
                  <a:cubicBezTo>
                    <a:pt x="1510" y="2642"/>
                    <a:pt x="1525" y="2586"/>
                    <a:pt x="1504" y="2483"/>
                  </a:cubicBezTo>
                  <a:lnTo>
                    <a:pt x="1504" y="2483"/>
                  </a:lnTo>
                  <a:cubicBezTo>
                    <a:pt x="1554" y="2508"/>
                    <a:pt x="1602" y="2518"/>
                    <a:pt x="1648" y="2518"/>
                  </a:cubicBezTo>
                  <a:cubicBezTo>
                    <a:pt x="1757" y="2518"/>
                    <a:pt x="1853" y="2462"/>
                    <a:pt x="1921" y="2413"/>
                  </a:cubicBezTo>
                  <a:cubicBezTo>
                    <a:pt x="2026" y="2336"/>
                    <a:pt x="2068" y="2197"/>
                    <a:pt x="2033" y="2079"/>
                  </a:cubicBezTo>
                  <a:lnTo>
                    <a:pt x="2040" y="2079"/>
                  </a:lnTo>
                  <a:cubicBezTo>
                    <a:pt x="2055" y="2082"/>
                    <a:pt x="2071" y="2083"/>
                    <a:pt x="2086" y="2083"/>
                  </a:cubicBezTo>
                  <a:cubicBezTo>
                    <a:pt x="2257" y="2083"/>
                    <a:pt x="2411" y="1910"/>
                    <a:pt x="2429" y="1745"/>
                  </a:cubicBezTo>
                  <a:cubicBezTo>
                    <a:pt x="2437" y="1661"/>
                    <a:pt x="2416" y="1584"/>
                    <a:pt x="2381" y="1514"/>
                  </a:cubicBezTo>
                  <a:cubicBezTo>
                    <a:pt x="2589" y="1481"/>
                    <a:pt x="2596" y="1174"/>
                    <a:pt x="2512" y="1007"/>
                  </a:cubicBezTo>
                  <a:cubicBezTo>
                    <a:pt x="2416" y="826"/>
                    <a:pt x="2249" y="701"/>
                    <a:pt x="2068" y="604"/>
                  </a:cubicBezTo>
                  <a:cubicBezTo>
                    <a:pt x="2172" y="402"/>
                    <a:pt x="2110" y="207"/>
                    <a:pt x="1776" y="75"/>
                  </a:cubicBezTo>
                  <a:cubicBezTo>
                    <a:pt x="1649" y="23"/>
                    <a:pt x="1527" y="1"/>
                    <a:pt x="1410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533;p61">
              <a:extLst>
                <a:ext uri="{FF2B5EF4-FFF2-40B4-BE49-F238E27FC236}">
                  <a16:creationId xmlns:a16="http://schemas.microsoft.com/office/drawing/2014/main" id="{64BD5121-A314-5EFE-AC42-757D3B7EBBC0}"/>
                </a:ext>
              </a:extLst>
            </p:cNvPr>
            <p:cNvSpPr/>
            <p:nvPr/>
          </p:nvSpPr>
          <p:spPr>
            <a:xfrm>
              <a:off x="4403779" y="2771136"/>
              <a:ext cx="62481" cy="98235"/>
            </a:xfrm>
            <a:custGeom>
              <a:avLst/>
              <a:gdLst/>
              <a:ahLst/>
              <a:cxnLst/>
              <a:rect l="l" t="t" r="r" b="b"/>
              <a:pathLst>
                <a:path w="1045" h="1643" extrusionOk="0">
                  <a:moveTo>
                    <a:pt x="822" y="0"/>
                  </a:moveTo>
                  <a:lnTo>
                    <a:pt x="1" y="1009"/>
                  </a:lnTo>
                  <a:lnTo>
                    <a:pt x="607" y="1642"/>
                  </a:lnTo>
                  <a:lnTo>
                    <a:pt x="1045" y="286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534;p61">
              <a:extLst>
                <a:ext uri="{FF2B5EF4-FFF2-40B4-BE49-F238E27FC236}">
                  <a16:creationId xmlns:a16="http://schemas.microsoft.com/office/drawing/2014/main" id="{6B572336-DBEA-F414-ED85-F0F3AD24CA67}"/>
                </a:ext>
              </a:extLst>
            </p:cNvPr>
            <p:cNvSpPr/>
            <p:nvPr/>
          </p:nvSpPr>
          <p:spPr>
            <a:xfrm>
              <a:off x="4573999" y="2195845"/>
              <a:ext cx="104035" cy="87533"/>
            </a:xfrm>
            <a:custGeom>
              <a:avLst/>
              <a:gdLst/>
              <a:ahLst/>
              <a:cxnLst/>
              <a:rect l="l" t="t" r="r" b="b"/>
              <a:pathLst>
                <a:path w="1740" h="1464" extrusionOk="0">
                  <a:moveTo>
                    <a:pt x="504" y="0"/>
                  </a:moveTo>
                  <a:cubicBezTo>
                    <a:pt x="415" y="0"/>
                    <a:pt x="330" y="55"/>
                    <a:pt x="300" y="152"/>
                  </a:cubicBezTo>
                  <a:cubicBezTo>
                    <a:pt x="153" y="604"/>
                    <a:pt x="0" y="1464"/>
                    <a:pt x="541" y="1464"/>
                  </a:cubicBezTo>
                  <a:cubicBezTo>
                    <a:pt x="616" y="1464"/>
                    <a:pt x="704" y="1447"/>
                    <a:pt x="808" y="1411"/>
                  </a:cubicBezTo>
                  <a:cubicBezTo>
                    <a:pt x="1740" y="1077"/>
                    <a:pt x="1043" y="444"/>
                    <a:pt x="654" y="62"/>
                  </a:cubicBezTo>
                  <a:cubicBezTo>
                    <a:pt x="610" y="20"/>
                    <a:pt x="556" y="0"/>
                    <a:pt x="504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535;p61">
              <a:extLst>
                <a:ext uri="{FF2B5EF4-FFF2-40B4-BE49-F238E27FC236}">
                  <a16:creationId xmlns:a16="http://schemas.microsoft.com/office/drawing/2014/main" id="{6B4C0EBA-A69E-8C93-A50F-6078B3ED2A4D}"/>
                </a:ext>
              </a:extLst>
            </p:cNvPr>
            <p:cNvSpPr/>
            <p:nvPr/>
          </p:nvSpPr>
          <p:spPr>
            <a:xfrm>
              <a:off x="4695430" y="2149329"/>
              <a:ext cx="58774" cy="53811"/>
            </a:xfrm>
            <a:custGeom>
              <a:avLst/>
              <a:gdLst/>
              <a:ahLst/>
              <a:cxnLst/>
              <a:rect l="l" t="t" r="r" b="b"/>
              <a:pathLst>
                <a:path w="983" h="900" extrusionOk="0">
                  <a:moveTo>
                    <a:pt x="490" y="0"/>
                  </a:moveTo>
                  <a:cubicBezTo>
                    <a:pt x="457" y="0"/>
                    <a:pt x="424" y="4"/>
                    <a:pt x="390" y="11"/>
                  </a:cubicBezTo>
                  <a:cubicBezTo>
                    <a:pt x="148" y="66"/>
                    <a:pt x="1" y="310"/>
                    <a:pt x="56" y="554"/>
                  </a:cubicBezTo>
                  <a:cubicBezTo>
                    <a:pt x="105" y="758"/>
                    <a:pt x="286" y="899"/>
                    <a:pt x="492" y="899"/>
                  </a:cubicBezTo>
                  <a:cubicBezTo>
                    <a:pt x="525" y="899"/>
                    <a:pt x="558" y="896"/>
                    <a:pt x="592" y="888"/>
                  </a:cubicBezTo>
                  <a:cubicBezTo>
                    <a:pt x="836" y="833"/>
                    <a:pt x="983" y="596"/>
                    <a:pt x="926" y="352"/>
                  </a:cubicBezTo>
                  <a:cubicBezTo>
                    <a:pt x="879" y="142"/>
                    <a:pt x="696" y="0"/>
                    <a:pt x="490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536;p61">
              <a:extLst>
                <a:ext uri="{FF2B5EF4-FFF2-40B4-BE49-F238E27FC236}">
                  <a16:creationId xmlns:a16="http://schemas.microsoft.com/office/drawing/2014/main" id="{8D2E58C0-D078-BBA1-E1C9-1294749D3A69}"/>
                </a:ext>
              </a:extLst>
            </p:cNvPr>
            <p:cNvSpPr/>
            <p:nvPr/>
          </p:nvSpPr>
          <p:spPr>
            <a:xfrm>
              <a:off x="4456632" y="2202960"/>
              <a:ext cx="59132" cy="53871"/>
            </a:xfrm>
            <a:custGeom>
              <a:avLst/>
              <a:gdLst/>
              <a:ahLst/>
              <a:cxnLst/>
              <a:rect l="l" t="t" r="r" b="b"/>
              <a:pathLst>
                <a:path w="989" h="901" extrusionOk="0">
                  <a:moveTo>
                    <a:pt x="493" y="1"/>
                  </a:moveTo>
                  <a:cubicBezTo>
                    <a:pt x="460" y="1"/>
                    <a:pt x="425" y="5"/>
                    <a:pt x="391" y="13"/>
                  </a:cubicBezTo>
                  <a:cubicBezTo>
                    <a:pt x="154" y="68"/>
                    <a:pt x="0" y="312"/>
                    <a:pt x="57" y="556"/>
                  </a:cubicBezTo>
                  <a:cubicBezTo>
                    <a:pt x="105" y="759"/>
                    <a:pt x="292" y="901"/>
                    <a:pt x="495" y="901"/>
                  </a:cubicBezTo>
                  <a:cubicBezTo>
                    <a:pt x="528" y="901"/>
                    <a:pt x="560" y="897"/>
                    <a:pt x="593" y="890"/>
                  </a:cubicBezTo>
                  <a:cubicBezTo>
                    <a:pt x="835" y="833"/>
                    <a:pt x="989" y="589"/>
                    <a:pt x="934" y="353"/>
                  </a:cubicBezTo>
                  <a:cubicBezTo>
                    <a:pt x="885" y="144"/>
                    <a:pt x="699" y="1"/>
                    <a:pt x="493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537;p61">
              <a:extLst>
                <a:ext uri="{FF2B5EF4-FFF2-40B4-BE49-F238E27FC236}">
                  <a16:creationId xmlns:a16="http://schemas.microsoft.com/office/drawing/2014/main" id="{FA3AFF22-3039-CB16-455B-A3E1D48292DC}"/>
                </a:ext>
              </a:extLst>
            </p:cNvPr>
            <p:cNvSpPr/>
            <p:nvPr/>
          </p:nvSpPr>
          <p:spPr>
            <a:xfrm>
              <a:off x="4545360" y="2290132"/>
              <a:ext cx="178413" cy="93512"/>
            </a:xfrm>
            <a:custGeom>
              <a:avLst/>
              <a:gdLst/>
              <a:ahLst/>
              <a:cxnLst/>
              <a:rect l="l" t="t" r="r" b="b"/>
              <a:pathLst>
                <a:path w="2984" h="1564" extrusionOk="0">
                  <a:moveTo>
                    <a:pt x="2462" y="0"/>
                  </a:moveTo>
                  <a:cubicBezTo>
                    <a:pt x="2139" y="0"/>
                    <a:pt x="1871" y="278"/>
                    <a:pt x="1293" y="425"/>
                  </a:cubicBezTo>
                  <a:cubicBezTo>
                    <a:pt x="645" y="592"/>
                    <a:pt x="195" y="495"/>
                    <a:pt x="131" y="649"/>
                  </a:cubicBezTo>
                  <a:cubicBezTo>
                    <a:pt x="1" y="980"/>
                    <a:pt x="581" y="1563"/>
                    <a:pt x="1370" y="1563"/>
                  </a:cubicBezTo>
                  <a:cubicBezTo>
                    <a:pt x="1460" y="1563"/>
                    <a:pt x="1553" y="1556"/>
                    <a:pt x="1647" y="1539"/>
                  </a:cubicBezTo>
                  <a:cubicBezTo>
                    <a:pt x="2574" y="1385"/>
                    <a:pt x="2983" y="100"/>
                    <a:pt x="2594" y="16"/>
                  </a:cubicBezTo>
                  <a:cubicBezTo>
                    <a:pt x="2549" y="5"/>
                    <a:pt x="2505" y="0"/>
                    <a:pt x="2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538;p61">
              <a:extLst>
                <a:ext uri="{FF2B5EF4-FFF2-40B4-BE49-F238E27FC236}">
                  <a16:creationId xmlns:a16="http://schemas.microsoft.com/office/drawing/2014/main" id="{63383FB3-CC5E-41C9-8CDD-FFC22367F545}"/>
                </a:ext>
              </a:extLst>
            </p:cNvPr>
            <p:cNvSpPr/>
            <p:nvPr/>
          </p:nvSpPr>
          <p:spPr>
            <a:xfrm>
              <a:off x="4665476" y="2077881"/>
              <a:ext cx="110731" cy="36053"/>
            </a:xfrm>
            <a:custGeom>
              <a:avLst/>
              <a:gdLst/>
              <a:ahLst/>
              <a:cxnLst/>
              <a:rect l="l" t="t" r="r" b="b"/>
              <a:pathLst>
                <a:path w="1852" h="603" extrusionOk="0">
                  <a:moveTo>
                    <a:pt x="967" y="1"/>
                  </a:moveTo>
                  <a:cubicBezTo>
                    <a:pt x="940" y="1"/>
                    <a:pt x="912" y="1"/>
                    <a:pt x="884" y="2"/>
                  </a:cubicBezTo>
                  <a:cubicBezTo>
                    <a:pt x="717" y="17"/>
                    <a:pt x="557" y="51"/>
                    <a:pt x="418" y="114"/>
                  </a:cubicBezTo>
                  <a:cubicBezTo>
                    <a:pt x="357" y="134"/>
                    <a:pt x="280" y="169"/>
                    <a:pt x="203" y="218"/>
                  </a:cubicBezTo>
                  <a:lnTo>
                    <a:pt x="181" y="233"/>
                  </a:lnTo>
                  <a:cubicBezTo>
                    <a:pt x="119" y="274"/>
                    <a:pt x="36" y="323"/>
                    <a:pt x="14" y="420"/>
                  </a:cubicBezTo>
                  <a:cubicBezTo>
                    <a:pt x="1" y="461"/>
                    <a:pt x="8" y="503"/>
                    <a:pt x="36" y="538"/>
                  </a:cubicBezTo>
                  <a:cubicBezTo>
                    <a:pt x="56" y="573"/>
                    <a:pt x="98" y="602"/>
                    <a:pt x="148" y="602"/>
                  </a:cubicBezTo>
                  <a:cubicBezTo>
                    <a:pt x="154" y="602"/>
                    <a:pt x="159" y="603"/>
                    <a:pt x="165" y="603"/>
                  </a:cubicBezTo>
                  <a:cubicBezTo>
                    <a:pt x="227" y="603"/>
                    <a:pt x="284" y="571"/>
                    <a:pt x="328" y="545"/>
                  </a:cubicBezTo>
                  <a:cubicBezTo>
                    <a:pt x="342" y="538"/>
                    <a:pt x="357" y="532"/>
                    <a:pt x="370" y="525"/>
                  </a:cubicBezTo>
                  <a:cubicBezTo>
                    <a:pt x="432" y="497"/>
                    <a:pt x="489" y="477"/>
                    <a:pt x="544" y="455"/>
                  </a:cubicBezTo>
                  <a:cubicBezTo>
                    <a:pt x="669" y="413"/>
                    <a:pt x="787" y="393"/>
                    <a:pt x="913" y="385"/>
                  </a:cubicBezTo>
                  <a:cubicBezTo>
                    <a:pt x="932" y="384"/>
                    <a:pt x="952" y="383"/>
                    <a:pt x="972" y="383"/>
                  </a:cubicBezTo>
                  <a:cubicBezTo>
                    <a:pt x="1072" y="383"/>
                    <a:pt x="1176" y="396"/>
                    <a:pt x="1275" y="413"/>
                  </a:cubicBezTo>
                  <a:cubicBezTo>
                    <a:pt x="1308" y="420"/>
                    <a:pt x="1344" y="435"/>
                    <a:pt x="1372" y="441"/>
                  </a:cubicBezTo>
                  <a:cubicBezTo>
                    <a:pt x="1407" y="448"/>
                    <a:pt x="1434" y="455"/>
                    <a:pt x="1462" y="461"/>
                  </a:cubicBezTo>
                  <a:cubicBezTo>
                    <a:pt x="1484" y="468"/>
                    <a:pt x="1511" y="477"/>
                    <a:pt x="1532" y="490"/>
                  </a:cubicBezTo>
                  <a:cubicBezTo>
                    <a:pt x="1574" y="503"/>
                    <a:pt x="1622" y="525"/>
                    <a:pt x="1678" y="525"/>
                  </a:cubicBezTo>
                  <a:cubicBezTo>
                    <a:pt x="1706" y="525"/>
                    <a:pt x="1734" y="518"/>
                    <a:pt x="1761" y="503"/>
                  </a:cubicBezTo>
                  <a:cubicBezTo>
                    <a:pt x="1789" y="490"/>
                    <a:pt x="1803" y="468"/>
                    <a:pt x="1818" y="441"/>
                  </a:cubicBezTo>
                  <a:cubicBezTo>
                    <a:pt x="1851" y="385"/>
                    <a:pt x="1845" y="323"/>
                    <a:pt x="1809" y="281"/>
                  </a:cubicBezTo>
                  <a:cubicBezTo>
                    <a:pt x="1761" y="211"/>
                    <a:pt x="1699" y="176"/>
                    <a:pt x="1636" y="149"/>
                  </a:cubicBezTo>
                  <a:cubicBezTo>
                    <a:pt x="1629" y="143"/>
                    <a:pt x="1616" y="134"/>
                    <a:pt x="1609" y="127"/>
                  </a:cubicBezTo>
                  <a:cubicBezTo>
                    <a:pt x="1539" y="92"/>
                    <a:pt x="1462" y="66"/>
                    <a:pt x="1372" y="44"/>
                  </a:cubicBezTo>
                  <a:cubicBezTo>
                    <a:pt x="1244" y="15"/>
                    <a:pt x="1106" y="1"/>
                    <a:pt x="967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539;p61">
              <a:extLst>
                <a:ext uri="{FF2B5EF4-FFF2-40B4-BE49-F238E27FC236}">
                  <a16:creationId xmlns:a16="http://schemas.microsoft.com/office/drawing/2014/main" id="{E9D0FAB3-6833-98B1-C32D-021ED64F0008}"/>
                </a:ext>
              </a:extLst>
            </p:cNvPr>
            <p:cNvSpPr/>
            <p:nvPr/>
          </p:nvSpPr>
          <p:spPr>
            <a:xfrm>
              <a:off x="4393017" y="2126609"/>
              <a:ext cx="100686" cy="61404"/>
            </a:xfrm>
            <a:custGeom>
              <a:avLst/>
              <a:gdLst/>
              <a:ahLst/>
              <a:cxnLst/>
              <a:rect l="l" t="t" r="r" b="b"/>
              <a:pathLst>
                <a:path w="1684" h="1027" extrusionOk="0">
                  <a:moveTo>
                    <a:pt x="1327" y="0"/>
                  </a:moveTo>
                  <a:cubicBezTo>
                    <a:pt x="1255" y="0"/>
                    <a:pt x="1186" y="10"/>
                    <a:pt x="1134" y="16"/>
                  </a:cubicBezTo>
                  <a:cubicBezTo>
                    <a:pt x="981" y="37"/>
                    <a:pt x="829" y="86"/>
                    <a:pt x="675" y="163"/>
                  </a:cubicBezTo>
                  <a:cubicBezTo>
                    <a:pt x="530" y="231"/>
                    <a:pt x="390" y="321"/>
                    <a:pt x="271" y="440"/>
                  </a:cubicBezTo>
                  <a:cubicBezTo>
                    <a:pt x="202" y="503"/>
                    <a:pt x="154" y="558"/>
                    <a:pt x="112" y="628"/>
                  </a:cubicBezTo>
                  <a:cubicBezTo>
                    <a:pt x="104" y="635"/>
                    <a:pt x="97" y="648"/>
                    <a:pt x="97" y="655"/>
                  </a:cubicBezTo>
                  <a:cubicBezTo>
                    <a:pt x="56" y="712"/>
                    <a:pt x="20" y="774"/>
                    <a:pt x="7" y="857"/>
                  </a:cubicBezTo>
                  <a:cubicBezTo>
                    <a:pt x="0" y="914"/>
                    <a:pt x="29" y="969"/>
                    <a:pt x="84" y="1004"/>
                  </a:cubicBezTo>
                  <a:cubicBezTo>
                    <a:pt x="112" y="1018"/>
                    <a:pt x="139" y="1024"/>
                    <a:pt x="167" y="1024"/>
                  </a:cubicBezTo>
                  <a:cubicBezTo>
                    <a:pt x="173" y="1025"/>
                    <a:pt x="178" y="1026"/>
                    <a:pt x="183" y="1026"/>
                  </a:cubicBezTo>
                  <a:cubicBezTo>
                    <a:pt x="206" y="1026"/>
                    <a:pt x="228" y="1015"/>
                    <a:pt x="251" y="1004"/>
                  </a:cubicBezTo>
                  <a:cubicBezTo>
                    <a:pt x="299" y="976"/>
                    <a:pt x="328" y="934"/>
                    <a:pt x="354" y="899"/>
                  </a:cubicBezTo>
                  <a:cubicBezTo>
                    <a:pt x="369" y="879"/>
                    <a:pt x="390" y="857"/>
                    <a:pt x="405" y="844"/>
                  </a:cubicBezTo>
                  <a:lnTo>
                    <a:pt x="466" y="780"/>
                  </a:lnTo>
                  <a:cubicBezTo>
                    <a:pt x="495" y="754"/>
                    <a:pt x="521" y="732"/>
                    <a:pt x="543" y="705"/>
                  </a:cubicBezTo>
                  <a:cubicBezTo>
                    <a:pt x="633" y="628"/>
                    <a:pt x="739" y="558"/>
                    <a:pt x="842" y="503"/>
                  </a:cubicBezTo>
                  <a:cubicBezTo>
                    <a:pt x="954" y="446"/>
                    <a:pt x="1073" y="405"/>
                    <a:pt x="1198" y="378"/>
                  </a:cubicBezTo>
                  <a:cubicBezTo>
                    <a:pt x="1253" y="371"/>
                    <a:pt x="1308" y="356"/>
                    <a:pt x="1385" y="350"/>
                  </a:cubicBezTo>
                  <a:lnTo>
                    <a:pt x="1427" y="350"/>
                  </a:lnTo>
                  <a:cubicBezTo>
                    <a:pt x="1490" y="350"/>
                    <a:pt x="1559" y="350"/>
                    <a:pt x="1615" y="308"/>
                  </a:cubicBezTo>
                  <a:cubicBezTo>
                    <a:pt x="1649" y="279"/>
                    <a:pt x="1677" y="238"/>
                    <a:pt x="1677" y="196"/>
                  </a:cubicBezTo>
                  <a:cubicBezTo>
                    <a:pt x="1684" y="154"/>
                    <a:pt x="1670" y="121"/>
                    <a:pt x="1642" y="86"/>
                  </a:cubicBezTo>
                  <a:cubicBezTo>
                    <a:pt x="1574" y="9"/>
                    <a:pt x="1475" y="9"/>
                    <a:pt x="1398" y="2"/>
                  </a:cubicBezTo>
                  <a:lnTo>
                    <a:pt x="1378" y="2"/>
                  </a:lnTo>
                  <a:cubicBezTo>
                    <a:pt x="1361" y="1"/>
                    <a:pt x="1344" y="0"/>
                    <a:pt x="132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06C551B6-BAFD-5BC0-FAB1-53E3859121D2}"/>
              </a:ext>
            </a:extLst>
          </p:cNvPr>
          <p:cNvGrpSpPr/>
          <p:nvPr/>
        </p:nvGrpSpPr>
        <p:grpSpPr>
          <a:xfrm>
            <a:off x="2238642" y="2395990"/>
            <a:ext cx="1330680" cy="2500123"/>
            <a:chOff x="2545888" y="2432196"/>
            <a:chExt cx="1330680" cy="2500123"/>
          </a:xfrm>
        </p:grpSpPr>
        <p:sp>
          <p:nvSpPr>
            <p:cNvPr id="2" name="Google Shape;2861;p70">
              <a:extLst>
                <a:ext uri="{FF2B5EF4-FFF2-40B4-BE49-F238E27FC236}">
                  <a16:creationId xmlns:a16="http://schemas.microsoft.com/office/drawing/2014/main" id="{72DC2433-E789-3285-D032-755B77BD041F}"/>
                </a:ext>
              </a:extLst>
            </p:cNvPr>
            <p:cNvSpPr/>
            <p:nvPr/>
          </p:nvSpPr>
          <p:spPr>
            <a:xfrm>
              <a:off x="3348727" y="2995690"/>
              <a:ext cx="116462" cy="72632"/>
            </a:xfrm>
            <a:custGeom>
              <a:avLst/>
              <a:gdLst/>
              <a:ahLst/>
              <a:cxnLst/>
              <a:rect l="l" t="t" r="r" b="b"/>
              <a:pathLst>
                <a:path w="1395" h="870" extrusionOk="0">
                  <a:moveTo>
                    <a:pt x="717" y="1"/>
                  </a:moveTo>
                  <a:cubicBezTo>
                    <a:pt x="333" y="1"/>
                    <a:pt x="1" y="409"/>
                    <a:pt x="32" y="470"/>
                  </a:cubicBezTo>
                  <a:cubicBezTo>
                    <a:pt x="35" y="477"/>
                    <a:pt x="42" y="480"/>
                    <a:pt x="52" y="480"/>
                  </a:cubicBezTo>
                  <a:cubicBezTo>
                    <a:pt x="111" y="480"/>
                    <a:pt x="287" y="382"/>
                    <a:pt x="515" y="382"/>
                  </a:cubicBezTo>
                  <a:cubicBezTo>
                    <a:pt x="577" y="382"/>
                    <a:pt x="644" y="390"/>
                    <a:pt x="713" y="409"/>
                  </a:cubicBezTo>
                  <a:cubicBezTo>
                    <a:pt x="1094" y="508"/>
                    <a:pt x="1244" y="870"/>
                    <a:pt x="1311" y="870"/>
                  </a:cubicBezTo>
                  <a:cubicBezTo>
                    <a:pt x="1314" y="870"/>
                    <a:pt x="1317" y="869"/>
                    <a:pt x="1319" y="868"/>
                  </a:cubicBezTo>
                  <a:cubicBezTo>
                    <a:pt x="1395" y="818"/>
                    <a:pt x="1311" y="158"/>
                    <a:pt x="874" y="25"/>
                  </a:cubicBezTo>
                  <a:cubicBezTo>
                    <a:pt x="821" y="8"/>
                    <a:pt x="769" y="1"/>
                    <a:pt x="717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9" name="Google Shape;2819;p70"/>
            <p:cNvGrpSpPr/>
            <p:nvPr/>
          </p:nvGrpSpPr>
          <p:grpSpPr>
            <a:xfrm>
              <a:off x="2545888" y="2432196"/>
              <a:ext cx="1330680" cy="2500123"/>
              <a:chOff x="2723757" y="1936340"/>
              <a:chExt cx="1330680" cy="2500123"/>
            </a:xfrm>
          </p:grpSpPr>
          <p:sp>
            <p:nvSpPr>
              <p:cNvPr id="2820" name="Google Shape;2820;p70"/>
              <p:cNvSpPr/>
              <p:nvPr/>
            </p:nvSpPr>
            <p:spPr>
              <a:xfrm>
                <a:off x="3171334" y="3309416"/>
                <a:ext cx="563023" cy="987544"/>
              </a:xfrm>
              <a:custGeom>
                <a:avLst/>
                <a:gdLst/>
                <a:ahLst/>
                <a:cxnLst/>
                <a:rect l="l" t="t" r="r" b="b"/>
                <a:pathLst>
                  <a:path w="6744" h="11829" extrusionOk="0">
                    <a:moveTo>
                      <a:pt x="5777" y="0"/>
                    </a:moveTo>
                    <a:lnTo>
                      <a:pt x="1461" y="563"/>
                    </a:lnTo>
                    <a:lnTo>
                      <a:pt x="279" y="9644"/>
                    </a:lnTo>
                    <a:lnTo>
                      <a:pt x="237" y="9992"/>
                    </a:lnTo>
                    <a:lnTo>
                      <a:pt x="195" y="10326"/>
                    </a:lnTo>
                    <a:lnTo>
                      <a:pt x="189" y="10339"/>
                    </a:lnTo>
                    <a:lnTo>
                      <a:pt x="0" y="11829"/>
                    </a:lnTo>
                    <a:lnTo>
                      <a:pt x="0" y="11829"/>
                    </a:lnTo>
                    <a:lnTo>
                      <a:pt x="1872" y="11466"/>
                    </a:lnTo>
                    <a:cubicBezTo>
                      <a:pt x="1872" y="11466"/>
                      <a:pt x="1977" y="11141"/>
                      <a:pt x="2129" y="10618"/>
                    </a:cubicBezTo>
                    <a:cubicBezTo>
                      <a:pt x="2136" y="10590"/>
                      <a:pt x="2151" y="10563"/>
                      <a:pt x="2158" y="10535"/>
                    </a:cubicBezTo>
                    <a:cubicBezTo>
                      <a:pt x="2241" y="10249"/>
                      <a:pt x="2338" y="9915"/>
                      <a:pt x="2443" y="9554"/>
                    </a:cubicBezTo>
                    <a:cubicBezTo>
                      <a:pt x="2457" y="9526"/>
                      <a:pt x="2463" y="9497"/>
                      <a:pt x="2470" y="9462"/>
                    </a:cubicBezTo>
                    <a:cubicBezTo>
                      <a:pt x="3021" y="7557"/>
                      <a:pt x="3681" y="5573"/>
                      <a:pt x="3716" y="3569"/>
                    </a:cubicBezTo>
                    <a:cubicBezTo>
                      <a:pt x="3716" y="3507"/>
                      <a:pt x="3716" y="3444"/>
                      <a:pt x="3731" y="3382"/>
                    </a:cubicBezTo>
                    <a:cubicBezTo>
                      <a:pt x="3806" y="3389"/>
                      <a:pt x="3799" y="3465"/>
                      <a:pt x="3806" y="3534"/>
                    </a:cubicBezTo>
                    <a:cubicBezTo>
                      <a:pt x="3856" y="3855"/>
                      <a:pt x="3925" y="4160"/>
                      <a:pt x="3995" y="4474"/>
                    </a:cubicBezTo>
                    <a:cubicBezTo>
                      <a:pt x="4329" y="5977"/>
                      <a:pt x="4482" y="7529"/>
                      <a:pt x="4725" y="9038"/>
                    </a:cubicBezTo>
                    <a:lnTo>
                      <a:pt x="4788" y="9456"/>
                    </a:lnTo>
                    <a:lnTo>
                      <a:pt x="4942" y="10409"/>
                    </a:lnTo>
                    <a:lnTo>
                      <a:pt x="4948" y="10451"/>
                    </a:lnTo>
                    <a:lnTo>
                      <a:pt x="5045" y="11064"/>
                    </a:lnTo>
                    <a:lnTo>
                      <a:pt x="6471" y="10840"/>
                    </a:lnTo>
                    <a:lnTo>
                      <a:pt x="6506" y="10152"/>
                    </a:lnTo>
                    <a:lnTo>
                      <a:pt x="6520" y="9860"/>
                    </a:lnTo>
                    <a:lnTo>
                      <a:pt x="6548" y="9387"/>
                    </a:lnTo>
                    <a:lnTo>
                      <a:pt x="6577" y="8719"/>
                    </a:lnTo>
                    <a:lnTo>
                      <a:pt x="6744" y="5469"/>
                    </a:lnTo>
                    <a:cubicBezTo>
                      <a:pt x="6709" y="4446"/>
                      <a:pt x="6680" y="3424"/>
                      <a:pt x="6645" y="2400"/>
                    </a:cubicBezTo>
                    <a:cubicBezTo>
                      <a:pt x="6612" y="2046"/>
                      <a:pt x="6535" y="1600"/>
                      <a:pt x="6368" y="1106"/>
                    </a:cubicBezTo>
                    <a:cubicBezTo>
                      <a:pt x="6243" y="723"/>
                      <a:pt x="6082" y="403"/>
                      <a:pt x="5935" y="139"/>
                    </a:cubicBezTo>
                    <a:cubicBezTo>
                      <a:pt x="5880" y="90"/>
                      <a:pt x="5832" y="49"/>
                      <a:pt x="5777" y="0"/>
                    </a:cubicBezTo>
                    <a:close/>
                  </a:path>
                </a:pathLst>
              </a:custGeom>
              <a:solidFill>
                <a:srgbClr val="E28C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70"/>
              <p:cNvSpPr/>
              <p:nvPr/>
            </p:nvSpPr>
            <p:spPr>
              <a:xfrm>
                <a:off x="3576904" y="4118051"/>
                <a:ext cx="139503" cy="60443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724" extrusionOk="0">
                    <a:moveTo>
                      <a:pt x="1670" y="0"/>
                    </a:moveTo>
                    <a:lnTo>
                      <a:pt x="0" y="216"/>
                    </a:lnTo>
                    <a:lnTo>
                      <a:pt x="84" y="723"/>
                    </a:lnTo>
                    <a:cubicBezTo>
                      <a:pt x="758" y="633"/>
                      <a:pt x="1321" y="528"/>
                      <a:pt x="1648" y="466"/>
                    </a:cubicBezTo>
                    <a:lnTo>
                      <a:pt x="1662" y="174"/>
                    </a:lnTo>
                    <a:lnTo>
                      <a:pt x="1670" y="0"/>
                    </a:lnTo>
                    <a:close/>
                  </a:path>
                </a:pathLst>
              </a:custGeom>
              <a:solidFill>
                <a:srgbClr val="CB6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70"/>
              <p:cNvSpPr/>
              <p:nvPr/>
            </p:nvSpPr>
            <p:spPr>
              <a:xfrm>
                <a:off x="3187029" y="4130156"/>
                <a:ext cx="5844" cy="42494"/>
              </a:xfrm>
              <a:custGeom>
                <a:avLst/>
                <a:gdLst/>
                <a:ahLst/>
                <a:cxnLst/>
                <a:rect l="l" t="t" r="r" b="b"/>
                <a:pathLst>
                  <a:path w="70" h="509" extrusionOk="0">
                    <a:moveTo>
                      <a:pt x="69" y="0"/>
                    </a:moveTo>
                    <a:lnTo>
                      <a:pt x="49" y="161"/>
                    </a:lnTo>
                    <a:lnTo>
                      <a:pt x="7" y="495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7" y="495"/>
                    </a:lnTo>
                    <a:lnTo>
                      <a:pt x="49" y="161"/>
                    </a:lnTo>
                    <a:close/>
                  </a:path>
                </a:pathLst>
              </a:custGeom>
              <a:solidFill>
                <a:srgbClr val="F3C0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70"/>
              <p:cNvSpPr/>
              <p:nvPr/>
            </p:nvSpPr>
            <p:spPr>
              <a:xfrm>
                <a:off x="3187029" y="4130156"/>
                <a:ext cx="174901" cy="65786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788" extrusionOk="0">
                    <a:moveTo>
                      <a:pt x="69" y="0"/>
                    </a:moveTo>
                    <a:lnTo>
                      <a:pt x="49" y="161"/>
                    </a:lnTo>
                    <a:lnTo>
                      <a:pt x="7" y="495"/>
                    </a:lnTo>
                    <a:lnTo>
                      <a:pt x="1" y="508"/>
                    </a:lnTo>
                    <a:cubicBezTo>
                      <a:pt x="509" y="704"/>
                      <a:pt x="1205" y="774"/>
                      <a:pt x="1941" y="787"/>
                    </a:cubicBezTo>
                    <a:cubicBezTo>
                      <a:pt x="1948" y="759"/>
                      <a:pt x="1963" y="732"/>
                      <a:pt x="1970" y="704"/>
                    </a:cubicBezTo>
                    <a:cubicBezTo>
                      <a:pt x="2012" y="572"/>
                      <a:pt x="2053" y="425"/>
                      <a:pt x="2095" y="273"/>
                    </a:cubicBezTo>
                    <a:lnTo>
                      <a:pt x="2095" y="273"/>
                    </a:lnTo>
                    <a:cubicBezTo>
                      <a:pt x="2005" y="279"/>
                      <a:pt x="1906" y="286"/>
                      <a:pt x="1809" y="286"/>
                    </a:cubicBezTo>
                    <a:cubicBezTo>
                      <a:pt x="1212" y="286"/>
                      <a:pt x="522" y="183"/>
                      <a:pt x="69" y="0"/>
                    </a:cubicBezTo>
                    <a:close/>
                  </a:path>
                </a:pathLst>
              </a:custGeom>
              <a:solidFill>
                <a:srgbClr val="CB6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70"/>
              <p:cNvSpPr/>
              <p:nvPr/>
            </p:nvSpPr>
            <p:spPr>
              <a:xfrm>
                <a:off x="3167243" y="3341308"/>
                <a:ext cx="610609" cy="812476"/>
              </a:xfrm>
              <a:custGeom>
                <a:avLst/>
                <a:gdLst/>
                <a:ahLst/>
                <a:cxnLst/>
                <a:rect l="l" t="t" r="r" b="b"/>
                <a:pathLst>
                  <a:path w="7314" h="9732" extrusionOk="0">
                    <a:moveTo>
                      <a:pt x="6444" y="1"/>
                    </a:moveTo>
                    <a:cubicBezTo>
                      <a:pt x="4789" y="36"/>
                      <a:pt x="3132" y="71"/>
                      <a:pt x="1484" y="104"/>
                    </a:cubicBezTo>
                    <a:cubicBezTo>
                      <a:pt x="1233" y="1649"/>
                      <a:pt x="223" y="7843"/>
                      <a:pt x="1" y="9282"/>
                    </a:cubicBezTo>
                    <a:cubicBezTo>
                      <a:pt x="372" y="9568"/>
                      <a:pt x="1294" y="9732"/>
                      <a:pt x="2051" y="9732"/>
                    </a:cubicBezTo>
                    <a:cubicBezTo>
                      <a:pt x="2460" y="9732"/>
                      <a:pt x="2820" y="9684"/>
                      <a:pt x="3020" y="9581"/>
                    </a:cubicBezTo>
                    <a:cubicBezTo>
                      <a:pt x="3459" y="7467"/>
                      <a:pt x="3752" y="5289"/>
                      <a:pt x="3772" y="3097"/>
                    </a:cubicBezTo>
                    <a:cubicBezTo>
                      <a:pt x="3980" y="5101"/>
                      <a:pt x="4231" y="7564"/>
                      <a:pt x="4440" y="9575"/>
                    </a:cubicBezTo>
                    <a:lnTo>
                      <a:pt x="7265" y="9221"/>
                    </a:lnTo>
                    <a:cubicBezTo>
                      <a:pt x="7314" y="7850"/>
                      <a:pt x="7294" y="6305"/>
                      <a:pt x="7147" y="4613"/>
                    </a:cubicBezTo>
                    <a:cubicBezTo>
                      <a:pt x="6995" y="2895"/>
                      <a:pt x="6736" y="1350"/>
                      <a:pt x="6444" y="1"/>
                    </a:cubicBezTo>
                    <a:close/>
                  </a:path>
                </a:pathLst>
              </a:custGeom>
              <a:solidFill>
                <a:srgbClr val="275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70"/>
              <p:cNvSpPr/>
              <p:nvPr/>
            </p:nvSpPr>
            <p:spPr>
              <a:xfrm>
                <a:off x="3775514" y="3955840"/>
                <a:ext cx="1753" cy="3089"/>
              </a:xfrm>
              <a:custGeom>
                <a:avLst/>
                <a:gdLst/>
                <a:ahLst/>
                <a:cxnLst/>
                <a:rect l="l" t="t" r="r" b="b"/>
                <a:pathLst>
                  <a:path w="21" h="37" extrusionOk="0">
                    <a:moveTo>
                      <a:pt x="1" y="1"/>
                    </a:moveTo>
                    <a:lnTo>
                      <a:pt x="1" y="36"/>
                    </a:lnTo>
                    <a:cubicBezTo>
                      <a:pt x="8" y="36"/>
                      <a:pt x="14" y="29"/>
                      <a:pt x="21" y="2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4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70"/>
              <p:cNvSpPr/>
              <p:nvPr/>
            </p:nvSpPr>
            <p:spPr>
              <a:xfrm>
                <a:off x="3726759" y="3950163"/>
                <a:ext cx="48839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39" extrusionOk="0">
                    <a:moveTo>
                      <a:pt x="535" y="1"/>
                    </a:moveTo>
                    <a:cubicBezTo>
                      <a:pt x="368" y="126"/>
                      <a:pt x="187" y="229"/>
                      <a:pt x="0" y="313"/>
                    </a:cubicBezTo>
                    <a:cubicBezTo>
                      <a:pt x="7" y="355"/>
                      <a:pt x="7" y="396"/>
                      <a:pt x="7" y="438"/>
                    </a:cubicBezTo>
                    <a:cubicBezTo>
                      <a:pt x="216" y="348"/>
                      <a:pt x="410" y="236"/>
                      <a:pt x="585" y="104"/>
                    </a:cubicBezTo>
                    <a:lnTo>
                      <a:pt x="585" y="69"/>
                    </a:lnTo>
                    <a:lnTo>
                      <a:pt x="535" y="1"/>
                    </a:lnTo>
                    <a:close/>
                  </a:path>
                </a:pathLst>
              </a:custGeom>
              <a:solidFill>
                <a:srgbClr val="1247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70"/>
              <p:cNvSpPr/>
              <p:nvPr/>
            </p:nvSpPr>
            <p:spPr>
              <a:xfrm>
                <a:off x="3521637" y="3986145"/>
                <a:ext cx="668" cy="1753"/>
              </a:xfrm>
              <a:custGeom>
                <a:avLst/>
                <a:gdLst/>
                <a:ahLst/>
                <a:cxnLst/>
                <a:rect l="l" t="t" r="r" b="b"/>
                <a:pathLst>
                  <a:path w="8" h="21" extrusionOk="0">
                    <a:moveTo>
                      <a:pt x="8" y="0"/>
                    </a:moveTo>
                    <a:lnTo>
                      <a:pt x="1" y="14"/>
                    </a:lnTo>
                    <a:lnTo>
                      <a:pt x="8" y="2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4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70"/>
              <p:cNvSpPr/>
              <p:nvPr/>
            </p:nvSpPr>
            <p:spPr>
              <a:xfrm>
                <a:off x="3522221" y="3978631"/>
                <a:ext cx="195856" cy="29637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55" extrusionOk="0">
                    <a:moveTo>
                      <a:pt x="42" y="0"/>
                    </a:moveTo>
                    <a:lnTo>
                      <a:pt x="1" y="90"/>
                    </a:lnTo>
                    <a:lnTo>
                      <a:pt x="1" y="110"/>
                    </a:lnTo>
                    <a:cubicBezTo>
                      <a:pt x="376" y="271"/>
                      <a:pt x="787" y="354"/>
                      <a:pt x="1198" y="354"/>
                    </a:cubicBezTo>
                    <a:cubicBezTo>
                      <a:pt x="1253" y="354"/>
                      <a:pt x="1301" y="354"/>
                      <a:pt x="1357" y="348"/>
                    </a:cubicBezTo>
                    <a:cubicBezTo>
                      <a:pt x="1699" y="334"/>
                      <a:pt x="2033" y="264"/>
                      <a:pt x="2345" y="139"/>
                    </a:cubicBezTo>
                    <a:cubicBezTo>
                      <a:pt x="2345" y="104"/>
                      <a:pt x="2345" y="62"/>
                      <a:pt x="2339" y="20"/>
                    </a:cubicBezTo>
                    <a:cubicBezTo>
                      <a:pt x="1983" y="167"/>
                      <a:pt x="1587" y="244"/>
                      <a:pt x="1205" y="244"/>
                    </a:cubicBezTo>
                    <a:cubicBezTo>
                      <a:pt x="800" y="244"/>
                      <a:pt x="405" y="161"/>
                      <a:pt x="42" y="0"/>
                    </a:cubicBezTo>
                    <a:close/>
                  </a:path>
                </a:pathLst>
              </a:custGeom>
              <a:solidFill>
                <a:srgbClr val="1247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70"/>
              <p:cNvSpPr/>
              <p:nvPr/>
            </p:nvSpPr>
            <p:spPr>
              <a:xfrm>
                <a:off x="3190536" y="3959346"/>
                <a:ext cx="256800" cy="43162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517" extrusionOk="0">
                    <a:moveTo>
                      <a:pt x="21" y="1"/>
                    </a:moveTo>
                    <a:lnTo>
                      <a:pt x="1" y="119"/>
                    </a:lnTo>
                    <a:lnTo>
                      <a:pt x="1" y="126"/>
                    </a:lnTo>
                    <a:cubicBezTo>
                      <a:pt x="7" y="84"/>
                      <a:pt x="14" y="42"/>
                      <a:pt x="21" y="1"/>
                    </a:cubicBezTo>
                    <a:close/>
                    <a:moveTo>
                      <a:pt x="3068" y="392"/>
                    </a:moveTo>
                    <a:cubicBezTo>
                      <a:pt x="3062" y="433"/>
                      <a:pt x="3055" y="475"/>
                      <a:pt x="3048" y="517"/>
                    </a:cubicBezTo>
                    <a:lnTo>
                      <a:pt x="3055" y="517"/>
                    </a:lnTo>
                    <a:cubicBezTo>
                      <a:pt x="3062" y="475"/>
                      <a:pt x="3068" y="433"/>
                      <a:pt x="3075" y="392"/>
                    </a:cubicBezTo>
                    <a:close/>
                  </a:path>
                </a:pathLst>
              </a:custGeom>
              <a:solidFill>
                <a:srgbClr val="004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70"/>
              <p:cNvSpPr/>
              <p:nvPr/>
            </p:nvSpPr>
            <p:spPr>
              <a:xfrm>
                <a:off x="3190536" y="3959346"/>
                <a:ext cx="256215" cy="55351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663" extrusionOk="0">
                    <a:moveTo>
                      <a:pt x="21" y="1"/>
                    </a:moveTo>
                    <a:cubicBezTo>
                      <a:pt x="14" y="42"/>
                      <a:pt x="7" y="84"/>
                      <a:pt x="1" y="126"/>
                    </a:cubicBezTo>
                    <a:cubicBezTo>
                      <a:pt x="605" y="482"/>
                      <a:pt x="1302" y="662"/>
                      <a:pt x="1998" y="662"/>
                    </a:cubicBezTo>
                    <a:cubicBezTo>
                      <a:pt x="2060" y="662"/>
                      <a:pt x="2130" y="662"/>
                      <a:pt x="2192" y="655"/>
                    </a:cubicBezTo>
                    <a:cubicBezTo>
                      <a:pt x="2484" y="642"/>
                      <a:pt x="2769" y="600"/>
                      <a:pt x="3048" y="517"/>
                    </a:cubicBezTo>
                    <a:cubicBezTo>
                      <a:pt x="3055" y="475"/>
                      <a:pt x="3062" y="433"/>
                      <a:pt x="3068" y="392"/>
                    </a:cubicBezTo>
                    <a:lnTo>
                      <a:pt x="3068" y="392"/>
                    </a:lnTo>
                    <a:cubicBezTo>
                      <a:pt x="2721" y="495"/>
                      <a:pt x="2359" y="550"/>
                      <a:pt x="1998" y="550"/>
                    </a:cubicBezTo>
                    <a:cubicBezTo>
                      <a:pt x="1302" y="550"/>
                      <a:pt x="612" y="363"/>
                      <a:pt x="21" y="1"/>
                    </a:cubicBezTo>
                    <a:close/>
                  </a:path>
                </a:pathLst>
              </a:custGeom>
              <a:solidFill>
                <a:srgbClr val="1247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70"/>
              <p:cNvSpPr/>
              <p:nvPr/>
            </p:nvSpPr>
            <p:spPr>
              <a:xfrm>
                <a:off x="3660556" y="3436564"/>
                <a:ext cx="78392" cy="555509"/>
              </a:xfrm>
              <a:custGeom>
                <a:avLst/>
                <a:gdLst/>
                <a:ahLst/>
                <a:cxnLst/>
                <a:rect l="l" t="t" r="r" b="b"/>
                <a:pathLst>
                  <a:path w="939" h="6654" extrusionOk="0">
                    <a:moveTo>
                      <a:pt x="14" y="0"/>
                    </a:moveTo>
                    <a:lnTo>
                      <a:pt x="0" y="7"/>
                    </a:lnTo>
                    <a:lnTo>
                      <a:pt x="556" y="4516"/>
                    </a:lnTo>
                    <a:lnTo>
                      <a:pt x="576" y="4531"/>
                    </a:lnTo>
                    <a:cubicBezTo>
                      <a:pt x="723" y="4628"/>
                      <a:pt x="813" y="4830"/>
                      <a:pt x="785" y="4990"/>
                    </a:cubicBezTo>
                    <a:cubicBezTo>
                      <a:pt x="772" y="5052"/>
                      <a:pt x="737" y="5129"/>
                      <a:pt x="633" y="5151"/>
                    </a:cubicBezTo>
                    <a:lnTo>
                      <a:pt x="585" y="5157"/>
                    </a:lnTo>
                    <a:lnTo>
                      <a:pt x="585" y="5212"/>
                    </a:lnTo>
                    <a:cubicBezTo>
                      <a:pt x="598" y="5449"/>
                      <a:pt x="618" y="5693"/>
                      <a:pt x="640" y="5935"/>
                    </a:cubicBezTo>
                    <a:cubicBezTo>
                      <a:pt x="653" y="6124"/>
                      <a:pt x="675" y="6326"/>
                      <a:pt x="682" y="6513"/>
                    </a:cubicBezTo>
                    <a:cubicBezTo>
                      <a:pt x="688" y="6555"/>
                      <a:pt x="688" y="6597"/>
                      <a:pt x="688" y="6632"/>
                    </a:cubicBezTo>
                    <a:lnTo>
                      <a:pt x="688" y="6654"/>
                    </a:lnTo>
                    <a:lnTo>
                      <a:pt x="807" y="6645"/>
                    </a:lnTo>
                    <a:cubicBezTo>
                      <a:pt x="807" y="6632"/>
                      <a:pt x="807" y="6612"/>
                      <a:pt x="800" y="6590"/>
                    </a:cubicBezTo>
                    <a:cubicBezTo>
                      <a:pt x="800" y="6548"/>
                      <a:pt x="800" y="6507"/>
                      <a:pt x="793" y="6465"/>
                    </a:cubicBezTo>
                    <a:cubicBezTo>
                      <a:pt x="785" y="6284"/>
                      <a:pt x="765" y="6102"/>
                      <a:pt x="752" y="5922"/>
                    </a:cubicBezTo>
                    <a:cubicBezTo>
                      <a:pt x="737" y="5700"/>
                      <a:pt x="717" y="5469"/>
                      <a:pt x="702" y="5247"/>
                    </a:cubicBezTo>
                    <a:cubicBezTo>
                      <a:pt x="807" y="5212"/>
                      <a:pt x="877" y="5129"/>
                      <a:pt x="897" y="5010"/>
                    </a:cubicBezTo>
                    <a:cubicBezTo>
                      <a:pt x="939" y="4817"/>
                      <a:pt x="835" y="4573"/>
                      <a:pt x="668" y="4454"/>
                    </a:cubicBezTo>
                    <a:lnTo>
                      <a:pt x="110" y="0"/>
                    </a:lnTo>
                    <a:cubicBezTo>
                      <a:pt x="104" y="7"/>
                      <a:pt x="90" y="7"/>
                      <a:pt x="75" y="7"/>
                    </a:cubicBezTo>
                    <a:cubicBezTo>
                      <a:pt x="55" y="7"/>
                      <a:pt x="34" y="0"/>
                      <a:pt x="14" y="0"/>
                    </a:cubicBezTo>
                    <a:close/>
                  </a:path>
                </a:pathLst>
              </a:custGeom>
              <a:solidFill>
                <a:srgbClr val="1247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70"/>
              <p:cNvSpPr/>
              <p:nvPr/>
            </p:nvSpPr>
            <p:spPr>
              <a:xfrm>
                <a:off x="3482065" y="3603868"/>
                <a:ext cx="21706" cy="20278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429" extrusionOk="0">
                    <a:moveTo>
                      <a:pt x="1" y="0"/>
                    </a:moveTo>
                    <a:lnTo>
                      <a:pt x="1" y="147"/>
                    </a:lnTo>
                    <a:lnTo>
                      <a:pt x="22" y="167"/>
                    </a:lnTo>
                    <a:cubicBezTo>
                      <a:pt x="16" y="112"/>
                      <a:pt x="16" y="64"/>
                      <a:pt x="9" y="7"/>
                    </a:cubicBezTo>
                    <a:lnTo>
                      <a:pt x="1" y="0"/>
                    </a:lnTo>
                    <a:close/>
                    <a:moveTo>
                      <a:pt x="148" y="1385"/>
                    </a:moveTo>
                    <a:cubicBezTo>
                      <a:pt x="154" y="1727"/>
                      <a:pt x="161" y="2081"/>
                      <a:pt x="183" y="2428"/>
                    </a:cubicBezTo>
                    <a:lnTo>
                      <a:pt x="259" y="2422"/>
                    </a:lnTo>
                    <a:cubicBezTo>
                      <a:pt x="218" y="2074"/>
                      <a:pt x="183" y="1727"/>
                      <a:pt x="148" y="1385"/>
                    </a:cubicBezTo>
                    <a:close/>
                  </a:path>
                </a:pathLst>
              </a:custGeom>
              <a:solidFill>
                <a:srgbClr val="004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70"/>
              <p:cNvSpPr/>
              <p:nvPr/>
            </p:nvSpPr>
            <p:spPr>
              <a:xfrm>
                <a:off x="3444413" y="3578906"/>
                <a:ext cx="62113" cy="227163"/>
              </a:xfrm>
              <a:custGeom>
                <a:avLst/>
                <a:gdLst/>
                <a:ahLst/>
                <a:cxnLst/>
                <a:rect l="l" t="t" r="r" b="b"/>
                <a:pathLst>
                  <a:path w="744" h="2721" extrusionOk="0">
                    <a:moveTo>
                      <a:pt x="69" y="0"/>
                    </a:moveTo>
                    <a:lnTo>
                      <a:pt x="1" y="90"/>
                    </a:lnTo>
                    <a:lnTo>
                      <a:pt x="452" y="446"/>
                    </a:lnTo>
                    <a:lnTo>
                      <a:pt x="452" y="299"/>
                    </a:lnTo>
                    <a:lnTo>
                      <a:pt x="69" y="0"/>
                    </a:lnTo>
                    <a:close/>
                    <a:moveTo>
                      <a:pt x="460" y="306"/>
                    </a:moveTo>
                    <a:lnTo>
                      <a:pt x="460" y="306"/>
                    </a:lnTo>
                    <a:cubicBezTo>
                      <a:pt x="467" y="363"/>
                      <a:pt x="467" y="411"/>
                      <a:pt x="473" y="466"/>
                    </a:cubicBezTo>
                    <a:lnTo>
                      <a:pt x="570" y="543"/>
                    </a:lnTo>
                    <a:cubicBezTo>
                      <a:pt x="592" y="899"/>
                      <a:pt x="592" y="1259"/>
                      <a:pt x="599" y="1615"/>
                    </a:cubicBezTo>
                    <a:lnTo>
                      <a:pt x="599" y="1684"/>
                    </a:lnTo>
                    <a:cubicBezTo>
                      <a:pt x="634" y="2026"/>
                      <a:pt x="669" y="2373"/>
                      <a:pt x="710" y="2721"/>
                    </a:cubicBezTo>
                    <a:lnTo>
                      <a:pt x="744" y="2721"/>
                    </a:lnTo>
                    <a:cubicBezTo>
                      <a:pt x="724" y="2352"/>
                      <a:pt x="717" y="1976"/>
                      <a:pt x="717" y="1615"/>
                    </a:cubicBezTo>
                    <a:cubicBezTo>
                      <a:pt x="710" y="1253"/>
                      <a:pt x="702" y="877"/>
                      <a:pt x="682" y="508"/>
                    </a:cubicBezTo>
                    <a:lnTo>
                      <a:pt x="682" y="481"/>
                    </a:lnTo>
                    <a:lnTo>
                      <a:pt x="460" y="306"/>
                    </a:lnTo>
                    <a:close/>
                  </a:path>
                </a:pathLst>
              </a:custGeom>
              <a:solidFill>
                <a:srgbClr val="1247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70"/>
              <p:cNvSpPr/>
              <p:nvPr/>
            </p:nvSpPr>
            <p:spPr>
              <a:xfrm>
                <a:off x="3717993" y="3395990"/>
                <a:ext cx="8182" cy="19118"/>
              </a:xfrm>
              <a:custGeom>
                <a:avLst/>
                <a:gdLst/>
                <a:ahLst/>
                <a:cxnLst/>
                <a:rect l="l" t="t" r="r" b="b"/>
                <a:pathLst>
                  <a:path w="98" h="229" extrusionOk="0">
                    <a:moveTo>
                      <a:pt x="70" y="0"/>
                    </a:moveTo>
                    <a:cubicBezTo>
                      <a:pt x="49" y="34"/>
                      <a:pt x="29" y="62"/>
                      <a:pt x="0" y="90"/>
                    </a:cubicBezTo>
                    <a:cubicBezTo>
                      <a:pt x="7" y="139"/>
                      <a:pt x="22" y="181"/>
                      <a:pt x="29" y="229"/>
                    </a:cubicBezTo>
                    <a:cubicBezTo>
                      <a:pt x="49" y="209"/>
                      <a:pt x="77" y="181"/>
                      <a:pt x="97" y="152"/>
                    </a:cubicBezTo>
                    <a:cubicBezTo>
                      <a:pt x="90" y="104"/>
                      <a:pt x="77" y="49"/>
                      <a:pt x="70" y="0"/>
                    </a:cubicBezTo>
                    <a:close/>
                  </a:path>
                </a:pathLst>
              </a:custGeom>
              <a:solidFill>
                <a:srgbClr val="004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70"/>
              <p:cNvSpPr/>
              <p:nvPr/>
            </p:nvSpPr>
            <p:spPr>
              <a:xfrm>
                <a:off x="3585002" y="3380796"/>
                <a:ext cx="135413" cy="56352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675" extrusionOk="0">
                    <a:moveTo>
                      <a:pt x="119" y="0"/>
                    </a:moveTo>
                    <a:cubicBezTo>
                      <a:pt x="77" y="15"/>
                      <a:pt x="42" y="22"/>
                      <a:pt x="0" y="29"/>
                    </a:cubicBezTo>
                    <a:cubicBezTo>
                      <a:pt x="55" y="132"/>
                      <a:pt x="119" y="231"/>
                      <a:pt x="195" y="314"/>
                    </a:cubicBezTo>
                    <a:cubicBezTo>
                      <a:pt x="382" y="530"/>
                      <a:pt x="655" y="655"/>
                      <a:pt x="919" y="668"/>
                    </a:cubicBezTo>
                    <a:cubicBezTo>
                      <a:pt x="939" y="668"/>
                      <a:pt x="960" y="675"/>
                      <a:pt x="980" y="675"/>
                    </a:cubicBezTo>
                    <a:cubicBezTo>
                      <a:pt x="995" y="675"/>
                      <a:pt x="1009" y="675"/>
                      <a:pt x="1015" y="668"/>
                    </a:cubicBezTo>
                    <a:lnTo>
                      <a:pt x="1022" y="668"/>
                    </a:lnTo>
                    <a:cubicBezTo>
                      <a:pt x="1057" y="668"/>
                      <a:pt x="1092" y="668"/>
                      <a:pt x="1127" y="661"/>
                    </a:cubicBezTo>
                    <a:cubicBezTo>
                      <a:pt x="1314" y="633"/>
                      <a:pt x="1490" y="543"/>
                      <a:pt x="1622" y="411"/>
                    </a:cubicBezTo>
                    <a:cubicBezTo>
                      <a:pt x="1615" y="363"/>
                      <a:pt x="1600" y="321"/>
                      <a:pt x="1593" y="272"/>
                    </a:cubicBezTo>
                    <a:cubicBezTo>
                      <a:pt x="1475" y="418"/>
                      <a:pt x="1301" y="516"/>
                      <a:pt x="1106" y="543"/>
                    </a:cubicBezTo>
                    <a:cubicBezTo>
                      <a:pt x="1064" y="550"/>
                      <a:pt x="1022" y="558"/>
                      <a:pt x="980" y="558"/>
                    </a:cubicBezTo>
                    <a:cubicBezTo>
                      <a:pt x="723" y="558"/>
                      <a:pt x="459" y="439"/>
                      <a:pt x="279" y="237"/>
                    </a:cubicBezTo>
                    <a:cubicBezTo>
                      <a:pt x="215" y="167"/>
                      <a:pt x="160" y="90"/>
                      <a:pt x="119" y="0"/>
                    </a:cubicBezTo>
                    <a:close/>
                  </a:path>
                </a:pathLst>
              </a:custGeom>
              <a:solidFill>
                <a:srgbClr val="1247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70"/>
              <p:cNvSpPr/>
              <p:nvPr/>
            </p:nvSpPr>
            <p:spPr>
              <a:xfrm>
                <a:off x="3467706" y="4202788"/>
                <a:ext cx="247950" cy="148102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1774" extrusionOk="0">
                    <a:moveTo>
                      <a:pt x="2915" y="1"/>
                    </a:moveTo>
                    <a:lnTo>
                      <a:pt x="1669" y="154"/>
                    </a:lnTo>
                    <a:lnTo>
                      <a:pt x="208" y="1567"/>
                    </a:lnTo>
                    <a:cubicBezTo>
                      <a:pt x="208" y="1567"/>
                      <a:pt x="1" y="1774"/>
                      <a:pt x="605" y="1774"/>
                    </a:cubicBezTo>
                    <a:cubicBezTo>
                      <a:pt x="735" y="1774"/>
                      <a:pt x="903" y="1764"/>
                      <a:pt x="1119" y="1741"/>
                    </a:cubicBezTo>
                    <a:cubicBezTo>
                      <a:pt x="2337" y="1600"/>
                      <a:pt x="2970" y="1433"/>
                      <a:pt x="2970" y="1433"/>
                    </a:cubicBezTo>
                    <a:lnTo>
                      <a:pt x="2915" y="1"/>
                    </a:lnTo>
                    <a:close/>
                  </a:path>
                </a:pathLst>
              </a:custGeom>
              <a:solidFill>
                <a:srgbClr val="E28C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70"/>
              <p:cNvSpPr/>
              <p:nvPr/>
            </p:nvSpPr>
            <p:spPr>
              <a:xfrm>
                <a:off x="3370780" y="4234763"/>
                <a:ext cx="355396" cy="198778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2381" extrusionOk="0">
                    <a:moveTo>
                      <a:pt x="2010" y="0"/>
                    </a:moveTo>
                    <a:cubicBezTo>
                      <a:pt x="2065" y="209"/>
                      <a:pt x="347" y="1426"/>
                      <a:pt x="347" y="1426"/>
                    </a:cubicBezTo>
                    <a:cubicBezTo>
                      <a:pt x="67" y="1529"/>
                      <a:pt x="0" y="2381"/>
                      <a:pt x="18" y="2381"/>
                    </a:cubicBezTo>
                    <a:cubicBezTo>
                      <a:pt x="18" y="2381"/>
                      <a:pt x="19" y="2380"/>
                      <a:pt x="19" y="2380"/>
                    </a:cubicBezTo>
                    <a:lnTo>
                      <a:pt x="4256" y="1997"/>
                    </a:lnTo>
                    <a:lnTo>
                      <a:pt x="4243" y="1795"/>
                    </a:lnTo>
                    <a:lnTo>
                      <a:pt x="4146" y="710"/>
                    </a:lnTo>
                    <a:lnTo>
                      <a:pt x="4124" y="466"/>
                    </a:lnTo>
                    <a:lnTo>
                      <a:pt x="2329" y="1009"/>
                    </a:lnTo>
                    <a:lnTo>
                      <a:pt x="2329" y="1009"/>
                    </a:lnTo>
                    <a:lnTo>
                      <a:pt x="2852" y="63"/>
                    </a:lnTo>
                    <a:lnTo>
                      <a:pt x="20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70"/>
              <p:cNvSpPr/>
              <p:nvPr/>
            </p:nvSpPr>
            <p:spPr>
              <a:xfrm>
                <a:off x="3434562" y="4306143"/>
                <a:ext cx="64450" cy="37986"/>
              </a:xfrm>
              <a:custGeom>
                <a:avLst/>
                <a:gdLst/>
                <a:ahLst/>
                <a:cxnLst/>
                <a:rect l="l" t="t" r="r" b="b"/>
                <a:pathLst>
                  <a:path w="772" h="455" extrusionOk="0">
                    <a:moveTo>
                      <a:pt x="51" y="1"/>
                    </a:moveTo>
                    <a:cubicBezTo>
                      <a:pt x="21" y="1"/>
                      <a:pt x="0" y="25"/>
                      <a:pt x="0" y="50"/>
                    </a:cubicBezTo>
                    <a:cubicBezTo>
                      <a:pt x="0" y="85"/>
                      <a:pt x="20" y="112"/>
                      <a:pt x="55" y="112"/>
                    </a:cubicBezTo>
                    <a:cubicBezTo>
                      <a:pt x="292" y="127"/>
                      <a:pt x="521" y="246"/>
                      <a:pt x="668" y="433"/>
                    </a:cubicBezTo>
                    <a:cubicBezTo>
                      <a:pt x="675" y="446"/>
                      <a:pt x="695" y="454"/>
                      <a:pt x="717" y="454"/>
                    </a:cubicBezTo>
                    <a:cubicBezTo>
                      <a:pt x="723" y="454"/>
                      <a:pt x="737" y="446"/>
                      <a:pt x="745" y="439"/>
                    </a:cubicBezTo>
                    <a:cubicBezTo>
                      <a:pt x="772" y="419"/>
                      <a:pt x="772" y="384"/>
                      <a:pt x="758" y="362"/>
                    </a:cubicBezTo>
                    <a:cubicBezTo>
                      <a:pt x="591" y="147"/>
                      <a:pt x="327" y="15"/>
                      <a:pt x="62" y="2"/>
                    </a:cubicBezTo>
                    <a:cubicBezTo>
                      <a:pt x="58" y="1"/>
                      <a:pt x="55" y="1"/>
                      <a:pt x="51" y="1"/>
                    </a:cubicBezTo>
                    <a:close/>
                  </a:path>
                </a:pathLst>
              </a:custGeom>
              <a:solidFill>
                <a:srgbClr val="1D1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70"/>
              <p:cNvSpPr/>
              <p:nvPr/>
            </p:nvSpPr>
            <p:spPr>
              <a:xfrm>
                <a:off x="3460025" y="4286941"/>
                <a:ext cx="65202" cy="37902"/>
              </a:xfrm>
              <a:custGeom>
                <a:avLst/>
                <a:gdLst/>
                <a:ahLst/>
                <a:cxnLst/>
                <a:rect l="l" t="t" r="r" b="b"/>
                <a:pathLst>
                  <a:path w="781" h="454" extrusionOk="0">
                    <a:moveTo>
                      <a:pt x="54" y="0"/>
                    </a:moveTo>
                    <a:cubicBezTo>
                      <a:pt x="24" y="0"/>
                      <a:pt x="1" y="26"/>
                      <a:pt x="1" y="50"/>
                    </a:cubicBezTo>
                    <a:cubicBezTo>
                      <a:pt x="1" y="85"/>
                      <a:pt x="22" y="113"/>
                      <a:pt x="56" y="113"/>
                    </a:cubicBezTo>
                    <a:cubicBezTo>
                      <a:pt x="293" y="127"/>
                      <a:pt x="523" y="245"/>
                      <a:pt x="669" y="434"/>
                    </a:cubicBezTo>
                    <a:cubicBezTo>
                      <a:pt x="682" y="447"/>
                      <a:pt x="697" y="454"/>
                      <a:pt x="717" y="454"/>
                    </a:cubicBezTo>
                    <a:cubicBezTo>
                      <a:pt x="732" y="454"/>
                      <a:pt x="739" y="447"/>
                      <a:pt x="746" y="440"/>
                    </a:cubicBezTo>
                    <a:cubicBezTo>
                      <a:pt x="774" y="419"/>
                      <a:pt x="781" y="384"/>
                      <a:pt x="759" y="364"/>
                    </a:cubicBezTo>
                    <a:cubicBezTo>
                      <a:pt x="592" y="148"/>
                      <a:pt x="328" y="16"/>
                      <a:pt x="64" y="1"/>
                    </a:cubicBezTo>
                    <a:cubicBezTo>
                      <a:pt x="61" y="1"/>
                      <a:pt x="57" y="0"/>
                      <a:pt x="54" y="0"/>
                    </a:cubicBezTo>
                    <a:close/>
                  </a:path>
                </a:pathLst>
              </a:custGeom>
              <a:solidFill>
                <a:srgbClr val="1D1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70"/>
              <p:cNvSpPr/>
              <p:nvPr/>
            </p:nvSpPr>
            <p:spPr>
              <a:xfrm>
                <a:off x="3481481" y="4267906"/>
                <a:ext cx="65202" cy="38069"/>
              </a:xfrm>
              <a:custGeom>
                <a:avLst/>
                <a:gdLst/>
                <a:ahLst/>
                <a:cxnLst/>
                <a:rect l="l" t="t" r="r" b="b"/>
                <a:pathLst>
                  <a:path w="781" h="456" extrusionOk="0">
                    <a:moveTo>
                      <a:pt x="64" y="0"/>
                    </a:moveTo>
                    <a:cubicBezTo>
                      <a:pt x="29" y="0"/>
                      <a:pt x="1" y="21"/>
                      <a:pt x="1" y="56"/>
                    </a:cubicBezTo>
                    <a:cubicBezTo>
                      <a:pt x="1" y="84"/>
                      <a:pt x="23" y="111"/>
                      <a:pt x="58" y="119"/>
                    </a:cubicBezTo>
                    <a:cubicBezTo>
                      <a:pt x="293" y="132"/>
                      <a:pt x="524" y="251"/>
                      <a:pt x="669" y="431"/>
                    </a:cubicBezTo>
                    <a:cubicBezTo>
                      <a:pt x="680" y="448"/>
                      <a:pt x="691" y="456"/>
                      <a:pt x="704" y="456"/>
                    </a:cubicBezTo>
                    <a:cubicBezTo>
                      <a:pt x="708" y="456"/>
                      <a:pt x="712" y="455"/>
                      <a:pt x="717" y="453"/>
                    </a:cubicBezTo>
                    <a:cubicBezTo>
                      <a:pt x="732" y="453"/>
                      <a:pt x="739" y="453"/>
                      <a:pt x="746" y="445"/>
                    </a:cubicBezTo>
                    <a:cubicBezTo>
                      <a:pt x="774" y="425"/>
                      <a:pt x="781" y="390"/>
                      <a:pt x="759" y="361"/>
                    </a:cubicBezTo>
                    <a:cubicBezTo>
                      <a:pt x="592" y="152"/>
                      <a:pt x="328" y="14"/>
                      <a:pt x="64" y="0"/>
                    </a:cubicBezTo>
                    <a:close/>
                  </a:path>
                </a:pathLst>
              </a:custGeom>
              <a:solidFill>
                <a:srgbClr val="1D1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70"/>
              <p:cNvSpPr/>
              <p:nvPr/>
            </p:nvSpPr>
            <p:spPr>
              <a:xfrm>
                <a:off x="3368860" y="4369508"/>
                <a:ext cx="361991" cy="41993"/>
              </a:xfrm>
              <a:custGeom>
                <a:avLst/>
                <a:gdLst/>
                <a:ahLst/>
                <a:cxnLst/>
                <a:rect l="l" t="t" r="r" b="b"/>
                <a:pathLst>
                  <a:path w="4336" h="503" extrusionOk="0">
                    <a:moveTo>
                      <a:pt x="4266" y="1"/>
                    </a:moveTo>
                    <a:lnTo>
                      <a:pt x="56" y="390"/>
                    </a:lnTo>
                    <a:cubicBezTo>
                      <a:pt x="29" y="390"/>
                      <a:pt x="1" y="418"/>
                      <a:pt x="7" y="453"/>
                    </a:cubicBezTo>
                    <a:cubicBezTo>
                      <a:pt x="7" y="478"/>
                      <a:pt x="30" y="503"/>
                      <a:pt x="60" y="503"/>
                    </a:cubicBezTo>
                    <a:cubicBezTo>
                      <a:pt x="64" y="503"/>
                      <a:pt x="67" y="503"/>
                      <a:pt x="71" y="502"/>
                    </a:cubicBezTo>
                    <a:lnTo>
                      <a:pt x="4279" y="119"/>
                    </a:lnTo>
                    <a:cubicBezTo>
                      <a:pt x="4307" y="113"/>
                      <a:pt x="4336" y="84"/>
                      <a:pt x="4329" y="56"/>
                    </a:cubicBezTo>
                    <a:cubicBezTo>
                      <a:pt x="4329" y="21"/>
                      <a:pt x="4301" y="1"/>
                      <a:pt x="4266" y="1"/>
                    </a:cubicBezTo>
                    <a:close/>
                  </a:path>
                </a:pathLst>
              </a:custGeom>
              <a:solidFill>
                <a:srgbClr val="1D1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70"/>
              <p:cNvSpPr/>
              <p:nvPr/>
            </p:nvSpPr>
            <p:spPr>
              <a:xfrm>
                <a:off x="3081087" y="4247536"/>
                <a:ext cx="251874" cy="112287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1345" extrusionOk="0">
                    <a:moveTo>
                      <a:pt x="1938" y="1"/>
                    </a:moveTo>
                    <a:lnTo>
                      <a:pt x="239" y="1121"/>
                    </a:lnTo>
                    <a:cubicBezTo>
                      <a:pt x="239" y="1121"/>
                      <a:pt x="0" y="1345"/>
                      <a:pt x="761" y="1345"/>
                    </a:cubicBezTo>
                    <a:cubicBezTo>
                      <a:pt x="869" y="1345"/>
                      <a:pt x="998" y="1340"/>
                      <a:pt x="1151" y="1330"/>
                    </a:cubicBezTo>
                    <a:cubicBezTo>
                      <a:pt x="2369" y="1240"/>
                      <a:pt x="3017" y="1100"/>
                      <a:pt x="3017" y="1100"/>
                    </a:cubicBezTo>
                    <a:lnTo>
                      <a:pt x="2995" y="71"/>
                    </a:lnTo>
                    <a:lnTo>
                      <a:pt x="1938" y="1"/>
                    </a:lnTo>
                    <a:close/>
                  </a:path>
                </a:pathLst>
              </a:custGeom>
              <a:solidFill>
                <a:srgbClr val="E28C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70"/>
              <p:cNvSpPr/>
              <p:nvPr/>
            </p:nvSpPr>
            <p:spPr>
              <a:xfrm>
                <a:off x="2982825" y="4244614"/>
                <a:ext cx="356397" cy="191849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2298" extrusionOk="0">
                    <a:moveTo>
                      <a:pt x="2113" y="1"/>
                    </a:moveTo>
                    <a:cubicBezTo>
                      <a:pt x="2161" y="209"/>
                      <a:pt x="386" y="1350"/>
                      <a:pt x="386" y="1350"/>
                    </a:cubicBezTo>
                    <a:lnTo>
                      <a:pt x="394" y="1350"/>
                    </a:lnTo>
                    <a:cubicBezTo>
                      <a:pt x="107" y="1440"/>
                      <a:pt x="0" y="2298"/>
                      <a:pt x="18" y="2298"/>
                    </a:cubicBezTo>
                    <a:cubicBezTo>
                      <a:pt x="18" y="2298"/>
                      <a:pt x="18" y="2297"/>
                      <a:pt x="19" y="2297"/>
                    </a:cubicBezTo>
                    <a:lnTo>
                      <a:pt x="4269" y="2088"/>
                    </a:lnTo>
                    <a:lnTo>
                      <a:pt x="4269" y="1886"/>
                    </a:lnTo>
                    <a:lnTo>
                      <a:pt x="4214" y="794"/>
                    </a:lnTo>
                    <a:lnTo>
                      <a:pt x="4207" y="557"/>
                    </a:lnTo>
                    <a:lnTo>
                      <a:pt x="2390" y="1024"/>
                    </a:lnTo>
                    <a:lnTo>
                      <a:pt x="2948" y="97"/>
                    </a:lnTo>
                    <a:lnTo>
                      <a:pt x="21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70"/>
              <p:cNvSpPr/>
              <p:nvPr/>
            </p:nvSpPr>
            <p:spPr>
              <a:xfrm>
                <a:off x="3051700" y="4311402"/>
                <a:ext cx="63950" cy="40407"/>
              </a:xfrm>
              <a:custGeom>
                <a:avLst/>
                <a:gdLst/>
                <a:ahLst/>
                <a:cxnLst/>
                <a:rect l="l" t="t" r="r" b="b"/>
                <a:pathLst>
                  <a:path w="766" h="484" extrusionOk="0">
                    <a:moveTo>
                      <a:pt x="70" y="1"/>
                    </a:moveTo>
                    <a:cubicBezTo>
                      <a:pt x="35" y="1"/>
                      <a:pt x="7" y="22"/>
                      <a:pt x="7" y="57"/>
                    </a:cubicBezTo>
                    <a:cubicBezTo>
                      <a:pt x="0" y="84"/>
                      <a:pt x="20" y="112"/>
                      <a:pt x="55" y="119"/>
                    </a:cubicBezTo>
                    <a:cubicBezTo>
                      <a:pt x="292" y="141"/>
                      <a:pt x="515" y="266"/>
                      <a:pt x="655" y="460"/>
                    </a:cubicBezTo>
                    <a:cubicBezTo>
                      <a:pt x="666" y="472"/>
                      <a:pt x="677" y="483"/>
                      <a:pt x="692" y="483"/>
                    </a:cubicBezTo>
                    <a:cubicBezTo>
                      <a:pt x="696" y="483"/>
                      <a:pt x="699" y="483"/>
                      <a:pt x="703" y="481"/>
                    </a:cubicBezTo>
                    <a:cubicBezTo>
                      <a:pt x="717" y="481"/>
                      <a:pt x="723" y="481"/>
                      <a:pt x="730" y="475"/>
                    </a:cubicBezTo>
                    <a:cubicBezTo>
                      <a:pt x="758" y="453"/>
                      <a:pt x="765" y="418"/>
                      <a:pt x="745" y="391"/>
                    </a:cubicBezTo>
                    <a:cubicBezTo>
                      <a:pt x="591" y="174"/>
                      <a:pt x="334" y="29"/>
                      <a:pt x="70" y="1"/>
                    </a:cubicBezTo>
                    <a:close/>
                  </a:path>
                </a:pathLst>
              </a:custGeom>
              <a:solidFill>
                <a:srgbClr val="1D1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70"/>
              <p:cNvSpPr/>
              <p:nvPr/>
            </p:nvSpPr>
            <p:spPr>
              <a:xfrm>
                <a:off x="3078416" y="4293369"/>
                <a:ext cx="63449" cy="40323"/>
              </a:xfrm>
              <a:custGeom>
                <a:avLst/>
                <a:gdLst/>
                <a:ahLst/>
                <a:cxnLst/>
                <a:rect l="l" t="t" r="r" b="b"/>
                <a:pathLst>
                  <a:path w="760" h="483" extrusionOk="0">
                    <a:moveTo>
                      <a:pt x="54" y="0"/>
                    </a:moveTo>
                    <a:cubicBezTo>
                      <a:pt x="29" y="0"/>
                      <a:pt x="7" y="25"/>
                      <a:pt x="1" y="50"/>
                    </a:cubicBezTo>
                    <a:cubicBezTo>
                      <a:pt x="1" y="85"/>
                      <a:pt x="21" y="113"/>
                      <a:pt x="56" y="113"/>
                    </a:cubicBezTo>
                    <a:cubicBezTo>
                      <a:pt x="285" y="140"/>
                      <a:pt x="509" y="265"/>
                      <a:pt x="647" y="460"/>
                    </a:cubicBezTo>
                    <a:cubicBezTo>
                      <a:pt x="661" y="474"/>
                      <a:pt x="682" y="482"/>
                      <a:pt x="702" y="482"/>
                    </a:cubicBezTo>
                    <a:cubicBezTo>
                      <a:pt x="711" y="482"/>
                      <a:pt x="724" y="482"/>
                      <a:pt x="731" y="474"/>
                    </a:cubicBezTo>
                    <a:cubicBezTo>
                      <a:pt x="759" y="454"/>
                      <a:pt x="759" y="419"/>
                      <a:pt x="744" y="390"/>
                    </a:cubicBezTo>
                    <a:cubicBezTo>
                      <a:pt x="585" y="175"/>
                      <a:pt x="335" y="29"/>
                      <a:pt x="63" y="1"/>
                    </a:cubicBezTo>
                    <a:cubicBezTo>
                      <a:pt x="60" y="0"/>
                      <a:pt x="57" y="0"/>
                      <a:pt x="54" y="0"/>
                    </a:cubicBezTo>
                    <a:close/>
                  </a:path>
                </a:pathLst>
              </a:custGeom>
              <a:solidFill>
                <a:srgbClr val="1D1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70"/>
              <p:cNvSpPr/>
              <p:nvPr/>
            </p:nvSpPr>
            <p:spPr>
              <a:xfrm>
                <a:off x="3100456" y="4275420"/>
                <a:ext cx="63950" cy="40073"/>
              </a:xfrm>
              <a:custGeom>
                <a:avLst/>
                <a:gdLst/>
                <a:ahLst/>
                <a:cxnLst/>
                <a:rect l="l" t="t" r="r" b="b"/>
                <a:pathLst>
                  <a:path w="766" h="480" extrusionOk="0">
                    <a:moveTo>
                      <a:pt x="63" y="1"/>
                    </a:moveTo>
                    <a:cubicBezTo>
                      <a:pt x="36" y="1"/>
                      <a:pt x="7" y="21"/>
                      <a:pt x="1" y="49"/>
                    </a:cubicBezTo>
                    <a:cubicBezTo>
                      <a:pt x="1" y="84"/>
                      <a:pt x="21" y="113"/>
                      <a:pt x="56" y="119"/>
                    </a:cubicBezTo>
                    <a:cubicBezTo>
                      <a:pt x="293" y="139"/>
                      <a:pt x="515" y="265"/>
                      <a:pt x="655" y="460"/>
                    </a:cubicBezTo>
                    <a:cubicBezTo>
                      <a:pt x="662" y="473"/>
                      <a:pt x="682" y="480"/>
                      <a:pt x="704" y="480"/>
                    </a:cubicBezTo>
                    <a:cubicBezTo>
                      <a:pt x="710" y="480"/>
                      <a:pt x="724" y="480"/>
                      <a:pt x="731" y="473"/>
                    </a:cubicBezTo>
                    <a:cubicBezTo>
                      <a:pt x="759" y="453"/>
                      <a:pt x="766" y="418"/>
                      <a:pt x="746" y="390"/>
                    </a:cubicBezTo>
                    <a:cubicBezTo>
                      <a:pt x="585" y="174"/>
                      <a:pt x="335" y="29"/>
                      <a:pt x="63" y="1"/>
                    </a:cubicBezTo>
                    <a:close/>
                  </a:path>
                </a:pathLst>
              </a:custGeom>
              <a:solidFill>
                <a:srgbClr val="1D1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70"/>
              <p:cNvSpPr/>
              <p:nvPr/>
            </p:nvSpPr>
            <p:spPr>
              <a:xfrm>
                <a:off x="2982491" y="4386956"/>
                <a:ext cx="362575" cy="27383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328" extrusionOk="0">
                    <a:moveTo>
                      <a:pt x="4281" y="1"/>
                    </a:moveTo>
                    <a:lnTo>
                      <a:pt x="56" y="209"/>
                    </a:lnTo>
                    <a:cubicBezTo>
                      <a:pt x="29" y="216"/>
                      <a:pt x="1" y="244"/>
                      <a:pt x="1" y="271"/>
                    </a:cubicBezTo>
                    <a:cubicBezTo>
                      <a:pt x="8" y="306"/>
                      <a:pt x="29" y="328"/>
                      <a:pt x="64" y="328"/>
                    </a:cubicBezTo>
                    <a:lnTo>
                      <a:pt x="4288" y="119"/>
                    </a:lnTo>
                    <a:cubicBezTo>
                      <a:pt x="4323" y="119"/>
                      <a:pt x="4343" y="91"/>
                      <a:pt x="4343" y="56"/>
                    </a:cubicBezTo>
                    <a:cubicBezTo>
                      <a:pt x="4343" y="29"/>
                      <a:pt x="4315" y="1"/>
                      <a:pt x="4281" y="1"/>
                    </a:cubicBezTo>
                    <a:close/>
                  </a:path>
                </a:pathLst>
              </a:custGeom>
              <a:solidFill>
                <a:srgbClr val="1D1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70"/>
              <p:cNvSpPr/>
              <p:nvPr/>
            </p:nvSpPr>
            <p:spPr>
              <a:xfrm>
                <a:off x="3690109" y="3126334"/>
                <a:ext cx="247533" cy="402732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4824" extrusionOk="0">
                    <a:moveTo>
                      <a:pt x="1191" y="0"/>
                    </a:moveTo>
                    <a:cubicBezTo>
                      <a:pt x="793" y="258"/>
                      <a:pt x="398" y="516"/>
                      <a:pt x="0" y="774"/>
                    </a:cubicBezTo>
                    <a:cubicBezTo>
                      <a:pt x="264" y="1490"/>
                      <a:pt x="523" y="2206"/>
                      <a:pt x="780" y="2923"/>
                    </a:cubicBezTo>
                    <a:cubicBezTo>
                      <a:pt x="1107" y="3487"/>
                      <a:pt x="1628" y="4266"/>
                      <a:pt x="1956" y="4823"/>
                    </a:cubicBezTo>
                    <a:cubicBezTo>
                      <a:pt x="2387" y="4489"/>
                      <a:pt x="2534" y="4217"/>
                      <a:pt x="2964" y="3883"/>
                    </a:cubicBezTo>
                    <a:cubicBezTo>
                      <a:pt x="2610" y="3522"/>
                      <a:pt x="2248" y="2687"/>
                      <a:pt x="1851" y="1921"/>
                    </a:cubicBezTo>
                    <a:cubicBezTo>
                      <a:pt x="1468" y="1176"/>
                      <a:pt x="1281" y="495"/>
                      <a:pt x="1191" y="0"/>
                    </a:cubicBezTo>
                    <a:close/>
                  </a:path>
                </a:pathLst>
              </a:custGeom>
              <a:solidFill>
                <a:srgbClr val="E28C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70"/>
              <p:cNvSpPr/>
              <p:nvPr/>
            </p:nvSpPr>
            <p:spPr>
              <a:xfrm>
                <a:off x="3839380" y="3443493"/>
                <a:ext cx="215057" cy="222237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2662" extrusionOk="0">
                    <a:moveTo>
                      <a:pt x="1121" y="1"/>
                    </a:moveTo>
                    <a:cubicBezTo>
                      <a:pt x="822" y="7"/>
                      <a:pt x="579" y="77"/>
                      <a:pt x="348" y="266"/>
                    </a:cubicBezTo>
                    <a:cubicBezTo>
                      <a:pt x="119" y="453"/>
                      <a:pt x="1" y="871"/>
                      <a:pt x="188" y="1093"/>
                    </a:cubicBezTo>
                    <a:cubicBezTo>
                      <a:pt x="196" y="1435"/>
                      <a:pt x="161" y="1776"/>
                      <a:pt x="91" y="2110"/>
                    </a:cubicBezTo>
                    <a:cubicBezTo>
                      <a:pt x="76" y="2184"/>
                      <a:pt x="133" y="2247"/>
                      <a:pt x="198" y="2247"/>
                    </a:cubicBezTo>
                    <a:cubicBezTo>
                      <a:pt x="218" y="2247"/>
                      <a:pt x="239" y="2241"/>
                      <a:pt x="258" y="2228"/>
                    </a:cubicBezTo>
                    <a:cubicBezTo>
                      <a:pt x="467" y="2103"/>
                      <a:pt x="614" y="1879"/>
                      <a:pt x="640" y="1636"/>
                    </a:cubicBezTo>
                    <a:cubicBezTo>
                      <a:pt x="842" y="1915"/>
                      <a:pt x="1016" y="2178"/>
                      <a:pt x="1135" y="2506"/>
                    </a:cubicBezTo>
                    <a:cubicBezTo>
                      <a:pt x="1163" y="2569"/>
                      <a:pt x="1183" y="2646"/>
                      <a:pt x="1267" y="2659"/>
                    </a:cubicBezTo>
                    <a:cubicBezTo>
                      <a:pt x="1275" y="2661"/>
                      <a:pt x="1283" y="2661"/>
                      <a:pt x="1291" y="2661"/>
                    </a:cubicBezTo>
                    <a:cubicBezTo>
                      <a:pt x="1371" y="2661"/>
                      <a:pt x="1437" y="2603"/>
                      <a:pt x="1469" y="2527"/>
                    </a:cubicBezTo>
                    <a:cubicBezTo>
                      <a:pt x="1573" y="2246"/>
                      <a:pt x="1470" y="1956"/>
                      <a:pt x="1304" y="1705"/>
                    </a:cubicBezTo>
                    <a:lnTo>
                      <a:pt x="1304" y="1705"/>
                    </a:lnTo>
                    <a:cubicBezTo>
                      <a:pt x="1442" y="1876"/>
                      <a:pt x="1596" y="2059"/>
                      <a:pt x="1699" y="2213"/>
                    </a:cubicBezTo>
                    <a:cubicBezTo>
                      <a:pt x="1726" y="2255"/>
                      <a:pt x="1761" y="2297"/>
                      <a:pt x="1809" y="2312"/>
                    </a:cubicBezTo>
                    <a:cubicBezTo>
                      <a:pt x="1819" y="2315"/>
                      <a:pt x="1829" y="2316"/>
                      <a:pt x="1840" y="2316"/>
                    </a:cubicBezTo>
                    <a:cubicBezTo>
                      <a:pt x="1902" y="2316"/>
                      <a:pt x="1966" y="2267"/>
                      <a:pt x="1983" y="2207"/>
                    </a:cubicBezTo>
                    <a:cubicBezTo>
                      <a:pt x="2011" y="2137"/>
                      <a:pt x="1998" y="2053"/>
                      <a:pt x="1983" y="1985"/>
                    </a:cubicBezTo>
                    <a:cubicBezTo>
                      <a:pt x="1930" y="1758"/>
                      <a:pt x="1840" y="1540"/>
                      <a:pt x="1718" y="1341"/>
                    </a:cubicBezTo>
                    <a:lnTo>
                      <a:pt x="1718" y="1341"/>
                    </a:lnTo>
                    <a:cubicBezTo>
                      <a:pt x="1862" y="1504"/>
                      <a:pt x="2029" y="1668"/>
                      <a:pt x="2143" y="1776"/>
                    </a:cubicBezTo>
                    <a:cubicBezTo>
                      <a:pt x="2212" y="1839"/>
                      <a:pt x="2316" y="1897"/>
                      <a:pt x="2405" y="1897"/>
                    </a:cubicBezTo>
                    <a:cubicBezTo>
                      <a:pt x="2463" y="1897"/>
                      <a:pt x="2515" y="1873"/>
                      <a:pt x="2548" y="1811"/>
                    </a:cubicBezTo>
                    <a:cubicBezTo>
                      <a:pt x="2576" y="1748"/>
                      <a:pt x="2568" y="1671"/>
                      <a:pt x="2534" y="1616"/>
                    </a:cubicBezTo>
                    <a:cubicBezTo>
                      <a:pt x="2200" y="1059"/>
                      <a:pt x="1789" y="550"/>
                      <a:pt x="1323" y="106"/>
                    </a:cubicBezTo>
                    <a:cubicBezTo>
                      <a:pt x="1282" y="64"/>
                      <a:pt x="1163" y="49"/>
                      <a:pt x="1121" y="1"/>
                    </a:cubicBezTo>
                    <a:close/>
                  </a:path>
                </a:pathLst>
              </a:custGeom>
              <a:solidFill>
                <a:srgbClr val="E28C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70"/>
              <p:cNvSpPr/>
              <p:nvPr/>
            </p:nvSpPr>
            <p:spPr>
              <a:xfrm>
                <a:off x="3580911" y="2964206"/>
                <a:ext cx="269072" cy="295871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3544" extrusionOk="0">
                    <a:moveTo>
                      <a:pt x="568" y="1"/>
                    </a:moveTo>
                    <a:cubicBezTo>
                      <a:pt x="498" y="1"/>
                      <a:pt x="418" y="11"/>
                      <a:pt x="335" y="44"/>
                    </a:cubicBezTo>
                    <a:cubicBezTo>
                      <a:pt x="133" y="120"/>
                      <a:pt x="36" y="266"/>
                      <a:pt x="1" y="314"/>
                    </a:cubicBezTo>
                    <a:cubicBezTo>
                      <a:pt x="264" y="844"/>
                      <a:pt x="522" y="1421"/>
                      <a:pt x="765" y="2048"/>
                    </a:cubicBezTo>
                    <a:cubicBezTo>
                      <a:pt x="974" y="2562"/>
                      <a:pt x="1155" y="3063"/>
                      <a:pt x="1308" y="3544"/>
                    </a:cubicBezTo>
                    <a:cubicBezTo>
                      <a:pt x="1482" y="3516"/>
                      <a:pt x="1706" y="3460"/>
                      <a:pt x="1941" y="3349"/>
                    </a:cubicBezTo>
                    <a:cubicBezTo>
                      <a:pt x="2512" y="3070"/>
                      <a:pt x="3083" y="2701"/>
                      <a:pt x="3222" y="2472"/>
                    </a:cubicBezTo>
                    <a:cubicBezTo>
                      <a:pt x="3055" y="2089"/>
                      <a:pt x="2491" y="1463"/>
                      <a:pt x="1956" y="920"/>
                    </a:cubicBezTo>
                    <a:cubicBezTo>
                      <a:pt x="1539" y="496"/>
                      <a:pt x="1113" y="217"/>
                      <a:pt x="794" y="37"/>
                    </a:cubicBezTo>
                    <a:cubicBezTo>
                      <a:pt x="764" y="28"/>
                      <a:pt x="679" y="1"/>
                      <a:pt x="568" y="1"/>
                    </a:cubicBezTo>
                    <a:close/>
                  </a:path>
                </a:pathLst>
              </a:custGeom>
              <a:solidFill>
                <a:srgbClr val="F65C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70"/>
              <p:cNvSpPr/>
              <p:nvPr/>
            </p:nvSpPr>
            <p:spPr>
              <a:xfrm>
                <a:off x="3284623" y="2962704"/>
                <a:ext cx="418343" cy="433621"/>
              </a:xfrm>
              <a:custGeom>
                <a:avLst/>
                <a:gdLst/>
                <a:ahLst/>
                <a:cxnLst/>
                <a:rect l="l" t="t" r="r" b="b"/>
                <a:pathLst>
                  <a:path w="5011" h="5194" extrusionOk="0">
                    <a:moveTo>
                      <a:pt x="3439" y="0"/>
                    </a:moveTo>
                    <a:cubicBezTo>
                      <a:pt x="3397" y="0"/>
                      <a:pt x="3355" y="4"/>
                      <a:pt x="3312" y="13"/>
                    </a:cubicBezTo>
                    <a:lnTo>
                      <a:pt x="3299" y="13"/>
                    </a:lnTo>
                    <a:cubicBezTo>
                      <a:pt x="3201" y="55"/>
                      <a:pt x="3075" y="97"/>
                      <a:pt x="2917" y="138"/>
                    </a:cubicBezTo>
                    <a:cubicBezTo>
                      <a:pt x="2609" y="207"/>
                      <a:pt x="2359" y="222"/>
                      <a:pt x="2269" y="222"/>
                    </a:cubicBezTo>
                    <a:cubicBezTo>
                      <a:pt x="2245" y="223"/>
                      <a:pt x="2221" y="223"/>
                      <a:pt x="2198" y="223"/>
                    </a:cubicBezTo>
                    <a:cubicBezTo>
                      <a:pt x="1733" y="223"/>
                      <a:pt x="1328" y="103"/>
                      <a:pt x="1030" y="97"/>
                    </a:cubicBezTo>
                    <a:cubicBezTo>
                      <a:pt x="998" y="95"/>
                      <a:pt x="966" y="94"/>
                      <a:pt x="936" y="94"/>
                    </a:cubicBezTo>
                    <a:cubicBezTo>
                      <a:pt x="827" y="94"/>
                      <a:pt x="737" y="103"/>
                      <a:pt x="737" y="103"/>
                    </a:cubicBezTo>
                    <a:cubicBezTo>
                      <a:pt x="696" y="103"/>
                      <a:pt x="654" y="110"/>
                      <a:pt x="620" y="117"/>
                    </a:cubicBezTo>
                    <a:cubicBezTo>
                      <a:pt x="620" y="138"/>
                      <a:pt x="620" y="180"/>
                      <a:pt x="612" y="229"/>
                    </a:cubicBezTo>
                    <a:cubicBezTo>
                      <a:pt x="544" y="1049"/>
                      <a:pt x="432" y="1466"/>
                      <a:pt x="328" y="2051"/>
                    </a:cubicBezTo>
                    <a:cubicBezTo>
                      <a:pt x="216" y="2734"/>
                      <a:pt x="286" y="2663"/>
                      <a:pt x="104" y="4041"/>
                    </a:cubicBezTo>
                    <a:cubicBezTo>
                      <a:pt x="63" y="4347"/>
                      <a:pt x="28" y="4597"/>
                      <a:pt x="1" y="4764"/>
                    </a:cubicBezTo>
                    <a:cubicBezTo>
                      <a:pt x="459" y="4942"/>
                      <a:pt x="1247" y="5193"/>
                      <a:pt x="2246" y="5193"/>
                    </a:cubicBezTo>
                    <a:cubicBezTo>
                      <a:pt x="2306" y="5193"/>
                      <a:pt x="2367" y="5192"/>
                      <a:pt x="2429" y="5190"/>
                    </a:cubicBezTo>
                    <a:cubicBezTo>
                      <a:pt x="3633" y="5155"/>
                      <a:pt x="4537" y="4764"/>
                      <a:pt x="5011" y="4522"/>
                    </a:cubicBezTo>
                    <a:cubicBezTo>
                      <a:pt x="4620" y="2802"/>
                      <a:pt x="4336" y="1543"/>
                      <a:pt x="4294" y="1383"/>
                    </a:cubicBezTo>
                    <a:cubicBezTo>
                      <a:pt x="4273" y="1286"/>
                      <a:pt x="4224" y="1105"/>
                      <a:pt x="4224" y="1105"/>
                    </a:cubicBezTo>
                    <a:cubicBezTo>
                      <a:pt x="4211" y="1049"/>
                      <a:pt x="4196" y="1000"/>
                      <a:pt x="4189" y="945"/>
                    </a:cubicBezTo>
                    <a:cubicBezTo>
                      <a:pt x="4154" y="813"/>
                      <a:pt x="4119" y="681"/>
                      <a:pt x="4086" y="556"/>
                    </a:cubicBezTo>
                    <a:cubicBezTo>
                      <a:pt x="4077" y="534"/>
                      <a:pt x="4071" y="514"/>
                      <a:pt x="4071" y="486"/>
                    </a:cubicBezTo>
                    <a:cubicBezTo>
                      <a:pt x="4057" y="457"/>
                      <a:pt x="4051" y="437"/>
                      <a:pt x="4044" y="409"/>
                    </a:cubicBezTo>
                    <a:cubicBezTo>
                      <a:pt x="3942" y="163"/>
                      <a:pt x="3700" y="0"/>
                      <a:pt x="3439" y="0"/>
                    </a:cubicBezTo>
                    <a:close/>
                  </a:path>
                </a:pathLst>
              </a:custGeom>
              <a:solidFill>
                <a:srgbClr val="F65C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70"/>
              <p:cNvSpPr/>
              <p:nvPr/>
            </p:nvSpPr>
            <p:spPr>
              <a:xfrm>
                <a:off x="3348489" y="2958446"/>
                <a:ext cx="234760" cy="92334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1106" extrusionOk="0">
                    <a:moveTo>
                      <a:pt x="2805" y="1"/>
                    </a:moveTo>
                    <a:lnTo>
                      <a:pt x="2805" y="1"/>
                    </a:lnTo>
                    <a:cubicBezTo>
                      <a:pt x="2075" y="84"/>
                      <a:pt x="1330" y="148"/>
                      <a:pt x="565" y="203"/>
                    </a:cubicBezTo>
                    <a:cubicBezTo>
                      <a:pt x="376" y="216"/>
                      <a:pt x="189" y="231"/>
                      <a:pt x="1" y="245"/>
                    </a:cubicBezTo>
                    <a:cubicBezTo>
                      <a:pt x="85" y="745"/>
                      <a:pt x="649" y="1105"/>
                      <a:pt x="1327" y="1105"/>
                    </a:cubicBezTo>
                    <a:cubicBezTo>
                      <a:pt x="1376" y="1105"/>
                      <a:pt x="1425" y="1103"/>
                      <a:pt x="1475" y="1100"/>
                    </a:cubicBezTo>
                    <a:cubicBezTo>
                      <a:pt x="2235" y="1044"/>
                      <a:pt x="2811" y="557"/>
                      <a:pt x="2805" y="1"/>
                    </a:cubicBezTo>
                    <a:close/>
                  </a:path>
                </a:pathLst>
              </a:custGeom>
              <a:solidFill>
                <a:srgbClr val="E28C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70"/>
              <p:cNvSpPr/>
              <p:nvPr/>
            </p:nvSpPr>
            <p:spPr>
              <a:xfrm>
                <a:off x="3646614" y="3075826"/>
                <a:ext cx="36566" cy="163965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964" extrusionOk="0">
                    <a:moveTo>
                      <a:pt x="55" y="1"/>
                    </a:moveTo>
                    <a:cubicBezTo>
                      <a:pt x="34" y="63"/>
                      <a:pt x="20" y="133"/>
                      <a:pt x="0" y="203"/>
                    </a:cubicBezTo>
                    <a:cubicBezTo>
                      <a:pt x="20" y="278"/>
                      <a:pt x="42" y="370"/>
                      <a:pt x="62" y="480"/>
                    </a:cubicBezTo>
                    <a:cubicBezTo>
                      <a:pt x="75" y="425"/>
                      <a:pt x="90" y="370"/>
                      <a:pt x="104" y="313"/>
                    </a:cubicBezTo>
                    <a:cubicBezTo>
                      <a:pt x="125" y="223"/>
                      <a:pt x="152" y="126"/>
                      <a:pt x="181" y="36"/>
                    </a:cubicBezTo>
                    <a:lnTo>
                      <a:pt x="55" y="1"/>
                    </a:lnTo>
                    <a:close/>
                    <a:moveTo>
                      <a:pt x="271" y="1392"/>
                    </a:moveTo>
                    <a:lnTo>
                      <a:pt x="334" y="1642"/>
                    </a:lnTo>
                    <a:cubicBezTo>
                      <a:pt x="368" y="1754"/>
                      <a:pt x="403" y="1858"/>
                      <a:pt x="438" y="1963"/>
                    </a:cubicBezTo>
                    <a:lnTo>
                      <a:pt x="271" y="1392"/>
                    </a:lnTo>
                    <a:close/>
                  </a:path>
                </a:pathLst>
              </a:custGeom>
              <a:solidFill>
                <a:srgbClr val="D53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70"/>
              <p:cNvSpPr/>
              <p:nvPr/>
            </p:nvSpPr>
            <p:spPr>
              <a:xfrm>
                <a:off x="3638349" y="3092690"/>
                <a:ext cx="47253" cy="17147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054" extrusionOk="0">
                    <a:moveTo>
                      <a:pt x="99" y="1"/>
                    </a:moveTo>
                    <a:cubicBezTo>
                      <a:pt x="91" y="28"/>
                      <a:pt x="84" y="56"/>
                      <a:pt x="77" y="84"/>
                    </a:cubicBezTo>
                    <a:cubicBezTo>
                      <a:pt x="57" y="181"/>
                      <a:pt x="29" y="271"/>
                      <a:pt x="7" y="362"/>
                    </a:cubicBezTo>
                    <a:lnTo>
                      <a:pt x="1" y="383"/>
                    </a:lnTo>
                    <a:lnTo>
                      <a:pt x="488" y="2053"/>
                    </a:lnTo>
                    <a:lnTo>
                      <a:pt x="565" y="2032"/>
                    </a:lnTo>
                    <a:cubicBezTo>
                      <a:pt x="517" y="1823"/>
                      <a:pt x="475" y="1629"/>
                      <a:pt x="433" y="1440"/>
                    </a:cubicBezTo>
                    <a:lnTo>
                      <a:pt x="370" y="1190"/>
                    </a:lnTo>
                    <a:lnTo>
                      <a:pt x="133" y="383"/>
                    </a:lnTo>
                    <a:cubicBezTo>
                      <a:pt x="148" y="348"/>
                      <a:pt x="154" y="313"/>
                      <a:pt x="161" y="278"/>
                    </a:cubicBezTo>
                    <a:cubicBezTo>
                      <a:pt x="141" y="168"/>
                      <a:pt x="119" y="76"/>
                      <a:pt x="99" y="1"/>
                    </a:cubicBezTo>
                    <a:close/>
                  </a:path>
                </a:pathLst>
              </a:custGeom>
              <a:solidFill>
                <a:srgbClr val="D53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70"/>
              <p:cNvSpPr/>
              <p:nvPr/>
            </p:nvSpPr>
            <p:spPr>
              <a:xfrm>
                <a:off x="3346820" y="2805084"/>
                <a:ext cx="227246" cy="224992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2695" extrusionOk="0">
                    <a:moveTo>
                      <a:pt x="2387" y="1"/>
                    </a:moveTo>
                    <a:lnTo>
                      <a:pt x="7" y="425"/>
                    </a:lnTo>
                    <a:cubicBezTo>
                      <a:pt x="1" y="495"/>
                      <a:pt x="306" y="1552"/>
                      <a:pt x="487" y="2200"/>
                    </a:cubicBezTo>
                    <a:cubicBezTo>
                      <a:pt x="570" y="2492"/>
                      <a:pt x="634" y="2694"/>
                      <a:pt x="634" y="2694"/>
                    </a:cubicBezTo>
                    <a:lnTo>
                      <a:pt x="2721" y="2242"/>
                    </a:lnTo>
                    <a:lnTo>
                      <a:pt x="2484" y="669"/>
                    </a:lnTo>
                    <a:lnTo>
                      <a:pt x="2387" y="1"/>
                    </a:lnTo>
                    <a:close/>
                  </a:path>
                </a:pathLst>
              </a:custGeom>
              <a:solidFill>
                <a:srgbClr val="E28C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70"/>
              <p:cNvSpPr/>
              <p:nvPr/>
            </p:nvSpPr>
            <p:spPr>
              <a:xfrm>
                <a:off x="3351996" y="2860351"/>
                <a:ext cx="195856" cy="128483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53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1" y="362"/>
                      <a:pt x="293" y="1064"/>
                      <a:pt x="425" y="1538"/>
                    </a:cubicBezTo>
                    <a:cubicBezTo>
                      <a:pt x="967" y="1523"/>
                      <a:pt x="1837" y="1301"/>
                      <a:pt x="2345" y="202"/>
                    </a:cubicBezTo>
                    <a:lnTo>
                      <a:pt x="2345" y="202"/>
                    </a:lnTo>
                    <a:cubicBezTo>
                      <a:pt x="2216" y="210"/>
                      <a:pt x="2088" y="213"/>
                      <a:pt x="1963" y="213"/>
                    </a:cubicBezTo>
                    <a:cubicBezTo>
                      <a:pt x="1309" y="213"/>
                      <a:pt x="721" y="119"/>
                      <a:pt x="273" y="48"/>
                    </a:cubicBezTo>
                    <a:cubicBezTo>
                      <a:pt x="203" y="35"/>
                      <a:pt x="106" y="20"/>
                      <a:pt x="0" y="0"/>
                    </a:cubicBezTo>
                    <a:close/>
                  </a:path>
                </a:pathLst>
              </a:custGeom>
              <a:solidFill>
                <a:srgbClr val="CB6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70"/>
              <p:cNvSpPr/>
              <p:nvPr/>
            </p:nvSpPr>
            <p:spPr>
              <a:xfrm>
                <a:off x="2974894" y="2392168"/>
                <a:ext cx="196524" cy="229333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747" extrusionOk="0">
                    <a:moveTo>
                      <a:pt x="1663" y="0"/>
                    </a:moveTo>
                    <a:cubicBezTo>
                      <a:pt x="1496" y="0"/>
                      <a:pt x="1289" y="106"/>
                      <a:pt x="1032" y="376"/>
                    </a:cubicBezTo>
                    <a:cubicBezTo>
                      <a:pt x="0" y="1454"/>
                      <a:pt x="819" y="2746"/>
                      <a:pt x="1714" y="2746"/>
                    </a:cubicBezTo>
                    <a:cubicBezTo>
                      <a:pt x="1846" y="2746"/>
                      <a:pt x="1980" y="2718"/>
                      <a:pt x="2109" y="2657"/>
                    </a:cubicBezTo>
                    <a:lnTo>
                      <a:pt x="2270" y="1829"/>
                    </a:lnTo>
                    <a:cubicBezTo>
                      <a:pt x="2353" y="1411"/>
                      <a:pt x="2340" y="980"/>
                      <a:pt x="2201" y="576"/>
                    </a:cubicBezTo>
                    <a:cubicBezTo>
                      <a:pt x="2098" y="273"/>
                      <a:pt x="1932" y="0"/>
                      <a:pt x="1663" y="0"/>
                    </a:cubicBezTo>
                    <a:close/>
                  </a:path>
                </a:pathLst>
              </a:custGeom>
              <a:solidFill>
                <a:srgbClr val="E28C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70"/>
              <p:cNvSpPr/>
              <p:nvPr/>
            </p:nvSpPr>
            <p:spPr>
              <a:xfrm>
                <a:off x="3069650" y="2458371"/>
                <a:ext cx="49423" cy="61028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31" extrusionOk="0">
                    <a:moveTo>
                      <a:pt x="273" y="0"/>
                    </a:moveTo>
                    <a:cubicBezTo>
                      <a:pt x="209" y="0"/>
                      <a:pt x="148" y="14"/>
                      <a:pt x="91" y="34"/>
                    </a:cubicBezTo>
                    <a:cubicBezTo>
                      <a:pt x="1" y="62"/>
                      <a:pt x="36" y="194"/>
                      <a:pt x="113" y="194"/>
                    </a:cubicBezTo>
                    <a:cubicBezTo>
                      <a:pt x="119" y="194"/>
                      <a:pt x="133" y="194"/>
                      <a:pt x="139" y="187"/>
                    </a:cubicBezTo>
                    <a:cubicBezTo>
                      <a:pt x="181" y="174"/>
                      <a:pt x="231" y="167"/>
                      <a:pt x="273" y="167"/>
                    </a:cubicBezTo>
                    <a:cubicBezTo>
                      <a:pt x="370" y="167"/>
                      <a:pt x="467" y="201"/>
                      <a:pt x="543" y="258"/>
                    </a:cubicBezTo>
                    <a:cubicBezTo>
                      <a:pt x="550" y="243"/>
                      <a:pt x="557" y="229"/>
                      <a:pt x="557" y="216"/>
                    </a:cubicBezTo>
                    <a:cubicBezTo>
                      <a:pt x="572" y="174"/>
                      <a:pt x="578" y="132"/>
                      <a:pt x="592" y="91"/>
                    </a:cubicBezTo>
                    <a:cubicBezTo>
                      <a:pt x="495" y="34"/>
                      <a:pt x="383" y="0"/>
                      <a:pt x="273" y="0"/>
                    </a:cubicBezTo>
                    <a:close/>
                    <a:moveTo>
                      <a:pt x="537" y="293"/>
                    </a:moveTo>
                    <a:cubicBezTo>
                      <a:pt x="348" y="313"/>
                      <a:pt x="168" y="438"/>
                      <a:pt x="77" y="612"/>
                    </a:cubicBezTo>
                    <a:cubicBezTo>
                      <a:pt x="56" y="653"/>
                      <a:pt x="71" y="702"/>
                      <a:pt x="113" y="723"/>
                    </a:cubicBezTo>
                    <a:cubicBezTo>
                      <a:pt x="119" y="730"/>
                      <a:pt x="133" y="730"/>
                      <a:pt x="148" y="730"/>
                    </a:cubicBezTo>
                    <a:cubicBezTo>
                      <a:pt x="174" y="730"/>
                      <a:pt x="209" y="710"/>
                      <a:pt x="223" y="682"/>
                    </a:cubicBezTo>
                    <a:cubicBezTo>
                      <a:pt x="231" y="675"/>
                      <a:pt x="231" y="660"/>
                      <a:pt x="238" y="653"/>
                    </a:cubicBezTo>
                    <a:lnTo>
                      <a:pt x="244" y="647"/>
                    </a:lnTo>
                    <a:cubicBezTo>
                      <a:pt x="244" y="640"/>
                      <a:pt x="251" y="640"/>
                      <a:pt x="251" y="633"/>
                    </a:cubicBezTo>
                    <a:cubicBezTo>
                      <a:pt x="265" y="612"/>
                      <a:pt x="286" y="598"/>
                      <a:pt x="300" y="577"/>
                    </a:cubicBezTo>
                    <a:cubicBezTo>
                      <a:pt x="306" y="570"/>
                      <a:pt x="315" y="570"/>
                      <a:pt x="321" y="563"/>
                    </a:cubicBezTo>
                    <a:lnTo>
                      <a:pt x="328" y="550"/>
                    </a:lnTo>
                    <a:cubicBezTo>
                      <a:pt x="335" y="550"/>
                      <a:pt x="341" y="543"/>
                      <a:pt x="341" y="543"/>
                    </a:cubicBezTo>
                    <a:cubicBezTo>
                      <a:pt x="363" y="528"/>
                      <a:pt x="383" y="515"/>
                      <a:pt x="405" y="501"/>
                    </a:cubicBezTo>
                    <a:cubicBezTo>
                      <a:pt x="405" y="501"/>
                      <a:pt x="411" y="501"/>
                      <a:pt x="418" y="493"/>
                    </a:cubicBezTo>
                    <a:lnTo>
                      <a:pt x="432" y="486"/>
                    </a:lnTo>
                    <a:lnTo>
                      <a:pt x="425" y="493"/>
                    </a:lnTo>
                    <a:cubicBezTo>
                      <a:pt x="432" y="486"/>
                      <a:pt x="447" y="480"/>
                      <a:pt x="453" y="480"/>
                    </a:cubicBezTo>
                    <a:cubicBezTo>
                      <a:pt x="467" y="473"/>
                      <a:pt x="482" y="466"/>
                      <a:pt x="495" y="466"/>
                    </a:cubicBezTo>
                    <a:cubicBezTo>
                      <a:pt x="502" y="431"/>
                      <a:pt x="508" y="403"/>
                      <a:pt x="523" y="368"/>
                    </a:cubicBezTo>
                    <a:cubicBezTo>
                      <a:pt x="523" y="348"/>
                      <a:pt x="530" y="319"/>
                      <a:pt x="537" y="293"/>
                    </a:cubicBezTo>
                    <a:close/>
                  </a:path>
                </a:pathLst>
              </a:custGeom>
              <a:solidFill>
                <a:srgbClr val="CB6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70"/>
              <p:cNvSpPr/>
              <p:nvPr/>
            </p:nvSpPr>
            <p:spPr>
              <a:xfrm>
                <a:off x="3094027" y="2081187"/>
                <a:ext cx="818654" cy="804712"/>
              </a:xfrm>
              <a:custGeom>
                <a:avLst/>
                <a:gdLst/>
                <a:ahLst/>
                <a:cxnLst/>
                <a:rect l="l" t="t" r="r" b="b"/>
                <a:pathLst>
                  <a:path w="9806" h="9639" extrusionOk="0">
                    <a:moveTo>
                      <a:pt x="4775" y="0"/>
                    </a:moveTo>
                    <a:cubicBezTo>
                      <a:pt x="4697" y="0"/>
                      <a:pt x="4512" y="7"/>
                      <a:pt x="4239" y="64"/>
                    </a:cubicBezTo>
                    <a:cubicBezTo>
                      <a:pt x="3271" y="260"/>
                      <a:pt x="2680" y="684"/>
                      <a:pt x="2680" y="684"/>
                    </a:cubicBezTo>
                    <a:cubicBezTo>
                      <a:pt x="2596" y="739"/>
                      <a:pt x="2478" y="823"/>
                      <a:pt x="2326" y="970"/>
                    </a:cubicBezTo>
                    <a:cubicBezTo>
                      <a:pt x="2152" y="1128"/>
                      <a:pt x="1928" y="1365"/>
                      <a:pt x="1671" y="1706"/>
                    </a:cubicBezTo>
                    <a:cubicBezTo>
                      <a:pt x="1552" y="1866"/>
                      <a:pt x="1183" y="2381"/>
                      <a:pt x="816" y="3196"/>
                    </a:cubicBezTo>
                    <a:cubicBezTo>
                      <a:pt x="711" y="3424"/>
                      <a:pt x="599" y="3683"/>
                      <a:pt x="502" y="3967"/>
                    </a:cubicBezTo>
                    <a:cubicBezTo>
                      <a:pt x="418" y="4204"/>
                      <a:pt x="335" y="4462"/>
                      <a:pt x="265" y="4734"/>
                    </a:cubicBezTo>
                    <a:cubicBezTo>
                      <a:pt x="251" y="4782"/>
                      <a:pt x="238" y="4837"/>
                      <a:pt x="231" y="4886"/>
                    </a:cubicBezTo>
                    <a:cubicBezTo>
                      <a:pt x="119" y="5318"/>
                      <a:pt x="64" y="5679"/>
                      <a:pt x="36" y="5986"/>
                    </a:cubicBezTo>
                    <a:cubicBezTo>
                      <a:pt x="1" y="6305"/>
                      <a:pt x="1" y="6571"/>
                      <a:pt x="23" y="6786"/>
                    </a:cubicBezTo>
                    <a:cubicBezTo>
                      <a:pt x="43" y="7072"/>
                      <a:pt x="98" y="7274"/>
                      <a:pt x="140" y="7412"/>
                    </a:cubicBezTo>
                    <a:cubicBezTo>
                      <a:pt x="168" y="7489"/>
                      <a:pt x="190" y="7566"/>
                      <a:pt x="223" y="7656"/>
                    </a:cubicBezTo>
                    <a:cubicBezTo>
                      <a:pt x="752" y="8902"/>
                      <a:pt x="2561" y="9278"/>
                      <a:pt x="3146" y="9403"/>
                    </a:cubicBezTo>
                    <a:cubicBezTo>
                      <a:pt x="3629" y="9503"/>
                      <a:pt x="4283" y="9639"/>
                      <a:pt x="5013" y="9639"/>
                    </a:cubicBezTo>
                    <a:cubicBezTo>
                      <a:pt x="5859" y="9639"/>
                      <a:pt x="6807" y="9456"/>
                      <a:pt x="7711" y="8825"/>
                    </a:cubicBezTo>
                    <a:cubicBezTo>
                      <a:pt x="9694" y="7448"/>
                      <a:pt x="9806" y="5081"/>
                      <a:pt x="9806" y="4545"/>
                    </a:cubicBezTo>
                    <a:lnTo>
                      <a:pt x="9806" y="4468"/>
                    </a:lnTo>
                    <a:cubicBezTo>
                      <a:pt x="9792" y="4002"/>
                      <a:pt x="9742" y="3550"/>
                      <a:pt x="9632" y="3126"/>
                    </a:cubicBezTo>
                    <a:cubicBezTo>
                      <a:pt x="9187" y="1356"/>
                      <a:pt x="7822" y="1"/>
                      <a:pt x="4838" y="1"/>
                    </a:cubicBezTo>
                    <a:cubicBezTo>
                      <a:pt x="4830" y="1"/>
                      <a:pt x="4823" y="1"/>
                      <a:pt x="4816" y="1"/>
                    </a:cubicBezTo>
                    <a:cubicBezTo>
                      <a:pt x="4816" y="1"/>
                      <a:pt x="4802" y="0"/>
                      <a:pt x="4775" y="0"/>
                    </a:cubicBezTo>
                    <a:close/>
                  </a:path>
                </a:pathLst>
              </a:custGeom>
              <a:solidFill>
                <a:srgbClr val="E28C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70"/>
              <p:cNvSpPr/>
              <p:nvPr/>
            </p:nvSpPr>
            <p:spPr>
              <a:xfrm>
                <a:off x="3077163" y="1936340"/>
                <a:ext cx="918585" cy="737089"/>
              </a:xfrm>
              <a:custGeom>
                <a:avLst/>
                <a:gdLst/>
                <a:ahLst/>
                <a:cxnLst/>
                <a:rect l="l" t="t" r="r" b="b"/>
                <a:pathLst>
                  <a:path w="11003" h="8829" extrusionOk="0">
                    <a:moveTo>
                      <a:pt x="4234" y="1"/>
                    </a:moveTo>
                    <a:cubicBezTo>
                      <a:pt x="4045" y="1"/>
                      <a:pt x="3852" y="51"/>
                      <a:pt x="3648" y="185"/>
                    </a:cubicBezTo>
                    <a:cubicBezTo>
                      <a:pt x="3515" y="275"/>
                      <a:pt x="3389" y="408"/>
                      <a:pt x="3328" y="560"/>
                    </a:cubicBezTo>
                    <a:cubicBezTo>
                      <a:pt x="3126" y="468"/>
                      <a:pt x="2905" y="419"/>
                      <a:pt x="2686" y="419"/>
                    </a:cubicBezTo>
                    <a:cubicBezTo>
                      <a:pt x="2425" y="419"/>
                      <a:pt x="2166" y="487"/>
                      <a:pt x="1943" y="630"/>
                    </a:cubicBezTo>
                    <a:cubicBezTo>
                      <a:pt x="1921" y="644"/>
                      <a:pt x="1895" y="659"/>
                      <a:pt x="1873" y="679"/>
                    </a:cubicBezTo>
                    <a:cubicBezTo>
                      <a:pt x="1427" y="1006"/>
                      <a:pt x="1218" y="1611"/>
                      <a:pt x="1323" y="2153"/>
                    </a:cubicBezTo>
                    <a:cubicBezTo>
                      <a:pt x="1352" y="2300"/>
                      <a:pt x="1400" y="2439"/>
                      <a:pt x="1477" y="2571"/>
                    </a:cubicBezTo>
                    <a:cubicBezTo>
                      <a:pt x="941" y="2885"/>
                      <a:pt x="627" y="3261"/>
                      <a:pt x="460" y="3489"/>
                    </a:cubicBezTo>
                    <a:cubicBezTo>
                      <a:pt x="251" y="3782"/>
                      <a:pt x="23" y="4109"/>
                      <a:pt x="8" y="4568"/>
                    </a:cubicBezTo>
                    <a:cubicBezTo>
                      <a:pt x="1" y="4825"/>
                      <a:pt x="58" y="5243"/>
                      <a:pt x="266" y="5494"/>
                    </a:cubicBezTo>
                    <a:cubicBezTo>
                      <a:pt x="335" y="5577"/>
                      <a:pt x="418" y="5640"/>
                      <a:pt x="524" y="5676"/>
                    </a:cubicBezTo>
                    <a:cubicBezTo>
                      <a:pt x="570" y="5691"/>
                      <a:pt x="617" y="5698"/>
                      <a:pt x="661" y="5698"/>
                    </a:cubicBezTo>
                    <a:cubicBezTo>
                      <a:pt x="676" y="5698"/>
                      <a:pt x="690" y="5697"/>
                      <a:pt x="704" y="5696"/>
                    </a:cubicBezTo>
                    <a:cubicBezTo>
                      <a:pt x="739" y="5696"/>
                      <a:pt x="774" y="5696"/>
                      <a:pt x="809" y="5689"/>
                    </a:cubicBezTo>
                    <a:cubicBezTo>
                      <a:pt x="1080" y="5634"/>
                      <a:pt x="1302" y="5425"/>
                      <a:pt x="1344" y="5383"/>
                    </a:cubicBezTo>
                    <a:cubicBezTo>
                      <a:pt x="1400" y="5327"/>
                      <a:pt x="1728" y="5008"/>
                      <a:pt x="1671" y="4625"/>
                    </a:cubicBezTo>
                    <a:cubicBezTo>
                      <a:pt x="1636" y="4360"/>
                      <a:pt x="1449" y="4208"/>
                      <a:pt x="1442" y="4109"/>
                    </a:cubicBezTo>
                    <a:cubicBezTo>
                      <a:pt x="1435" y="4089"/>
                      <a:pt x="1442" y="4074"/>
                      <a:pt x="1449" y="4061"/>
                    </a:cubicBezTo>
                    <a:cubicBezTo>
                      <a:pt x="1455" y="4054"/>
                      <a:pt x="1462" y="4047"/>
                      <a:pt x="1477" y="4041"/>
                    </a:cubicBezTo>
                    <a:cubicBezTo>
                      <a:pt x="1494" y="4032"/>
                      <a:pt x="1515" y="4029"/>
                      <a:pt x="1539" y="4029"/>
                    </a:cubicBezTo>
                    <a:cubicBezTo>
                      <a:pt x="1575" y="4029"/>
                      <a:pt x="1618" y="4036"/>
                      <a:pt x="1664" y="4041"/>
                    </a:cubicBezTo>
                    <a:cubicBezTo>
                      <a:pt x="1709" y="4046"/>
                      <a:pt x="1756" y="4052"/>
                      <a:pt x="1805" y="4052"/>
                    </a:cubicBezTo>
                    <a:cubicBezTo>
                      <a:pt x="1871" y="4052"/>
                      <a:pt x="1938" y="4041"/>
                      <a:pt x="1998" y="4006"/>
                    </a:cubicBezTo>
                    <a:cubicBezTo>
                      <a:pt x="2159" y="3900"/>
                      <a:pt x="2194" y="3650"/>
                      <a:pt x="2187" y="3414"/>
                    </a:cubicBezTo>
                    <a:lnTo>
                      <a:pt x="2187" y="3414"/>
                    </a:lnTo>
                    <a:cubicBezTo>
                      <a:pt x="2319" y="3823"/>
                      <a:pt x="2715" y="4137"/>
                      <a:pt x="3147" y="4179"/>
                    </a:cubicBezTo>
                    <a:cubicBezTo>
                      <a:pt x="3175" y="4181"/>
                      <a:pt x="3202" y="4183"/>
                      <a:pt x="3230" y="4183"/>
                    </a:cubicBezTo>
                    <a:cubicBezTo>
                      <a:pt x="3634" y="4183"/>
                      <a:pt x="4037" y="3946"/>
                      <a:pt x="4224" y="3588"/>
                    </a:cubicBezTo>
                    <a:cubicBezTo>
                      <a:pt x="4385" y="4137"/>
                      <a:pt x="4879" y="4583"/>
                      <a:pt x="5450" y="4667"/>
                    </a:cubicBezTo>
                    <a:cubicBezTo>
                      <a:pt x="5523" y="4678"/>
                      <a:pt x="5596" y="4684"/>
                      <a:pt x="5670" y="4684"/>
                    </a:cubicBezTo>
                    <a:cubicBezTo>
                      <a:pt x="6170" y="4684"/>
                      <a:pt x="6667" y="4423"/>
                      <a:pt x="6946" y="4006"/>
                    </a:cubicBezTo>
                    <a:lnTo>
                      <a:pt x="6946" y="4006"/>
                    </a:lnTo>
                    <a:cubicBezTo>
                      <a:pt x="6729" y="4333"/>
                      <a:pt x="6905" y="4937"/>
                      <a:pt x="6995" y="5285"/>
                    </a:cubicBezTo>
                    <a:cubicBezTo>
                      <a:pt x="7120" y="5786"/>
                      <a:pt x="7342" y="6273"/>
                      <a:pt x="7690" y="6656"/>
                    </a:cubicBezTo>
                    <a:cubicBezTo>
                      <a:pt x="8003" y="6994"/>
                      <a:pt x="8619" y="7454"/>
                      <a:pt x="9132" y="7454"/>
                    </a:cubicBezTo>
                    <a:cubicBezTo>
                      <a:pt x="9179" y="7454"/>
                      <a:pt x="9225" y="7451"/>
                      <a:pt x="9269" y="7442"/>
                    </a:cubicBezTo>
                    <a:lnTo>
                      <a:pt x="9269" y="7442"/>
                    </a:lnTo>
                    <a:cubicBezTo>
                      <a:pt x="8984" y="7498"/>
                      <a:pt x="8748" y="7700"/>
                      <a:pt x="8678" y="7972"/>
                    </a:cubicBezTo>
                    <a:cubicBezTo>
                      <a:pt x="8630" y="8166"/>
                      <a:pt x="8678" y="8368"/>
                      <a:pt x="8783" y="8521"/>
                    </a:cubicBezTo>
                    <a:cubicBezTo>
                      <a:pt x="8867" y="8653"/>
                      <a:pt x="8984" y="8750"/>
                      <a:pt x="9117" y="8800"/>
                    </a:cubicBezTo>
                    <a:cubicBezTo>
                      <a:pt x="9177" y="8821"/>
                      <a:pt x="9236" y="8829"/>
                      <a:pt x="9294" y="8829"/>
                    </a:cubicBezTo>
                    <a:cubicBezTo>
                      <a:pt x="9330" y="8829"/>
                      <a:pt x="9366" y="8825"/>
                      <a:pt x="9401" y="8820"/>
                    </a:cubicBezTo>
                    <a:cubicBezTo>
                      <a:pt x="9555" y="8792"/>
                      <a:pt x="9687" y="8717"/>
                      <a:pt x="9757" y="8682"/>
                    </a:cubicBezTo>
                    <a:cubicBezTo>
                      <a:pt x="9812" y="8646"/>
                      <a:pt x="9861" y="8611"/>
                      <a:pt x="9911" y="8576"/>
                    </a:cubicBezTo>
                    <a:cubicBezTo>
                      <a:pt x="10460" y="8152"/>
                      <a:pt x="10627" y="7346"/>
                      <a:pt x="10801" y="6440"/>
                    </a:cubicBezTo>
                    <a:cubicBezTo>
                      <a:pt x="10863" y="6128"/>
                      <a:pt x="10913" y="5878"/>
                      <a:pt x="10939" y="5654"/>
                    </a:cubicBezTo>
                    <a:cubicBezTo>
                      <a:pt x="10996" y="5258"/>
                      <a:pt x="11003" y="4966"/>
                      <a:pt x="10913" y="4632"/>
                    </a:cubicBezTo>
                    <a:cubicBezTo>
                      <a:pt x="10682" y="3782"/>
                      <a:pt x="10084" y="3274"/>
                      <a:pt x="9812" y="3072"/>
                    </a:cubicBezTo>
                    <a:cubicBezTo>
                      <a:pt x="9785" y="2892"/>
                      <a:pt x="9757" y="2705"/>
                      <a:pt x="9722" y="2529"/>
                    </a:cubicBezTo>
                    <a:cubicBezTo>
                      <a:pt x="9555" y="1723"/>
                      <a:pt x="9201" y="1026"/>
                      <a:pt x="8414" y="582"/>
                    </a:cubicBezTo>
                    <a:cubicBezTo>
                      <a:pt x="8028" y="360"/>
                      <a:pt x="7681" y="297"/>
                      <a:pt x="7339" y="297"/>
                    </a:cubicBezTo>
                    <a:cubicBezTo>
                      <a:pt x="7114" y="297"/>
                      <a:pt x="6891" y="324"/>
                      <a:pt x="6661" y="352"/>
                    </a:cubicBezTo>
                    <a:cubicBezTo>
                      <a:pt x="6416" y="383"/>
                      <a:pt x="6166" y="409"/>
                      <a:pt x="5895" y="409"/>
                    </a:cubicBezTo>
                    <a:cubicBezTo>
                      <a:pt x="5865" y="409"/>
                      <a:pt x="5835" y="409"/>
                      <a:pt x="5804" y="408"/>
                    </a:cubicBezTo>
                    <a:cubicBezTo>
                      <a:pt x="5246" y="387"/>
                      <a:pt x="4759" y="1"/>
                      <a:pt x="4234" y="1"/>
                    </a:cubicBez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61" name="Google Shape;2861;p70"/>
              <p:cNvSpPr/>
              <p:nvPr/>
            </p:nvSpPr>
            <p:spPr>
              <a:xfrm>
                <a:off x="3240209" y="2378977"/>
                <a:ext cx="116462" cy="72632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870" extrusionOk="0">
                    <a:moveTo>
                      <a:pt x="717" y="1"/>
                    </a:moveTo>
                    <a:cubicBezTo>
                      <a:pt x="333" y="1"/>
                      <a:pt x="1" y="409"/>
                      <a:pt x="32" y="470"/>
                    </a:cubicBezTo>
                    <a:cubicBezTo>
                      <a:pt x="35" y="477"/>
                      <a:pt x="42" y="480"/>
                      <a:pt x="52" y="480"/>
                    </a:cubicBezTo>
                    <a:cubicBezTo>
                      <a:pt x="111" y="480"/>
                      <a:pt x="287" y="382"/>
                      <a:pt x="515" y="382"/>
                    </a:cubicBezTo>
                    <a:cubicBezTo>
                      <a:pt x="577" y="382"/>
                      <a:pt x="644" y="390"/>
                      <a:pt x="713" y="409"/>
                    </a:cubicBezTo>
                    <a:cubicBezTo>
                      <a:pt x="1094" y="508"/>
                      <a:pt x="1244" y="870"/>
                      <a:pt x="1311" y="870"/>
                    </a:cubicBezTo>
                    <a:cubicBezTo>
                      <a:pt x="1314" y="870"/>
                      <a:pt x="1317" y="869"/>
                      <a:pt x="1319" y="868"/>
                    </a:cubicBezTo>
                    <a:cubicBezTo>
                      <a:pt x="1395" y="818"/>
                      <a:pt x="1311" y="158"/>
                      <a:pt x="874" y="25"/>
                    </a:cubicBezTo>
                    <a:cubicBezTo>
                      <a:pt x="821" y="8"/>
                      <a:pt x="769" y="1"/>
                      <a:pt x="717" y="1"/>
                    </a:cubicBezTo>
                    <a:close/>
                  </a:path>
                </a:pathLst>
              </a:custGeom>
              <a:solidFill>
                <a:srgbClr val="0A26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70"/>
              <p:cNvSpPr/>
              <p:nvPr/>
            </p:nvSpPr>
            <p:spPr>
              <a:xfrm>
                <a:off x="3250895" y="2519315"/>
                <a:ext cx="330100" cy="212970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2551" extrusionOk="0">
                    <a:moveTo>
                      <a:pt x="126" y="0"/>
                    </a:moveTo>
                    <a:cubicBezTo>
                      <a:pt x="113" y="29"/>
                      <a:pt x="98" y="70"/>
                      <a:pt x="84" y="125"/>
                    </a:cubicBezTo>
                    <a:cubicBezTo>
                      <a:pt x="71" y="181"/>
                      <a:pt x="56" y="251"/>
                      <a:pt x="42" y="334"/>
                    </a:cubicBezTo>
                    <a:cubicBezTo>
                      <a:pt x="1" y="620"/>
                      <a:pt x="7" y="1031"/>
                      <a:pt x="216" y="1455"/>
                    </a:cubicBezTo>
                    <a:cubicBezTo>
                      <a:pt x="273" y="1580"/>
                      <a:pt x="341" y="1684"/>
                      <a:pt x="418" y="1775"/>
                    </a:cubicBezTo>
                    <a:cubicBezTo>
                      <a:pt x="425" y="1789"/>
                      <a:pt x="432" y="1795"/>
                      <a:pt x="440" y="1809"/>
                    </a:cubicBezTo>
                    <a:cubicBezTo>
                      <a:pt x="781" y="2220"/>
                      <a:pt x="1205" y="2387"/>
                      <a:pt x="1343" y="2435"/>
                    </a:cubicBezTo>
                    <a:cubicBezTo>
                      <a:pt x="1394" y="2451"/>
                      <a:pt x="1693" y="2551"/>
                      <a:pt x="2086" y="2551"/>
                    </a:cubicBezTo>
                    <a:cubicBezTo>
                      <a:pt x="2242" y="2551"/>
                      <a:pt x="2413" y="2535"/>
                      <a:pt x="2589" y="2492"/>
                    </a:cubicBezTo>
                    <a:cubicBezTo>
                      <a:pt x="2679" y="2463"/>
                      <a:pt x="2778" y="2435"/>
                      <a:pt x="2875" y="2387"/>
                    </a:cubicBezTo>
                    <a:cubicBezTo>
                      <a:pt x="3007" y="2338"/>
                      <a:pt x="3132" y="2261"/>
                      <a:pt x="3257" y="2164"/>
                    </a:cubicBezTo>
                    <a:cubicBezTo>
                      <a:pt x="3730" y="1795"/>
                      <a:pt x="3897" y="1301"/>
                      <a:pt x="3954" y="1114"/>
                    </a:cubicBezTo>
                    <a:lnTo>
                      <a:pt x="3890" y="1092"/>
                    </a:lnTo>
                    <a:cubicBezTo>
                      <a:pt x="3698" y="1133"/>
                      <a:pt x="3396" y="1184"/>
                      <a:pt x="3022" y="1184"/>
                    </a:cubicBezTo>
                    <a:cubicBezTo>
                      <a:pt x="2691" y="1184"/>
                      <a:pt x="2304" y="1144"/>
                      <a:pt x="1886" y="1024"/>
                    </a:cubicBezTo>
                    <a:cubicBezTo>
                      <a:pt x="974" y="765"/>
                      <a:pt x="390" y="257"/>
                      <a:pt x="126" y="0"/>
                    </a:cubicBezTo>
                    <a:close/>
                  </a:path>
                </a:pathLst>
              </a:custGeom>
              <a:solidFill>
                <a:srgbClr val="D53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70"/>
              <p:cNvSpPr/>
              <p:nvPr/>
            </p:nvSpPr>
            <p:spPr>
              <a:xfrm>
                <a:off x="3287545" y="2665497"/>
                <a:ext cx="179576" cy="66788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800" extrusionOk="0">
                    <a:moveTo>
                      <a:pt x="344" y="0"/>
                    </a:moveTo>
                    <a:cubicBezTo>
                      <a:pt x="227" y="0"/>
                      <a:pt x="111" y="19"/>
                      <a:pt x="1" y="58"/>
                    </a:cubicBezTo>
                    <a:cubicBezTo>
                      <a:pt x="342" y="469"/>
                      <a:pt x="766" y="636"/>
                      <a:pt x="904" y="684"/>
                    </a:cubicBezTo>
                    <a:cubicBezTo>
                      <a:pt x="955" y="700"/>
                      <a:pt x="1254" y="800"/>
                      <a:pt x="1647" y="800"/>
                    </a:cubicBezTo>
                    <a:cubicBezTo>
                      <a:pt x="1803" y="800"/>
                      <a:pt x="1974" y="784"/>
                      <a:pt x="2150" y="741"/>
                    </a:cubicBezTo>
                    <a:cubicBezTo>
                      <a:pt x="2080" y="609"/>
                      <a:pt x="1983" y="497"/>
                      <a:pt x="1865" y="420"/>
                    </a:cubicBezTo>
                    <a:cubicBezTo>
                      <a:pt x="1728" y="323"/>
                      <a:pt x="1561" y="274"/>
                      <a:pt x="1393" y="274"/>
                    </a:cubicBezTo>
                    <a:cubicBezTo>
                      <a:pt x="1296" y="274"/>
                      <a:pt x="1198" y="290"/>
                      <a:pt x="1106" y="323"/>
                    </a:cubicBezTo>
                    <a:cubicBezTo>
                      <a:pt x="915" y="112"/>
                      <a:pt x="629" y="0"/>
                      <a:pt x="344" y="0"/>
                    </a:cubicBezTo>
                    <a:close/>
                  </a:path>
                </a:pathLst>
              </a:custGeom>
              <a:solidFill>
                <a:srgbClr val="F65C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70"/>
              <p:cNvSpPr/>
              <p:nvPr/>
            </p:nvSpPr>
            <p:spPr>
              <a:xfrm>
                <a:off x="3261331" y="2519315"/>
                <a:ext cx="319664" cy="135162"/>
              </a:xfrm>
              <a:custGeom>
                <a:avLst/>
                <a:gdLst/>
                <a:ahLst/>
                <a:cxnLst/>
                <a:rect l="l" t="t" r="r" b="b"/>
                <a:pathLst>
                  <a:path w="3829" h="1619" extrusionOk="0">
                    <a:moveTo>
                      <a:pt x="1" y="0"/>
                    </a:moveTo>
                    <a:cubicBezTo>
                      <a:pt x="33" y="69"/>
                      <a:pt x="776" y="1618"/>
                      <a:pt x="2272" y="1618"/>
                    </a:cubicBezTo>
                    <a:cubicBezTo>
                      <a:pt x="2722" y="1618"/>
                      <a:pt x="3241" y="1478"/>
                      <a:pt x="3829" y="1114"/>
                    </a:cubicBezTo>
                    <a:lnTo>
                      <a:pt x="3765" y="1092"/>
                    </a:lnTo>
                    <a:cubicBezTo>
                      <a:pt x="3573" y="1133"/>
                      <a:pt x="3271" y="1184"/>
                      <a:pt x="2897" y="1184"/>
                    </a:cubicBezTo>
                    <a:cubicBezTo>
                      <a:pt x="2566" y="1184"/>
                      <a:pt x="2179" y="1144"/>
                      <a:pt x="1761" y="1024"/>
                    </a:cubicBezTo>
                    <a:cubicBezTo>
                      <a:pt x="849" y="765"/>
                      <a:pt x="265" y="257"/>
                      <a:pt x="1" y="0"/>
                    </a:cubicBez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70"/>
              <p:cNvSpPr/>
              <p:nvPr/>
            </p:nvSpPr>
            <p:spPr>
              <a:xfrm>
                <a:off x="3744709" y="2615323"/>
                <a:ext cx="195772" cy="214974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575" extrusionOk="0">
                    <a:moveTo>
                      <a:pt x="1425" y="1"/>
                    </a:moveTo>
                    <a:cubicBezTo>
                      <a:pt x="1232" y="1"/>
                      <a:pt x="1031" y="140"/>
                      <a:pt x="856" y="311"/>
                    </a:cubicBezTo>
                    <a:cubicBezTo>
                      <a:pt x="550" y="610"/>
                      <a:pt x="342" y="986"/>
                      <a:pt x="230" y="1397"/>
                    </a:cubicBezTo>
                    <a:lnTo>
                      <a:pt x="1" y="2212"/>
                    </a:lnTo>
                    <a:cubicBezTo>
                      <a:pt x="194" y="2460"/>
                      <a:pt x="476" y="2575"/>
                      <a:pt x="771" y="2575"/>
                    </a:cubicBezTo>
                    <a:cubicBezTo>
                      <a:pt x="1518" y="2575"/>
                      <a:pt x="2344" y="1837"/>
                      <a:pt x="1990" y="659"/>
                    </a:cubicBezTo>
                    <a:cubicBezTo>
                      <a:pt x="1844" y="172"/>
                      <a:pt x="1640" y="1"/>
                      <a:pt x="1425" y="1"/>
                    </a:cubicBezTo>
                    <a:close/>
                  </a:path>
                </a:pathLst>
              </a:custGeom>
              <a:solidFill>
                <a:srgbClr val="E28C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70"/>
              <p:cNvSpPr/>
              <p:nvPr/>
            </p:nvSpPr>
            <p:spPr>
              <a:xfrm>
                <a:off x="3794632" y="2682027"/>
                <a:ext cx="89579" cy="73801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884" extrusionOk="0">
                    <a:moveTo>
                      <a:pt x="585" y="0"/>
                    </a:moveTo>
                    <a:cubicBezTo>
                      <a:pt x="530" y="0"/>
                      <a:pt x="467" y="7"/>
                      <a:pt x="412" y="27"/>
                    </a:cubicBezTo>
                    <a:cubicBezTo>
                      <a:pt x="209" y="90"/>
                      <a:pt x="56" y="271"/>
                      <a:pt x="22" y="486"/>
                    </a:cubicBezTo>
                    <a:cubicBezTo>
                      <a:pt x="1" y="611"/>
                      <a:pt x="14" y="730"/>
                      <a:pt x="71" y="848"/>
                    </a:cubicBezTo>
                    <a:cubicBezTo>
                      <a:pt x="84" y="870"/>
                      <a:pt x="113" y="883"/>
                      <a:pt x="139" y="883"/>
                    </a:cubicBezTo>
                    <a:cubicBezTo>
                      <a:pt x="154" y="883"/>
                      <a:pt x="168" y="883"/>
                      <a:pt x="181" y="877"/>
                    </a:cubicBezTo>
                    <a:cubicBezTo>
                      <a:pt x="223" y="855"/>
                      <a:pt x="231" y="807"/>
                      <a:pt x="209" y="765"/>
                    </a:cubicBezTo>
                    <a:cubicBezTo>
                      <a:pt x="133" y="605"/>
                      <a:pt x="174" y="396"/>
                      <a:pt x="306" y="271"/>
                    </a:cubicBezTo>
                    <a:cubicBezTo>
                      <a:pt x="306" y="277"/>
                      <a:pt x="315" y="286"/>
                      <a:pt x="328" y="292"/>
                    </a:cubicBezTo>
                    <a:cubicBezTo>
                      <a:pt x="348" y="299"/>
                      <a:pt x="370" y="312"/>
                      <a:pt x="390" y="327"/>
                    </a:cubicBezTo>
                    <a:cubicBezTo>
                      <a:pt x="405" y="334"/>
                      <a:pt x="412" y="341"/>
                      <a:pt x="418" y="347"/>
                    </a:cubicBezTo>
                    <a:lnTo>
                      <a:pt x="425" y="347"/>
                    </a:lnTo>
                    <a:cubicBezTo>
                      <a:pt x="432" y="354"/>
                      <a:pt x="432" y="354"/>
                      <a:pt x="440" y="361"/>
                    </a:cubicBezTo>
                    <a:cubicBezTo>
                      <a:pt x="453" y="376"/>
                      <a:pt x="473" y="389"/>
                      <a:pt x="488" y="411"/>
                    </a:cubicBezTo>
                    <a:cubicBezTo>
                      <a:pt x="495" y="418"/>
                      <a:pt x="502" y="424"/>
                      <a:pt x="508" y="438"/>
                    </a:cubicBezTo>
                    <a:lnTo>
                      <a:pt x="508" y="431"/>
                    </a:lnTo>
                    <a:lnTo>
                      <a:pt x="515" y="438"/>
                    </a:lnTo>
                    <a:cubicBezTo>
                      <a:pt x="515" y="444"/>
                      <a:pt x="523" y="453"/>
                      <a:pt x="523" y="453"/>
                    </a:cubicBezTo>
                    <a:cubicBezTo>
                      <a:pt x="537" y="473"/>
                      <a:pt x="550" y="494"/>
                      <a:pt x="557" y="514"/>
                    </a:cubicBezTo>
                    <a:cubicBezTo>
                      <a:pt x="565" y="521"/>
                      <a:pt x="565" y="528"/>
                      <a:pt x="565" y="528"/>
                    </a:cubicBezTo>
                    <a:lnTo>
                      <a:pt x="572" y="543"/>
                    </a:lnTo>
                    <a:cubicBezTo>
                      <a:pt x="579" y="549"/>
                      <a:pt x="579" y="563"/>
                      <a:pt x="585" y="570"/>
                    </a:cubicBezTo>
                    <a:cubicBezTo>
                      <a:pt x="592" y="591"/>
                      <a:pt x="592" y="611"/>
                      <a:pt x="599" y="640"/>
                    </a:cubicBezTo>
                    <a:lnTo>
                      <a:pt x="599" y="653"/>
                    </a:lnTo>
                    <a:lnTo>
                      <a:pt x="599" y="661"/>
                    </a:lnTo>
                    <a:cubicBezTo>
                      <a:pt x="607" y="675"/>
                      <a:pt x="607" y="688"/>
                      <a:pt x="607" y="695"/>
                    </a:cubicBezTo>
                    <a:cubicBezTo>
                      <a:pt x="607" y="737"/>
                      <a:pt x="640" y="778"/>
                      <a:pt x="682" y="778"/>
                    </a:cubicBezTo>
                    <a:cubicBezTo>
                      <a:pt x="732" y="778"/>
                      <a:pt x="766" y="745"/>
                      <a:pt x="766" y="695"/>
                    </a:cubicBezTo>
                    <a:cubicBezTo>
                      <a:pt x="766" y="486"/>
                      <a:pt x="649" y="286"/>
                      <a:pt x="467" y="180"/>
                    </a:cubicBezTo>
                    <a:cubicBezTo>
                      <a:pt x="508" y="167"/>
                      <a:pt x="543" y="167"/>
                      <a:pt x="585" y="167"/>
                    </a:cubicBezTo>
                    <a:cubicBezTo>
                      <a:pt x="704" y="167"/>
                      <a:pt x="822" y="209"/>
                      <a:pt x="899" y="292"/>
                    </a:cubicBezTo>
                    <a:cubicBezTo>
                      <a:pt x="919" y="306"/>
                      <a:pt x="941" y="312"/>
                      <a:pt x="954" y="312"/>
                    </a:cubicBezTo>
                    <a:cubicBezTo>
                      <a:pt x="1016" y="312"/>
                      <a:pt x="1073" y="236"/>
                      <a:pt x="1016" y="174"/>
                    </a:cubicBezTo>
                    <a:cubicBezTo>
                      <a:pt x="906" y="62"/>
                      <a:pt x="746" y="0"/>
                      <a:pt x="585" y="0"/>
                    </a:cubicBezTo>
                    <a:close/>
                  </a:path>
                </a:pathLst>
              </a:custGeom>
              <a:solidFill>
                <a:srgbClr val="CB6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70"/>
              <p:cNvSpPr/>
              <p:nvPr/>
            </p:nvSpPr>
            <p:spPr>
              <a:xfrm>
                <a:off x="3185276" y="1992943"/>
                <a:ext cx="808719" cy="415421"/>
              </a:xfrm>
              <a:custGeom>
                <a:avLst/>
                <a:gdLst/>
                <a:ahLst/>
                <a:cxnLst/>
                <a:rect l="l" t="t" r="r" b="b"/>
                <a:pathLst>
                  <a:path w="9687" h="4976" extrusionOk="0">
                    <a:moveTo>
                      <a:pt x="578" y="1"/>
                    </a:moveTo>
                    <a:cubicBezTo>
                      <a:pt x="209" y="273"/>
                      <a:pt x="0" y="739"/>
                      <a:pt x="0" y="1192"/>
                    </a:cubicBezTo>
                    <a:cubicBezTo>
                      <a:pt x="0" y="1288"/>
                      <a:pt x="7" y="1385"/>
                      <a:pt x="28" y="1475"/>
                    </a:cubicBezTo>
                    <a:cubicBezTo>
                      <a:pt x="321" y="1693"/>
                      <a:pt x="648" y="1838"/>
                      <a:pt x="989" y="1921"/>
                    </a:cubicBezTo>
                    <a:cubicBezTo>
                      <a:pt x="1086" y="1950"/>
                      <a:pt x="1184" y="1963"/>
                      <a:pt x="1288" y="1976"/>
                    </a:cubicBezTo>
                    <a:cubicBezTo>
                      <a:pt x="1400" y="1992"/>
                      <a:pt x="1510" y="1998"/>
                      <a:pt x="1622" y="1998"/>
                    </a:cubicBezTo>
                    <a:cubicBezTo>
                      <a:pt x="1984" y="1998"/>
                      <a:pt x="2345" y="1928"/>
                      <a:pt x="2694" y="1783"/>
                    </a:cubicBezTo>
                    <a:cubicBezTo>
                      <a:pt x="2777" y="1886"/>
                      <a:pt x="2874" y="1976"/>
                      <a:pt x="2971" y="2060"/>
                    </a:cubicBezTo>
                    <a:cubicBezTo>
                      <a:pt x="3424" y="2457"/>
                      <a:pt x="4037" y="2673"/>
                      <a:pt x="4634" y="2673"/>
                    </a:cubicBezTo>
                    <a:cubicBezTo>
                      <a:pt x="4997" y="2673"/>
                      <a:pt x="5359" y="2596"/>
                      <a:pt x="5678" y="2429"/>
                    </a:cubicBezTo>
                    <a:cubicBezTo>
                      <a:pt x="5742" y="2895"/>
                      <a:pt x="6152" y="3292"/>
                      <a:pt x="6590" y="3473"/>
                    </a:cubicBezTo>
                    <a:cubicBezTo>
                      <a:pt x="6750" y="3543"/>
                      <a:pt x="6931" y="3578"/>
                      <a:pt x="7104" y="3578"/>
                    </a:cubicBezTo>
                    <a:cubicBezTo>
                      <a:pt x="7405" y="3578"/>
                      <a:pt x="7697" y="3479"/>
                      <a:pt x="7933" y="3299"/>
                    </a:cubicBezTo>
                    <a:cubicBezTo>
                      <a:pt x="8100" y="3633"/>
                      <a:pt x="8308" y="3939"/>
                      <a:pt x="8546" y="4204"/>
                    </a:cubicBezTo>
                    <a:cubicBezTo>
                      <a:pt x="8636" y="4308"/>
                      <a:pt x="8741" y="4413"/>
                      <a:pt x="8866" y="4517"/>
                    </a:cubicBezTo>
                    <a:cubicBezTo>
                      <a:pt x="9137" y="4747"/>
                      <a:pt x="9416" y="4886"/>
                      <a:pt x="9644" y="4976"/>
                    </a:cubicBezTo>
                    <a:cubicBezTo>
                      <a:pt x="9673" y="4795"/>
                      <a:pt x="9686" y="4642"/>
                      <a:pt x="9686" y="4490"/>
                    </a:cubicBezTo>
                    <a:cubicBezTo>
                      <a:pt x="9686" y="4308"/>
                      <a:pt x="9666" y="4134"/>
                      <a:pt x="9618" y="3954"/>
                    </a:cubicBezTo>
                    <a:cubicBezTo>
                      <a:pt x="9387" y="3104"/>
                      <a:pt x="8789" y="2596"/>
                      <a:pt x="8517" y="2394"/>
                    </a:cubicBezTo>
                    <a:cubicBezTo>
                      <a:pt x="8490" y="2214"/>
                      <a:pt x="8462" y="2027"/>
                      <a:pt x="8427" y="1851"/>
                    </a:cubicBezTo>
                    <a:cubicBezTo>
                      <a:pt x="8414" y="1860"/>
                      <a:pt x="8407" y="1866"/>
                      <a:pt x="8392" y="1873"/>
                    </a:cubicBezTo>
                    <a:cubicBezTo>
                      <a:pt x="8100" y="2068"/>
                      <a:pt x="7746" y="2172"/>
                      <a:pt x="7390" y="2172"/>
                    </a:cubicBezTo>
                    <a:lnTo>
                      <a:pt x="7363" y="2172"/>
                    </a:lnTo>
                    <a:cubicBezTo>
                      <a:pt x="7245" y="2165"/>
                      <a:pt x="7126" y="2152"/>
                      <a:pt x="7007" y="2130"/>
                    </a:cubicBezTo>
                    <a:cubicBezTo>
                      <a:pt x="6779" y="2075"/>
                      <a:pt x="6562" y="1985"/>
                      <a:pt x="6375" y="1851"/>
                    </a:cubicBezTo>
                    <a:cubicBezTo>
                      <a:pt x="6186" y="1719"/>
                      <a:pt x="6012" y="1552"/>
                      <a:pt x="5887" y="1359"/>
                    </a:cubicBezTo>
                    <a:cubicBezTo>
                      <a:pt x="5832" y="1282"/>
                      <a:pt x="5783" y="1192"/>
                      <a:pt x="5748" y="1108"/>
                    </a:cubicBezTo>
                    <a:cubicBezTo>
                      <a:pt x="5685" y="1170"/>
                      <a:pt x="5623" y="1218"/>
                      <a:pt x="5553" y="1260"/>
                    </a:cubicBezTo>
                    <a:lnTo>
                      <a:pt x="5553" y="1267"/>
                    </a:lnTo>
                    <a:cubicBezTo>
                      <a:pt x="5296" y="1442"/>
                      <a:pt x="4975" y="1539"/>
                      <a:pt x="4663" y="1539"/>
                    </a:cubicBezTo>
                    <a:cubicBezTo>
                      <a:pt x="4558" y="1539"/>
                      <a:pt x="4454" y="1532"/>
                      <a:pt x="4349" y="1511"/>
                    </a:cubicBezTo>
                    <a:cubicBezTo>
                      <a:pt x="4050" y="1442"/>
                      <a:pt x="3779" y="1282"/>
                      <a:pt x="3571" y="1066"/>
                    </a:cubicBezTo>
                    <a:lnTo>
                      <a:pt x="3571" y="1058"/>
                    </a:lnTo>
                    <a:cubicBezTo>
                      <a:pt x="3430" y="919"/>
                      <a:pt x="3320" y="746"/>
                      <a:pt x="3250" y="550"/>
                    </a:cubicBezTo>
                    <a:cubicBezTo>
                      <a:pt x="3083" y="697"/>
                      <a:pt x="2896" y="801"/>
                      <a:pt x="2687" y="871"/>
                    </a:cubicBezTo>
                    <a:cubicBezTo>
                      <a:pt x="2498" y="941"/>
                      <a:pt x="2303" y="968"/>
                      <a:pt x="2103" y="968"/>
                    </a:cubicBezTo>
                    <a:cubicBezTo>
                      <a:pt x="1802" y="968"/>
                      <a:pt x="1496" y="899"/>
                      <a:pt x="1239" y="739"/>
                    </a:cubicBezTo>
                    <a:cubicBezTo>
                      <a:pt x="1114" y="662"/>
                      <a:pt x="995" y="572"/>
                      <a:pt x="892" y="460"/>
                    </a:cubicBezTo>
                    <a:cubicBezTo>
                      <a:pt x="767" y="328"/>
                      <a:pt x="661" y="175"/>
                      <a:pt x="578" y="1"/>
                    </a:cubicBezTo>
                    <a:close/>
                  </a:path>
                </a:pathLst>
              </a:custGeom>
              <a:solidFill>
                <a:srgbClr val="FFE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70"/>
              <p:cNvSpPr/>
              <p:nvPr/>
            </p:nvSpPr>
            <p:spPr>
              <a:xfrm>
                <a:off x="2860520" y="2629181"/>
                <a:ext cx="469520" cy="519026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6217" extrusionOk="0">
                    <a:moveTo>
                      <a:pt x="1176" y="0"/>
                    </a:moveTo>
                    <a:cubicBezTo>
                      <a:pt x="1031" y="49"/>
                      <a:pt x="649" y="585"/>
                      <a:pt x="502" y="633"/>
                    </a:cubicBezTo>
                    <a:cubicBezTo>
                      <a:pt x="273" y="710"/>
                      <a:pt x="209" y="952"/>
                      <a:pt x="1" y="1029"/>
                    </a:cubicBezTo>
                    <a:cubicBezTo>
                      <a:pt x="49" y="1370"/>
                      <a:pt x="133" y="1864"/>
                      <a:pt x="273" y="2448"/>
                    </a:cubicBezTo>
                    <a:cubicBezTo>
                      <a:pt x="467" y="3257"/>
                      <a:pt x="565" y="3666"/>
                      <a:pt x="759" y="3993"/>
                    </a:cubicBezTo>
                    <a:cubicBezTo>
                      <a:pt x="1086" y="4564"/>
                      <a:pt x="1587" y="4898"/>
                      <a:pt x="2589" y="5560"/>
                    </a:cubicBezTo>
                    <a:cubicBezTo>
                      <a:pt x="3222" y="5984"/>
                      <a:pt x="3543" y="6193"/>
                      <a:pt x="3877" y="6213"/>
                    </a:cubicBezTo>
                    <a:cubicBezTo>
                      <a:pt x="3912" y="6215"/>
                      <a:pt x="3948" y="6216"/>
                      <a:pt x="3983" y="6216"/>
                    </a:cubicBezTo>
                    <a:cubicBezTo>
                      <a:pt x="4795" y="6216"/>
                      <a:pt x="5423" y="5535"/>
                      <a:pt x="5624" y="5302"/>
                    </a:cubicBezTo>
                    <a:cubicBezTo>
                      <a:pt x="4426" y="4703"/>
                      <a:pt x="3453" y="3966"/>
                      <a:pt x="2269" y="3360"/>
                    </a:cubicBezTo>
                    <a:cubicBezTo>
                      <a:pt x="2242" y="3347"/>
                      <a:pt x="2207" y="3332"/>
                      <a:pt x="2178" y="3318"/>
                    </a:cubicBezTo>
                    <a:cubicBezTo>
                      <a:pt x="2178" y="3305"/>
                      <a:pt x="2172" y="3298"/>
                      <a:pt x="2172" y="3283"/>
                    </a:cubicBezTo>
                    <a:cubicBezTo>
                      <a:pt x="1886" y="2345"/>
                      <a:pt x="1455" y="932"/>
                      <a:pt x="1176" y="0"/>
                    </a:cubicBezTo>
                    <a:close/>
                  </a:path>
                </a:pathLst>
              </a:custGeom>
              <a:solidFill>
                <a:srgbClr val="E28C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70"/>
              <p:cNvSpPr/>
              <p:nvPr/>
            </p:nvSpPr>
            <p:spPr>
              <a:xfrm>
                <a:off x="2723757" y="2536150"/>
                <a:ext cx="219649" cy="176988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120" extrusionOk="0">
                    <a:moveTo>
                      <a:pt x="1272" y="1"/>
                    </a:moveTo>
                    <a:cubicBezTo>
                      <a:pt x="1091" y="1"/>
                      <a:pt x="904" y="35"/>
                      <a:pt x="723" y="109"/>
                    </a:cubicBezTo>
                    <a:cubicBezTo>
                      <a:pt x="202" y="505"/>
                      <a:pt x="0" y="1111"/>
                      <a:pt x="187" y="1522"/>
                    </a:cubicBezTo>
                    <a:cubicBezTo>
                      <a:pt x="403" y="1974"/>
                      <a:pt x="1015" y="2050"/>
                      <a:pt x="1308" y="2091"/>
                    </a:cubicBezTo>
                    <a:cubicBezTo>
                      <a:pt x="1419" y="2105"/>
                      <a:pt x="1545" y="2120"/>
                      <a:pt x="1674" y="2120"/>
                    </a:cubicBezTo>
                    <a:cubicBezTo>
                      <a:pt x="1884" y="2120"/>
                      <a:pt x="2100" y="2079"/>
                      <a:pt x="2268" y="1924"/>
                    </a:cubicBezTo>
                    <a:cubicBezTo>
                      <a:pt x="2630" y="1599"/>
                      <a:pt x="2602" y="902"/>
                      <a:pt x="2281" y="471"/>
                    </a:cubicBezTo>
                    <a:cubicBezTo>
                      <a:pt x="2051" y="173"/>
                      <a:pt x="1675" y="1"/>
                      <a:pt x="1272" y="1"/>
                    </a:cubicBezTo>
                    <a:close/>
                  </a:path>
                </a:pathLst>
              </a:custGeom>
              <a:solidFill>
                <a:srgbClr val="CB6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70"/>
              <p:cNvSpPr/>
              <p:nvPr/>
            </p:nvSpPr>
            <p:spPr>
              <a:xfrm>
                <a:off x="3075494" y="2127771"/>
                <a:ext cx="83" cy="8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72C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70"/>
              <p:cNvSpPr/>
              <p:nvPr/>
            </p:nvSpPr>
            <p:spPr>
              <a:xfrm>
                <a:off x="3075494" y="2127270"/>
                <a:ext cx="668" cy="584"/>
              </a:xfrm>
              <a:custGeom>
                <a:avLst/>
                <a:gdLst/>
                <a:ahLst/>
                <a:cxnLst/>
                <a:rect l="l" t="t" r="r" b="b"/>
                <a:pathLst>
                  <a:path w="8" h="7" extrusionOk="0">
                    <a:moveTo>
                      <a:pt x="7" y="0"/>
                    </a:moveTo>
                    <a:lnTo>
                      <a:pt x="1" y="7"/>
                    </a:lnTo>
                    <a:cubicBezTo>
                      <a:pt x="7" y="7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400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70"/>
              <p:cNvSpPr/>
              <p:nvPr/>
            </p:nvSpPr>
            <p:spPr>
              <a:xfrm>
                <a:off x="2867533" y="2585519"/>
                <a:ext cx="3005" cy="7597"/>
              </a:xfrm>
              <a:custGeom>
                <a:avLst/>
                <a:gdLst/>
                <a:ahLst/>
                <a:cxnLst/>
                <a:rect l="l" t="t" r="r" b="b"/>
                <a:pathLst>
                  <a:path w="36" h="91" extrusionOk="0">
                    <a:moveTo>
                      <a:pt x="35" y="0"/>
                    </a:moveTo>
                    <a:lnTo>
                      <a:pt x="32" y="8"/>
                    </a:lnTo>
                    <a:lnTo>
                      <a:pt x="32" y="8"/>
                    </a:lnTo>
                    <a:cubicBezTo>
                      <a:pt x="33" y="5"/>
                      <a:pt x="34" y="3"/>
                      <a:pt x="35" y="0"/>
                    </a:cubicBezTo>
                    <a:close/>
                    <a:moveTo>
                      <a:pt x="32" y="8"/>
                    </a:moveTo>
                    <a:cubicBezTo>
                      <a:pt x="20" y="39"/>
                      <a:pt x="6" y="66"/>
                      <a:pt x="0" y="91"/>
                    </a:cubicBez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872C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70"/>
              <p:cNvSpPr/>
              <p:nvPr/>
            </p:nvSpPr>
            <p:spPr>
              <a:xfrm>
                <a:off x="2872792" y="2540771"/>
                <a:ext cx="7096" cy="1920"/>
              </a:xfrm>
              <a:custGeom>
                <a:avLst/>
                <a:gdLst/>
                <a:ahLst/>
                <a:cxnLst/>
                <a:rect l="l" t="t" r="r" b="b"/>
                <a:pathLst>
                  <a:path w="85" h="23" extrusionOk="0">
                    <a:moveTo>
                      <a:pt x="1" y="0"/>
                    </a:moveTo>
                    <a:lnTo>
                      <a:pt x="1" y="7"/>
                    </a:lnTo>
                    <a:lnTo>
                      <a:pt x="84" y="22"/>
                    </a:lnTo>
                    <a:lnTo>
                      <a:pt x="84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72C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70"/>
              <p:cNvSpPr/>
              <p:nvPr/>
            </p:nvSpPr>
            <p:spPr>
              <a:xfrm>
                <a:off x="3375872" y="3082254"/>
                <a:ext cx="215558" cy="238767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860" extrusionOk="0">
                    <a:moveTo>
                      <a:pt x="1015" y="1"/>
                    </a:moveTo>
                    <a:lnTo>
                      <a:pt x="1015" y="2163"/>
                    </a:lnTo>
                    <a:lnTo>
                      <a:pt x="0" y="2163"/>
                    </a:lnTo>
                    <a:lnTo>
                      <a:pt x="244" y="2714"/>
                    </a:lnTo>
                    <a:cubicBezTo>
                      <a:pt x="279" y="2805"/>
                      <a:pt x="369" y="2860"/>
                      <a:pt x="466" y="2860"/>
                    </a:cubicBezTo>
                    <a:lnTo>
                      <a:pt x="2108" y="2860"/>
                    </a:lnTo>
                    <a:cubicBezTo>
                      <a:pt x="2206" y="2860"/>
                      <a:pt x="2296" y="2805"/>
                      <a:pt x="2338" y="2714"/>
                    </a:cubicBezTo>
                    <a:lnTo>
                      <a:pt x="2582" y="2163"/>
                    </a:lnTo>
                    <a:lnTo>
                      <a:pt x="1162" y="2163"/>
                    </a:lnTo>
                    <a:lnTo>
                      <a:pt x="1162" y="1565"/>
                    </a:lnTo>
                    <a:lnTo>
                      <a:pt x="2081" y="1565"/>
                    </a:lnTo>
                    <a:lnTo>
                      <a:pt x="1162" y="146"/>
                    </a:lnTo>
                    <a:lnTo>
                      <a:pt x="1162" y="1"/>
                    </a:lnTo>
                    <a:close/>
                  </a:path>
                </a:pathLst>
              </a:custGeom>
              <a:solidFill>
                <a:srgbClr val="D53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70"/>
              <p:cNvSpPr/>
              <p:nvPr/>
            </p:nvSpPr>
            <p:spPr>
              <a:xfrm>
                <a:off x="3113897" y="2939912"/>
                <a:ext cx="260223" cy="216727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2596" extrusionOk="0">
                    <a:moveTo>
                      <a:pt x="244" y="1"/>
                    </a:moveTo>
                    <a:lnTo>
                      <a:pt x="0" y="2596"/>
                    </a:lnTo>
                    <a:cubicBezTo>
                      <a:pt x="418" y="2567"/>
                      <a:pt x="745" y="2561"/>
                      <a:pt x="954" y="2554"/>
                    </a:cubicBezTo>
                    <a:cubicBezTo>
                      <a:pt x="1921" y="2526"/>
                      <a:pt x="2261" y="2567"/>
                      <a:pt x="2574" y="2304"/>
                    </a:cubicBezTo>
                    <a:cubicBezTo>
                      <a:pt x="2624" y="2262"/>
                      <a:pt x="2776" y="2123"/>
                      <a:pt x="2866" y="1893"/>
                    </a:cubicBezTo>
                    <a:cubicBezTo>
                      <a:pt x="3116" y="1260"/>
                      <a:pt x="2679" y="418"/>
                      <a:pt x="2714" y="403"/>
                    </a:cubicBezTo>
                    <a:cubicBezTo>
                      <a:pt x="2714" y="396"/>
                      <a:pt x="244" y="1"/>
                      <a:pt x="244" y="1"/>
                    </a:cubicBezTo>
                    <a:close/>
                  </a:path>
                </a:pathLst>
              </a:custGeom>
              <a:solidFill>
                <a:srgbClr val="F65C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70"/>
              <p:cNvSpPr/>
              <p:nvPr/>
            </p:nvSpPr>
            <p:spPr>
              <a:xfrm>
                <a:off x="3309084" y="3146120"/>
                <a:ext cx="1169" cy="3005"/>
              </a:xfrm>
              <a:custGeom>
                <a:avLst/>
                <a:gdLst/>
                <a:ahLst/>
                <a:cxnLst/>
                <a:rect l="l" t="t" r="r" b="b"/>
                <a:pathLst>
                  <a:path w="14" h="36" extrusionOk="0">
                    <a:moveTo>
                      <a:pt x="13" y="1"/>
                    </a:moveTo>
                    <a:cubicBezTo>
                      <a:pt x="7" y="14"/>
                      <a:pt x="0" y="21"/>
                      <a:pt x="0" y="29"/>
                    </a:cubicBezTo>
                    <a:lnTo>
                      <a:pt x="7" y="36"/>
                    </a:lnTo>
                    <a:cubicBezTo>
                      <a:pt x="7" y="21"/>
                      <a:pt x="13" y="14"/>
                      <a:pt x="13" y="1"/>
                    </a:cubicBezTo>
                    <a:close/>
                  </a:path>
                </a:pathLst>
              </a:custGeom>
              <a:solidFill>
                <a:srgbClr val="E51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70"/>
              <p:cNvSpPr/>
              <p:nvPr/>
            </p:nvSpPr>
            <p:spPr>
              <a:xfrm>
                <a:off x="3309585" y="3135684"/>
                <a:ext cx="14610" cy="1569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88" extrusionOk="0">
                    <a:moveTo>
                      <a:pt x="174" y="0"/>
                    </a:moveTo>
                    <a:lnTo>
                      <a:pt x="174" y="0"/>
                    </a:lnTo>
                    <a:cubicBezTo>
                      <a:pt x="133" y="35"/>
                      <a:pt x="84" y="62"/>
                      <a:pt x="36" y="84"/>
                    </a:cubicBezTo>
                    <a:cubicBezTo>
                      <a:pt x="21" y="97"/>
                      <a:pt x="14" y="112"/>
                      <a:pt x="7" y="126"/>
                    </a:cubicBezTo>
                    <a:cubicBezTo>
                      <a:pt x="7" y="139"/>
                      <a:pt x="1" y="146"/>
                      <a:pt x="1" y="161"/>
                    </a:cubicBezTo>
                    <a:lnTo>
                      <a:pt x="63" y="187"/>
                    </a:lnTo>
                    <a:cubicBezTo>
                      <a:pt x="91" y="154"/>
                      <a:pt x="126" y="84"/>
                      <a:pt x="174" y="0"/>
                    </a:cubicBezTo>
                    <a:close/>
                  </a:path>
                </a:pathLst>
              </a:custGeom>
              <a:solidFill>
                <a:srgbClr val="CE04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70"/>
              <p:cNvSpPr/>
              <p:nvPr/>
            </p:nvSpPr>
            <p:spPr>
              <a:xfrm>
                <a:off x="3312507" y="3082838"/>
                <a:ext cx="40156" cy="59859"/>
              </a:xfrm>
              <a:custGeom>
                <a:avLst/>
                <a:gdLst/>
                <a:ahLst/>
                <a:cxnLst/>
                <a:rect l="l" t="t" r="r" b="b"/>
                <a:pathLst>
                  <a:path w="481" h="717" extrusionOk="0">
                    <a:moveTo>
                      <a:pt x="397" y="0"/>
                    </a:moveTo>
                    <a:cubicBezTo>
                      <a:pt x="383" y="42"/>
                      <a:pt x="161" y="438"/>
                      <a:pt x="1" y="717"/>
                    </a:cubicBezTo>
                    <a:cubicBezTo>
                      <a:pt x="49" y="695"/>
                      <a:pt x="98" y="668"/>
                      <a:pt x="139" y="633"/>
                    </a:cubicBezTo>
                    <a:cubicBezTo>
                      <a:pt x="271" y="403"/>
                      <a:pt x="460" y="77"/>
                      <a:pt x="480" y="27"/>
                    </a:cubicBezTo>
                    <a:lnTo>
                      <a:pt x="397" y="0"/>
                    </a:lnTo>
                    <a:close/>
                  </a:path>
                </a:pathLst>
              </a:custGeom>
              <a:solidFill>
                <a:srgbClr val="D53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70"/>
              <p:cNvSpPr/>
              <p:nvPr/>
            </p:nvSpPr>
            <p:spPr>
              <a:xfrm>
                <a:off x="3332210" y="2434077"/>
                <a:ext cx="120385" cy="93253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1117" extrusionOk="0">
                    <a:moveTo>
                      <a:pt x="868" y="1"/>
                    </a:moveTo>
                    <a:cubicBezTo>
                      <a:pt x="824" y="1"/>
                      <a:pt x="779" y="18"/>
                      <a:pt x="745" y="54"/>
                    </a:cubicBezTo>
                    <a:cubicBezTo>
                      <a:pt x="460" y="367"/>
                      <a:pt x="0" y="1050"/>
                      <a:pt x="697" y="1111"/>
                    </a:cubicBezTo>
                    <a:cubicBezTo>
                      <a:pt x="734" y="1115"/>
                      <a:pt x="769" y="1116"/>
                      <a:pt x="802" y="1116"/>
                    </a:cubicBezTo>
                    <a:cubicBezTo>
                      <a:pt x="1442" y="1116"/>
                      <a:pt x="1170" y="487"/>
                      <a:pt x="1024" y="109"/>
                    </a:cubicBezTo>
                    <a:cubicBezTo>
                      <a:pt x="999" y="39"/>
                      <a:pt x="934" y="1"/>
                      <a:pt x="868" y="1"/>
                    </a:cubicBezTo>
                    <a:close/>
                  </a:path>
                </a:pathLst>
              </a:custGeom>
              <a:solidFill>
                <a:srgbClr val="CB6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41251F0A-5554-F08D-41C7-C4E77CD4CB08}"/>
                </a:ext>
              </a:extLst>
            </p:cNvPr>
            <p:cNvGrpSpPr/>
            <p:nvPr/>
          </p:nvGrpSpPr>
          <p:grpSpPr>
            <a:xfrm rot="1426836">
              <a:off x="2635050" y="2910359"/>
              <a:ext cx="77502" cy="319490"/>
              <a:chOff x="1788560" y="2221923"/>
              <a:chExt cx="77502" cy="319490"/>
            </a:xfrm>
          </p:grpSpPr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id="{9B2CEF53-CDA6-68FF-C564-EEE1096DEDE3}"/>
                  </a:ext>
                </a:extLst>
              </p:cNvPr>
              <p:cNvSpPr/>
              <p:nvPr/>
            </p:nvSpPr>
            <p:spPr>
              <a:xfrm flipH="1">
                <a:off x="1804452" y="2312080"/>
                <a:ext cx="45719" cy="229333"/>
              </a:xfrm>
              <a:prstGeom prst="rect">
                <a:avLst/>
              </a:prstGeom>
              <a:solidFill>
                <a:schemeClr val="bg1">
                  <a:lumMod val="10000"/>
                </a:schemeClr>
              </a:solidFill>
              <a:ln>
                <a:solidFill>
                  <a:schemeClr val="bg1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" name="Hình Bầu dục 6">
                <a:extLst>
                  <a:ext uri="{FF2B5EF4-FFF2-40B4-BE49-F238E27FC236}">
                    <a16:creationId xmlns:a16="http://schemas.microsoft.com/office/drawing/2014/main" id="{42125125-DD4A-F2F7-EBA1-B69A947EA2C8}"/>
                  </a:ext>
                </a:extLst>
              </p:cNvPr>
              <p:cNvSpPr/>
              <p:nvPr/>
            </p:nvSpPr>
            <p:spPr>
              <a:xfrm>
                <a:off x="1788560" y="2221923"/>
                <a:ext cx="77502" cy="84811"/>
              </a:xfrm>
              <a:prstGeom prst="ellipse">
                <a:avLst/>
              </a:prstGeom>
              <a:solidFill>
                <a:schemeClr val="bg1">
                  <a:lumMod val="10000"/>
                </a:schemeClr>
              </a:solidFill>
              <a:ln>
                <a:solidFill>
                  <a:schemeClr val="bg1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Google Shape;2928;p70">
              <a:extLst>
                <a:ext uri="{FF2B5EF4-FFF2-40B4-BE49-F238E27FC236}">
                  <a16:creationId xmlns:a16="http://schemas.microsoft.com/office/drawing/2014/main" id="{2E2A475A-8832-28D1-FE6B-15EE95092496}"/>
                </a:ext>
              </a:extLst>
            </p:cNvPr>
            <p:cNvSpPr/>
            <p:nvPr/>
          </p:nvSpPr>
          <p:spPr>
            <a:xfrm>
              <a:off x="2612659" y="2998237"/>
              <a:ext cx="195772" cy="165133"/>
            </a:xfrm>
            <a:custGeom>
              <a:avLst/>
              <a:gdLst/>
              <a:ahLst/>
              <a:cxnLst/>
              <a:rect l="l" t="t" r="r" b="b"/>
              <a:pathLst>
                <a:path w="2345" h="1978" extrusionOk="0">
                  <a:moveTo>
                    <a:pt x="27" y="0"/>
                  </a:moveTo>
                  <a:cubicBezTo>
                    <a:pt x="13" y="69"/>
                    <a:pt x="0" y="181"/>
                    <a:pt x="27" y="319"/>
                  </a:cubicBezTo>
                  <a:cubicBezTo>
                    <a:pt x="35" y="383"/>
                    <a:pt x="84" y="563"/>
                    <a:pt x="209" y="688"/>
                  </a:cubicBezTo>
                  <a:cubicBezTo>
                    <a:pt x="418" y="890"/>
                    <a:pt x="626" y="744"/>
                    <a:pt x="848" y="877"/>
                  </a:cubicBezTo>
                  <a:cubicBezTo>
                    <a:pt x="1217" y="1106"/>
                    <a:pt x="974" y="1725"/>
                    <a:pt x="1301" y="1921"/>
                  </a:cubicBezTo>
                  <a:cubicBezTo>
                    <a:pt x="1364" y="1959"/>
                    <a:pt x="1443" y="1977"/>
                    <a:pt x="1528" y="1977"/>
                  </a:cubicBezTo>
                  <a:cubicBezTo>
                    <a:pt x="1748" y="1977"/>
                    <a:pt x="2007" y="1853"/>
                    <a:pt x="2123" y="1642"/>
                  </a:cubicBezTo>
                  <a:cubicBezTo>
                    <a:pt x="2345" y="1245"/>
                    <a:pt x="1921" y="779"/>
                    <a:pt x="1892" y="752"/>
                  </a:cubicBezTo>
                  <a:cubicBezTo>
                    <a:pt x="1760" y="612"/>
                    <a:pt x="1607" y="543"/>
                    <a:pt x="1530" y="508"/>
                  </a:cubicBezTo>
                  <a:cubicBezTo>
                    <a:pt x="1037" y="293"/>
                    <a:pt x="556" y="104"/>
                    <a:pt x="27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2929;p70">
              <a:extLst>
                <a:ext uri="{FF2B5EF4-FFF2-40B4-BE49-F238E27FC236}">
                  <a16:creationId xmlns:a16="http://schemas.microsoft.com/office/drawing/2014/main" id="{9FD057E4-6922-74D0-0150-C7A593E52479}"/>
                </a:ext>
              </a:extLst>
            </p:cNvPr>
            <p:cNvSpPr/>
            <p:nvPr/>
          </p:nvSpPr>
          <p:spPr>
            <a:xfrm>
              <a:off x="2574610" y="3038547"/>
              <a:ext cx="92418" cy="91833"/>
            </a:xfrm>
            <a:custGeom>
              <a:avLst/>
              <a:gdLst/>
              <a:ahLst/>
              <a:cxnLst/>
              <a:rect l="l" t="t" r="r" b="b"/>
              <a:pathLst>
                <a:path w="1107" h="1100" extrusionOk="0">
                  <a:moveTo>
                    <a:pt x="296" y="0"/>
                  </a:moveTo>
                  <a:cubicBezTo>
                    <a:pt x="231" y="0"/>
                    <a:pt x="167" y="23"/>
                    <a:pt x="119" y="71"/>
                  </a:cubicBezTo>
                  <a:cubicBezTo>
                    <a:pt x="7" y="168"/>
                    <a:pt x="0" y="344"/>
                    <a:pt x="97" y="454"/>
                  </a:cubicBezTo>
                  <a:lnTo>
                    <a:pt x="605" y="1012"/>
                  </a:lnTo>
                  <a:cubicBezTo>
                    <a:pt x="661" y="1070"/>
                    <a:pt x="736" y="1100"/>
                    <a:pt x="811" y="1100"/>
                  </a:cubicBezTo>
                  <a:cubicBezTo>
                    <a:pt x="876" y="1100"/>
                    <a:pt x="940" y="1077"/>
                    <a:pt x="989" y="1032"/>
                  </a:cubicBezTo>
                  <a:cubicBezTo>
                    <a:pt x="1099" y="928"/>
                    <a:pt x="1106" y="753"/>
                    <a:pt x="1009" y="649"/>
                  </a:cubicBezTo>
                  <a:lnTo>
                    <a:pt x="501" y="85"/>
                  </a:lnTo>
                  <a:cubicBezTo>
                    <a:pt x="445" y="30"/>
                    <a:pt x="370" y="0"/>
                    <a:pt x="296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2929;p70">
              <a:extLst>
                <a:ext uri="{FF2B5EF4-FFF2-40B4-BE49-F238E27FC236}">
                  <a16:creationId xmlns:a16="http://schemas.microsoft.com/office/drawing/2014/main" id="{2A7CCBE8-4F08-BF58-ED74-3CE141C0CC17}"/>
                </a:ext>
              </a:extLst>
            </p:cNvPr>
            <p:cNvSpPr/>
            <p:nvPr/>
          </p:nvSpPr>
          <p:spPr>
            <a:xfrm>
              <a:off x="2556965" y="3071537"/>
              <a:ext cx="92418" cy="91833"/>
            </a:xfrm>
            <a:custGeom>
              <a:avLst/>
              <a:gdLst/>
              <a:ahLst/>
              <a:cxnLst/>
              <a:rect l="l" t="t" r="r" b="b"/>
              <a:pathLst>
                <a:path w="1107" h="1100" extrusionOk="0">
                  <a:moveTo>
                    <a:pt x="296" y="0"/>
                  </a:moveTo>
                  <a:cubicBezTo>
                    <a:pt x="231" y="0"/>
                    <a:pt x="167" y="23"/>
                    <a:pt x="119" y="71"/>
                  </a:cubicBezTo>
                  <a:cubicBezTo>
                    <a:pt x="7" y="168"/>
                    <a:pt x="0" y="344"/>
                    <a:pt x="97" y="454"/>
                  </a:cubicBezTo>
                  <a:lnTo>
                    <a:pt x="605" y="1012"/>
                  </a:lnTo>
                  <a:cubicBezTo>
                    <a:pt x="661" y="1070"/>
                    <a:pt x="736" y="1100"/>
                    <a:pt x="811" y="1100"/>
                  </a:cubicBezTo>
                  <a:cubicBezTo>
                    <a:pt x="876" y="1100"/>
                    <a:pt x="940" y="1077"/>
                    <a:pt x="989" y="1032"/>
                  </a:cubicBezTo>
                  <a:cubicBezTo>
                    <a:pt x="1099" y="928"/>
                    <a:pt x="1106" y="753"/>
                    <a:pt x="1009" y="649"/>
                  </a:cubicBezTo>
                  <a:lnTo>
                    <a:pt x="501" y="85"/>
                  </a:lnTo>
                  <a:cubicBezTo>
                    <a:pt x="445" y="30"/>
                    <a:pt x="370" y="0"/>
                    <a:pt x="296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2929;p70">
              <a:extLst>
                <a:ext uri="{FF2B5EF4-FFF2-40B4-BE49-F238E27FC236}">
                  <a16:creationId xmlns:a16="http://schemas.microsoft.com/office/drawing/2014/main" id="{8F133CF3-2516-5437-454E-F3C7A86C19AF}"/>
                </a:ext>
              </a:extLst>
            </p:cNvPr>
            <p:cNvSpPr/>
            <p:nvPr/>
          </p:nvSpPr>
          <p:spPr>
            <a:xfrm>
              <a:off x="2551626" y="3108971"/>
              <a:ext cx="65336" cy="77679"/>
            </a:xfrm>
            <a:custGeom>
              <a:avLst/>
              <a:gdLst/>
              <a:ahLst/>
              <a:cxnLst/>
              <a:rect l="l" t="t" r="r" b="b"/>
              <a:pathLst>
                <a:path w="1107" h="1100" extrusionOk="0">
                  <a:moveTo>
                    <a:pt x="296" y="0"/>
                  </a:moveTo>
                  <a:cubicBezTo>
                    <a:pt x="231" y="0"/>
                    <a:pt x="167" y="23"/>
                    <a:pt x="119" y="71"/>
                  </a:cubicBezTo>
                  <a:cubicBezTo>
                    <a:pt x="7" y="168"/>
                    <a:pt x="0" y="344"/>
                    <a:pt x="97" y="454"/>
                  </a:cubicBezTo>
                  <a:lnTo>
                    <a:pt x="605" y="1012"/>
                  </a:lnTo>
                  <a:cubicBezTo>
                    <a:pt x="661" y="1070"/>
                    <a:pt x="736" y="1100"/>
                    <a:pt x="811" y="1100"/>
                  </a:cubicBezTo>
                  <a:cubicBezTo>
                    <a:pt x="876" y="1100"/>
                    <a:pt x="940" y="1077"/>
                    <a:pt x="989" y="1032"/>
                  </a:cubicBezTo>
                  <a:cubicBezTo>
                    <a:pt x="1099" y="928"/>
                    <a:pt x="1106" y="753"/>
                    <a:pt x="1009" y="649"/>
                  </a:cubicBezTo>
                  <a:lnTo>
                    <a:pt x="501" y="85"/>
                  </a:lnTo>
                  <a:cubicBezTo>
                    <a:pt x="445" y="30"/>
                    <a:pt x="370" y="0"/>
                    <a:pt x="296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861;p70">
              <a:extLst>
                <a:ext uri="{FF2B5EF4-FFF2-40B4-BE49-F238E27FC236}">
                  <a16:creationId xmlns:a16="http://schemas.microsoft.com/office/drawing/2014/main" id="{4680FDCC-99F6-00E9-F8C5-D07B081F4BC7}"/>
                </a:ext>
              </a:extLst>
            </p:cNvPr>
            <p:cNvSpPr/>
            <p:nvPr/>
          </p:nvSpPr>
          <p:spPr>
            <a:xfrm rot="420158">
              <a:off x="3354575" y="2952808"/>
              <a:ext cx="116462" cy="72632"/>
            </a:xfrm>
            <a:custGeom>
              <a:avLst/>
              <a:gdLst/>
              <a:ahLst/>
              <a:cxnLst/>
              <a:rect l="l" t="t" r="r" b="b"/>
              <a:pathLst>
                <a:path w="1395" h="870" extrusionOk="0">
                  <a:moveTo>
                    <a:pt x="717" y="1"/>
                  </a:moveTo>
                  <a:cubicBezTo>
                    <a:pt x="333" y="1"/>
                    <a:pt x="1" y="409"/>
                    <a:pt x="32" y="470"/>
                  </a:cubicBezTo>
                  <a:cubicBezTo>
                    <a:pt x="35" y="477"/>
                    <a:pt x="42" y="480"/>
                    <a:pt x="52" y="480"/>
                  </a:cubicBezTo>
                  <a:cubicBezTo>
                    <a:pt x="111" y="480"/>
                    <a:pt x="287" y="382"/>
                    <a:pt x="515" y="382"/>
                  </a:cubicBezTo>
                  <a:cubicBezTo>
                    <a:pt x="577" y="382"/>
                    <a:pt x="644" y="390"/>
                    <a:pt x="713" y="409"/>
                  </a:cubicBezTo>
                  <a:cubicBezTo>
                    <a:pt x="1094" y="508"/>
                    <a:pt x="1244" y="870"/>
                    <a:pt x="1311" y="870"/>
                  </a:cubicBezTo>
                  <a:cubicBezTo>
                    <a:pt x="1314" y="870"/>
                    <a:pt x="1317" y="869"/>
                    <a:pt x="1319" y="868"/>
                  </a:cubicBezTo>
                  <a:cubicBezTo>
                    <a:pt x="1395" y="818"/>
                    <a:pt x="1311" y="158"/>
                    <a:pt x="874" y="25"/>
                  </a:cubicBezTo>
                  <a:cubicBezTo>
                    <a:pt x="821" y="8"/>
                    <a:pt x="769" y="1"/>
                    <a:pt x="717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3" name="Hộp Văn bản 2792">
            <a:extLst>
              <a:ext uri="{FF2B5EF4-FFF2-40B4-BE49-F238E27FC236}">
                <a16:creationId xmlns:a16="http://schemas.microsoft.com/office/drawing/2014/main" id="{78992279-19CB-E9C0-80DE-9A68AC5A501F}"/>
              </a:ext>
            </a:extLst>
          </p:cNvPr>
          <p:cNvSpPr txBox="1"/>
          <p:nvPr/>
        </p:nvSpPr>
        <p:spPr>
          <a:xfrm>
            <a:off x="1528410" y="56200"/>
            <a:ext cx="609566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chemeClr val="accent5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PHÓNG VIÊN NHÍ</a:t>
            </a:r>
            <a:endParaRPr lang="en-US" sz="5000" b="1" dirty="0">
              <a:solidFill>
                <a:schemeClr val="accent5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E28A3272-E108-B1F1-4619-A2199D46FEC3}"/>
              </a:ext>
            </a:extLst>
          </p:cNvPr>
          <p:cNvSpPr/>
          <p:nvPr/>
        </p:nvSpPr>
        <p:spPr>
          <a:xfrm rot="1228913">
            <a:off x="5183474" y="4017413"/>
            <a:ext cx="128450" cy="9485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F0C218C2-FE66-3BD4-ED96-2494E202DEF7}"/>
              </a:ext>
            </a:extLst>
          </p:cNvPr>
          <p:cNvSpPr/>
          <p:nvPr/>
        </p:nvSpPr>
        <p:spPr>
          <a:xfrm rot="20371087" flipH="1">
            <a:off x="5486117" y="4005110"/>
            <a:ext cx="128450" cy="9485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20CCA2D-CE81-E5B8-E8FD-2A9E3F86D734}"/>
              </a:ext>
            </a:extLst>
          </p:cNvPr>
          <p:cNvGrpSpPr/>
          <p:nvPr/>
        </p:nvGrpSpPr>
        <p:grpSpPr>
          <a:xfrm>
            <a:off x="3539317" y="1058523"/>
            <a:ext cx="3692162" cy="3481739"/>
            <a:chOff x="2787092" y="1243584"/>
            <a:chExt cx="3692162" cy="3481739"/>
          </a:xfrm>
        </p:grpSpPr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40F874E8-F876-3100-CD5B-956F691DEFCC}"/>
                </a:ext>
              </a:extLst>
            </p:cNvPr>
            <p:cNvCxnSpPr>
              <a:cxnSpLocks/>
              <a:endCxn id="54" idx="4"/>
            </p:cNvCxnSpPr>
            <p:nvPr/>
          </p:nvCxnSpPr>
          <p:spPr>
            <a:xfrm>
              <a:off x="4633173" y="1653693"/>
              <a:ext cx="0" cy="268819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89CAF7E-4729-128F-226C-974DEE073FE9}"/>
                </a:ext>
              </a:extLst>
            </p:cNvPr>
            <p:cNvCxnSpPr>
              <a:cxnSpLocks/>
              <a:stCxn id="54" idx="2"/>
              <a:endCxn id="54" idx="6"/>
            </p:cNvCxnSpPr>
            <p:nvPr/>
          </p:nvCxnSpPr>
          <p:spPr>
            <a:xfrm>
              <a:off x="3345864" y="3037874"/>
              <a:ext cx="257461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F35FB1F5-8EA2-116A-24E2-8A628390A173}"/>
                </a:ext>
              </a:extLst>
            </p:cNvPr>
            <p:cNvCxnSpPr>
              <a:cxnSpLocks/>
              <a:stCxn id="54" idx="1"/>
              <a:endCxn id="54" idx="5"/>
            </p:cNvCxnSpPr>
            <p:nvPr/>
          </p:nvCxnSpPr>
          <p:spPr>
            <a:xfrm>
              <a:off x="3722908" y="2115797"/>
              <a:ext cx="1820530" cy="184415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7DB77A70-53E2-9A98-4069-DFA4BC24EB21}"/>
                </a:ext>
              </a:extLst>
            </p:cNvPr>
            <p:cNvCxnSpPr>
              <a:cxnSpLocks/>
              <a:stCxn id="54" idx="7"/>
              <a:endCxn id="54" idx="3"/>
            </p:cNvCxnSpPr>
            <p:nvPr/>
          </p:nvCxnSpPr>
          <p:spPr>
            <a:xfrm flipH="1">
              <a:off x="3722908" y="2115797"/>
              <a:ext cx="1820530" cy="184415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9FD91AE-9FD6-D4EE-E791-4E89550E284B}"/>
                </a:ext>
              </a:extLst>
            </p:cNvPr>
            <p:cNvGrpSpPr/>
            <p:nvPr/>
          </p:nvGrpSpPr>
          <p:grpSpPr>
            <a:xfrm>
              <a:off x="2787092" y="1243584"/>
              <a:ext cx="3692162" cy="3481739"/>
              <a:chOff x="2792392" y="1311524"/>
              <a:chExt cx="3686861" cy="3413738"/>
            </a:xfrm>
          </p:grpSpPr>
          <p:sp>
            <p:nvSpPr>
              <p:cNvPr id="54" name="Hình Bầu dục 53">
                <a:extLst>
                  <a:ext uri="{FF2B5EF4-FFF2-40B4-BE49-F238E27FC236}">
                    <a16:creationId xmlns:a16="http://schemas.microsoft.com/office/drawing/2014/main" id="{2E39406F-247E-9B75-9825-86AF00C50224}"/>
                  </a:ext>
                </a:extLst>
              </p:cNvPr>
              <p:cNvSpPr/>
              <p:nvPr/>
            </p:nvSpPr>
            <p:spPr>
              <a:xfrm>
                <a:off x="3350362" y="1792224"/>
                <a:ext cx="2570922" cy="255709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92" name="Nhóm 2791">
                <a:extLst>
                  <a:ext uri="{FF2B5EF4-FFF2-40B4-BE49-F238E27FC236}">
                    <a16:creationId xmlns:a16="http://schemas.microsoft.com/office/drawing/2014/main" id="{1C6E5FC2-673E-2391-5C4F-3BD5C47384FE}"/>
                  </a:ext>
                </a:extLst>
              </p:cNvPr>
              <p:cNvGrpSpPr/>
              <p:nvPr/>
            </p:nvGrpSpPr>
            <p:grpSpPr>
              <a:xfrm>
                <a:off x="2792392" y="1311524"/>
                <a:ext cx="3686861" cy="3413738"/>
                <a:chOff x="2541434" y="541184"/>
                <a:chExt cx="4061131" cy="4064806"/>
              </a:xfrm>
            </p:grpSpPr>
            <p:sp>
              <p:nvSpPr>
                <p:cNvPr id="2795" name="Hình tự do: Hình 2794">
                  <a:extLst>
                    <a:ext uri="{FF2B5EF4-FFF2-40B4-BE49-F238E27FC236}">
                      <a16:creationId xmlns:a16="http://schemas.microsoft.com/office/drawing/2014/main" id="{16EDCFA7-D5FA-77BA-E823-6E5CF7EBA08C}"/>
                    </a:ext>
                  </a:extLst>
                </p:cNvPr>
                <p:cNvSpPr/>
                <p:nvPr/>
              </p:nvSpPr>
              <p:spPr>
                <a:xfrm>
                  <a:off x="4176117" y="541184"/>
                  <a:ext cx="791765" cy="791765"/>
                </a:xfrm>
                <a:custGeom>
                  <a:avLst/>
                  <a:gdLst>
                    <a:gd name="connsiteX0" fmla="*/ 0 w 791765"/>
                    <a:gd name="connsiteY0" fmla="*/ 395883 h 791765"/>
                    <a:gd name="connsiteX1" fmla="*/ 395883 w 791765"/>
                    <a:gd name="connsiteY1" fmla="*/ 0 h 791765"/>
                    <a:gd name="connsiteX2" fmla="*/ 791766 w 791765"/>
                    <a:gd name="connsiteY2" fmla="*/ 395883 h 791765"/>
                    <a:gd name="connsiteX3" fmla="*/ 395883 w 791765"/>
                    <a:gd name="connsiteY3" fmla="*/ 791766 h 791765"/>
                    <a:gd name="connsiteX4" fmla="*/ 0 w 791765"/>
                    <a:gd name="connsiteY4" fmla="*/ 395883 h 79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765" h="791765">
                      <a:moveTo>
                        <a:pt x="0" y="395883"/>
                      </a:moveTo>
                      <a:cubicBezTo>
                        <a:pt x="0" y="177243"/>
                        <a:pt x="177243" y="0"/>
                        <a:pt x="395883" y="0"/>
                      </a:cubicBezTo>
                      <a:cubicBezTo>
                        <a:pt x="614523" y="0"/>
                        <a:pt x="791766" y="177243"/>
                        <a:pt x="791766" y="395883"/>
                      </a:cubicBezTo>
                      <a:cubicBezTo>
                        <a:pt x="791766" y="614523"/>
                        <a:pt x="614523" y="791766"/>
                        <a:pt x="395883" y="791766"/>
                      </a:cubicBezTo>
                      <a:cubicBezTo>
                        <a:pt x="177243" y="791766"/>
                        <a:pt x="0" y="614523"/>
                        <a:pt x="0" y="395883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7381" tIns="127381" rIns="127381" bIns="127381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/>
                </a:p>
              </p:txBody>
            </p:sp>
            <p:sp>
              <p:nvSpPr>
                <p:cNvPr id="2797" name="Hình tự do: Hình 2796">
                  <a:extLst>
                    <a:ext uri="{FF2B5EF4-FFF2-40B4-BE49-F238E27FC236}">
                      <a16:creationId xmlns:a16="http://schemas.microsoft.com/office/drawing/2014/main" id="{F3602F8A-42B3-F9CA-CF3C-54E042F8F167}"/>
                    </a:ext>
                  </a:extLst>
                </p:cNvPr>
                <p:cNvSpPr/>
                <p:nvPr/>
              </p:nvSpPr>
              <p:spPr>
                <a:xfrm>
                  <a:off x="5332012" y="1019971"/>
                  <a:ext cx="791765" cy="791765"/>
                </a:xfrm>
                <a:custGeom>
                  <a:avLst/>
                  <a:gdLst>
                    <a:gd name="connsiteX0" fmla="*/ 0 w 791765"/>
                    <a:gd name="connsiteY0" fmla="*/ 395883 h 791765"/>
                    <a:gd name="connsiteX1" fmla="*/ 395883 w 791765"/>
                    <a:gd name="connsiteY1" fmla="*/ 0 h 791765"/>
                    <a:gd name="connsiteX2" fmla="*/ 791766 w 791765"/>
                    <a:gd name="connsiteY2" fmla="*/ 395883 h 791765"/>
                    <a:gd name="connsiteX3" fmla="*/ 395883 w 791765"/>
                    <a:gd name="connsiteY3" fmla="*/ 791766 h 791765"/>
                    <a:gd name="connsiteX4" fmla="*/ 0 w 791765"/>
                    <a:gd name="connsiteY4" fmla="*/ 395883 h 79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765" h="791765">
                      <a:moveTo>
                        <a:pt x="0" y="395883"/>
                      </a:moveTo>
                      <a:cubicBezTo>
                        <a:pt x="0" y="177243"/>
                        <a:pt x="177243" y="0"/>
                        <a:pt x="395883" y="0"/>
                      </a:cubicBezTo>
                      <a:cubicBezTo>
                        <a:pt x="614523" y="0"/>
                        <a:pt x="791766" y="177243"/>
                        <a:pt x="791766" y="395883"/>
                      </a:cubicBezTo>
                      <a:cubicBezTo>
                        <a:pt x="791766" y="614523"/>
                        <a:pt x="614523" y="791766"/>
                        <a:pt x="395883" y="791766"/>
                      </a:cubicBezTo>
                      <a:cubicBezTo>
                        <a:pt x="177243" y="791766"/>
                        <a:pt x="0" y="614523"/>
                        <a:pt x="0" y="395883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7381" tIns="127381" rIns="127381" bIns="127381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/>
                </a:p>
              </p:txBody>
            </p:sp>
            <p:sp>
              <p:nvSpPr>
                <p:cNvPr id="2798" name="Hình tự do: Hình 2797">
                  <a:extLst>
                    <a:ext uri="{FF2B5EF4-FFF2-40B4-BE49-F238E27FC236}">
                      <a16:creationId xmlns:a16="http://schemas.microsoft.com/office/drawing/2014/main" id="{D3D34142-D317-00F8-4E74-C5750745C3F6}"/>
                    </a:ext>
                  </a:extLst>
                </p:cNvPr>
                <p:cNvSpPr/>
                <p:nvPr/>
              </p:nvSpPr>
              <p:spPr>
                <a:xfrm>
                  <a:off x="5810800" y="2175867"/>
                  <a:ext cx="791765" cy="791765"/>
                </a:xfrm>
                <a:custGeom>
                  <a:avLst/>
                  <a:gdLst>
                    <a:gd name="connsiteX0" fmla="*/ 0 w 791765"/>
                    <a:gd name="connsiteY0" fmla="*/ 395883 h 791765"/>
                    <a:gd name="connsiteX1" fmla="*/ 395883 w 791765"/>
                    <a:gd name="connsiteY1" fmla="*/ 0 h 791765"/>
                    <a:gd name="connsiteX2" fmla="*/ 791766 w 791765"/>
                    <a:gd name="connsiteY2" fmla="*/ 395883 h 791765"/>
                    <a:gd name="connsiteX3" fmla="*/ 395883 w 791765"/>
                    <a:gd name="connsiteY3" fmla="*/ 791766 h 791765"/>
                    <a:gd name="connsiteX4" fmla="*/ 0 w 791765"/>
                    <a:gd name="connsiteY4" fmla="*/ 395883 h 79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765" h="791765">
                      <a:moveTo>
                        <a:pt x="0" y="395883"/>
                      </a:moveTo>
                      <a:cubicBezTo>
                        <a:pt x="0" y="177243"/>
                        <a:pt x="177243" y="0"/>
                        <a:pt x="395883" y="0"/>
                      </a:cubicBezTo>
                      <a:cubicBezTo>
                        <a:pt x="614523" y="0"/>
                        <a:pt x="791766" y="177243"/>
                        <a:pt x="791766" y="395883"/>
                      </a:cubicBezTo>
                      <a:cubicBezTo>
                        <a:pt x="791766" y="614523"/>
                        <a:pt x="614523" y="791766"/>
                        <a:pt x="395883" y="791766"/>
                      </a:cubicBezTo>
                      <a:cubicBezTo>
                        <a:pt x="177243" y="791766"/>
                        <a:pt x="0" y="614523"/>
                        <a:pt x="0" y="395883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7381" tIns="127381" rIns="127381" bIns="127381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/>
                </a:p>
              </p:txBody>
            </p:sp>
            <p:sp>
              <p:nvSpPr>
                <p:cNvPr id="2799" name="Hình tự do: Hình 2798">
                  <a:extLst>
                    <a:ext uri="{FF2B5EF4-FFF2-40B4-BE49-F238E27FC236}">
                      <a16:creationId xmlns:a16="http://schemas.microsoft.com/office/drawing/2014/main" id="{B05C17A8-92B8-983C-5329-206369515E44}"/>
                    </a:ext>
                  </a:extLst>
                </p:cNvPr>
                <p:cNvSpPr/>
                <p:nvPr/>
              </p:nvSpPr>
              <p:spPr>
                <a:xfrm rot="7856912">
                  <a:off x="5307707" y="3354662"/>
                  <a:ext cx="840376" cy="745966"/>
                </a:xfrm>
                <a:custGeom>
                  <a:avLst/>
                  <a:gdLst>
                    <a:gd name="connsiteX0" fmla="*/ 0 w 791765"/>
                    <a:gd name="connsiteY0" fmla="*/ 395883 h 791765"/>
                    <a:gd name="connsiteX1" fmla="*/ 395883 w 791765"/>
                    <a:gd name="connsiteY1" fmla="*/ 0 h 791765"/>
                    <a:gd name="connsiteX2" fmla="*/ 791766 w 791765"/>
                    <a:gd name="connsiteY2" fmla="*/ 395883 h 791765"/>
                    <a:gd name="connsiteX3" fmla="*/ 395883 w 791765"/>
                    <a:gd name="connsiteY3" fmla="*/ 791766 h 791765"/>
                    <a:gd name="connsiteX4" fmla="*/ 0 w 791765"/>
                    <a:gd name="connsiteY4" fmla="*/ 395883 h 79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765" h="791765">
                      <a:moveTo>
                        <a:pt x="0" y="395883"/>
                      </a:moveTo>
                      <a:cubicBezTo>
                        <a:pt x="0" y="177243"/>
                        <a:pt x="177243" y="0"/>
                        <a:pt x="395883" y="0"/>
                      </a:cubicBezTo>
                      <a:cubicBezTo>
                        <a:pt x="614523" y="0"/>
                        <a:pt x="791766" y="177243"/>
                        <a:pt x="791766" y="395883"/>
                      </a:cubicBezTo>
                      <a:cubicBezTo>
                        <a:pt x="791766" y="614523"/>
                        <a:pt x="614523" y="791766"/>
                        <a:pt x="395883" y="791766"/>
                      </a:cubicBezTo>
                      <a:cubicBezTo>
                        <a:pt x="177243" y="791766"/>
                        <a:pt x="0" y="614523"/>
                        <a:pt x="0" y="39588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7381" tIns="127381" rIns="127381" bIns="127381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1000" b="1" kern="1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00" name="Hình tự do: Hình 2799">
                  <a:extLst>
                    <a:ext uri="{FF2B5EF4-FFF2-40B4-BE49-F238E27FC236}">
                      <a16:creationId xmlns:a16="http://schemas.microsoft.com/office/drawing/2014/main" id="{0CCF8FFA-DC4B-DCE1-A700-2416F841AB37}"/>
                    </a:ext>
                  </a:extLst>
                </p:cNvPr>
                <p:cNvSpPr/>
                <p:nvPr/>
              </p:nvSpPr>
              <p:spPr>
                <a:xfrm>
                  <a:off x="4176117" y="3810550"/>
                  <a:ext cx="791765" cy="791765"/>
                </a:xfrm>
                <a:custGeom>
                  <a:avLst/>
                  <a:gdLst>
                    <a:gd name="connsiteX0" fmla="*/ 0 w 791765"/>
                    <a:gd name="connsiteY0" fmla="*/ 395883 h 791765"/>
                    <a:gd name="connsiteX1" fmla="*/ 395883 w 791765"/>
                    <a:gd name="connsiteY1" fmla="*/ 0 h 791765"/>
                    <a:gd name="connsiteX2" fmla="*/ 791766 w 791765"/>
                    <a:gd name="connsiteY2" fmla="*/ 395883 h 791765"/>
                    <a:gd name="connsiteX3" fmla="*/ 395883 w 791765"/>
                    <a:gd name="connsiteY3" fmla="*/ 791766 h 791765"/>
                    <a:gd name="connsiteX4" fmla="*/ 0 w 791765"/>
                    <a:gd name="connsiteY4" fmla="*/ 395883 h 79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765" h="791765">
                      <a:moveTo>
                        <a:pt x="0" y="395883"/>
                      </a:moveTo>
                      <a:cubicBezTo>
                        <a:pt x="0" y="177243"/>
                        <a:pt x="177243" y="0"/>
                        <a:pt x="395883" y="0"/>
                      </a:cubicBezTo>
                      <a:cubicBezTo>
                        <a:pt x="614523" y="0"/>
                        <a:pt x="791766" y="177243"/>
                        <a:pt x="791766" y="395883"/>
                      </a:cubicBezTo>
                      <a:cubicBezTo>
                        <a:pt x="791766" y="614523"/>
                        <a:pt x="614523" y="791766"/>
                        <a:pt x="395883" y="791766"/>
                      </a:cubicBezTo>
                      <a:cubicBezTo>
                        <a:pt x="177243" y="791766"/>
                        <a:pt x="0" y="614523"/>
                        <a:pt x="0" y="395883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60401" tIns="160401" rIns="160401" bIns="160401" numCol="1" spcCol="1270" anchor="ctr" anchorCtr="0">
                  <a:noAutofit/>
                </a:bodyPr>
                <a:lstStyle/>
                <a:p>
                  <a:pPr marL="0" lvl="0" indent="0" algn="ctr" defTabSz="1555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3500" kern="1200" dirty="0"/>
                </a:p>
              </p:txBody>
            </p:sp>
            <p:sp>
              <p:nvSpPr>
                <p:cNvPr id="2801" name="Hình tự do: Hình 2800">
                  <a:extLst>
                    <a:ext uri="{FF2B5EF4-FFF2-40B4-BE49-F238E27FC236}">
                      <a16:creationId xmlns:a16="http://schemas.microsoft.com/office/drawing/2014/main" id="{B2F334E8-2911-6B0A-3F36-957F0BEB1F73}"/>
                    </a:ext>
                  </a:extLst>
                </p:cNvPr>
                <p:cNvSpPr/>
                <p:nvPr/>
              </p:nvSpPr>
              <p:spPr>
                <a:xfrm>
                  <a:off x="3020221" y="3331762"/>
                  <a:ext cx="791765" cy="791765"/>
                </a:xfrm>
                <a:custGeom>
                  <a:avLst/>
                  <a:gdLst>
                    <a:gd name="connsiteX0" fmla="*/ 0 w 791765"/>
                    <a:gd name="connsiteY0" fmla="*/ 395883 h 791765"/>
                    <a:gd name="connsiteX1" fmla="*/ 395883 w 791765"/>
                    <a:gd name="connsiteY1" fmla="*/ 0 h 791765"/>
                    <a:gd name="connsiteX2" fmla="*/ 791766 w 791765"/>
                    <a:gd name="connsiteY2" fmla="*/ 395883 h 791765"/>
                    <a:gd name="connsiteX3" fmla="*/ 395883 w 791765"/>
                    <a:gd name="connsiteY3" fmla="*/ 791766 h 791765"/>
                    <a:gd name="connsiteX4" fmla="*/ 0 w 791765"/>
                    <a:gd name="connsiteY4" fmla="*/ 395883 h 79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765" h="791765">
                      <a:moveTo>
                        <a:pt x="0" y="395883"/>
                      </a:moveTo>
                      <a:cubicBezTo>
                        <a:pt x="0" y="177243"/>
                        <a:pt x="177243" y="0"/>
                        <a:pt x="395883" y="0"/>
                      </a:cubicBezTo>
                      <a:cubicBezTo>
                        <a:pt x="614523" y="0"/>
                        <a:pt x="791766" y="177243"/>
                        <a:pt x="791766" y="395883"/>
                      </a:cubicBezTo>
                      <a:cubicBezTo>
                        <a:pt x="791766" y="614523"/>
                        <a:pt x="614523" y="791766"/>
                        <a:pt x="395883" y="791766"/>
                      </a:cubicBezTo>
                      <a:cubicBezTo>
                        <a:pt x="177243" y="791766"/>
                        <a:pt x="0" y="614523"/>
                        <a:pt x="0" y="395883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60401" tIns="160401" rIns="160401" bIns="160401" numCol="1" spcCol="1270" anchor="ctr" anchorCtr="0">
                  <a:noAutofit/>
                </a:bodyPr>
                <a:lstStyle/>
                <a:p>
                  <a:pPr marL="0" lvl="0" indent="0" algn="ctr" defTabSz="1555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3500" kern="1200" dirty="0"/>
                </a:p>
              </p:txBody>
            </p:sp>
            <p:sp>
              <p:nvSpPr>
                <p:cNvPr id="2802" name="Hình tự do: Hình 2801">
                  <a:extLst>
                    <a:ext uri="{FF2B5EF4-FFF2-40B4-BE49-F238E27FC236}">
                      <a16:creationId xmlns:a16="http://schemas.microsoft.com/office/drawing/2014/main" id="{7ED7B9C5-DF97-7958-968F-D64273A9368A}"/>
                    </a:ext>
                  </a:extLst>
                </p:cNvPr>
                <p:cNvSpPr/>
                <p:nvPr/>
              </p:nvSpPr>
              <p:spPr>
                <a:xfrm>
                  <a:off x="2541434" y="2175867"/>
                  <a:ext cx="791765" cy="791765"/>
                </a:xfrm>
                <a:custGeom>
                  <a:avLst/>
                  <a:gdLst>
                    <a:gd name="connsiteX0" fmla="*/ 0 w 791765"/>
                    <a:gd name="connsiteY0" fmla="*/ 395883 h 791765"/>
                    <a:gd name="connsiteX1" fmla="*/ 395883 w 791765"/>
                    <a:gd name="connsiteY1" fmla="*/ 0 h 791765"/>
                    <a:gd name="connsiteX2" fmla="*/ 791766 w 791765"/>
                    <a:gd name="connsiteY2" fmla="*/ 395883 h 791765"/>
                    <a:gd name="connsiteX3" fmla="*/ 395883 w 791765"/>
                    <a:gd name="connsiteY3" fmla="*/ 791766 h 791765"/>
                    <a:gd name="connsiteX4" fmla="*/ 0 w 791765"/>
                    <a:gd name="connsiteY4" fmla="*/ 395883 h 79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765" h="791765">
                      <a:moveTo>
                        <a:pt x="0" y="395883"/>
                      </a:moveTo>
                      <a:cubicBezTo>
                        <a:pt x="0" y="177243"/>
                        <a:pt x="177243" y="0"/>
                        <a:pt x="395883" y="0"/>
                      </a:cubicBezTo>
                      <a:cubicBezTo>
                        <a:pt x="614523" y="0"/>
                        <a:pt x="791766" y="177243"/>
                        <a:pt x="791766" y="395883"/>
                      </a:cubicBezTo>
                      <a:cubicBezTo>
                        <a:pt x="791766" y="614523"/>
                        <a:pt x="614523" y="791766"/>
                        <a:pt x="395883" y="791766"/>
                      </a:cubicBezTo>
                      <a:cubicBezTo>
                        <a:pt x="177243" y="791766"/>
                        <a:pt x="0" y="614523"/>
                        <a:pt x="0" y="395883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60401" tIns="160401" rIns="160401" bIns="160401" numCol="1" spcCol="1270" anchor="ctr" anchorCtr="0">
                  <a:noAutofit/>
                </a:bodyPr>
                <a:lstStyle/>
                <a:p>
                  <a:pPr marL="0" lvl="0" indent="0" algn="ctr" defTabSz="1555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3500" kern="1200" dirty="0"/>
                </a:p>
              </p:txBody>
            </p:sp>
            <p:sp>
              <p:nvSpPr>
                <p:cNvPr id="2803" name="Hình tự do: Hình 2802">
                  <a:extLst>
                    <a:ext uri="{FF2B5EF4-FFF2-40B4-BE49-F238E27FC236}">
                      <a16:creationId xmlns:a16="http://schemas.microsoft.com/office/drawing/2014/main" id="{7099CB66-F161-D103-3776-4F46370EB4D6}"/>
                    </a:ext>
                  </a:extLst>
                </p:cNvPr>
                <p:cNvSpPr/>
                <p:nvPr/>
              </p:nvSpPr>
              <p:spPr>
                <a:xfrm>
                  <a:off x="3020221" y="1019971"/>
                  <a:ext cx="791765" cy="791765"/>
                </a:xfrm>
                <a:custGeom>
                  <a:avLst/>
                  <a:gdLst>
                    <a:gd name="connsiteX0" fmla="*/ 0 w 791765"/>
                    <a:gd name="connsiteY0" fmla="*/ 395883 h 791765"/>
                    <a:gd name="connsiteX1" fmla="*/ 395883 w 791765"/>
                    <a:gd name="connsiteY1" fmla="*/ 0 h 791765"/>
                    <a:gd name="connsiteX2" fmla="*/ 791766 w 791765"/>
                    <a:gd name="connsiteY2" fmla="*/ 395883 h 791765"/>
                    <a:gd name="connsiteX3" fmla="*/ 395883 w 791765"/>
                    <a:gd name="connsiteY3" fmla="*/ 791766 h 791765"/>
                    <a:gd name="connsiteX4" fmla="*/ 0 w 791765"/>
                    <a:gd name="connsiteY4" fmla="*/ 395883 h 79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765" h="791765">
                      <a:moveTo>
                        <a:pt x="0" y="395883"/>
                      </a:moveTo>
                      <a:cubicBezTo>
                        <a:pt x="0" y="177243"/>
                        <a:pt x="177243" y="0"/>
                        <a:pt x="395883" y="0"/>
                      </a:cubicBezTo>
                      <a:cubicBezTo>
                        <a:pt x="614523" y="0"/>
                        <a:pt x="791766" y="177243"/>
                        <a:pt x="791766" y="395883"/>
                      </a:cubicBezTo>
                      <a:cubicBezTo>
                        <a:pt x="791766" y="614523"/>
                        <a:pt x="614523" y="791766"/>
                        <a:pt x="395883" y="791766"/>
                      </a:cubicBezTo>
                      <a:cubicBezTo>
                        <a:pt x="177243" y="791766"/>
                        <a:pt x="0" y="614523"/>
                        <a:pt x="0" y="395883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60401" tIns="160401" rIns="160401" bIns="160401" numCol="1" spcCol="1270" anchor="ctr" anchorCtr="0">
                  <a:noAutofit/>
                </a:bodyPr>
                <a:lstStyle/>
                <a:p>
                  <a:pPr marL="0" lvl="0" indent="0" algn="ctr" defTabSz="1555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3500" kern="1200" dirty="0"/>
                </a:p>
              </p:txBody>
            </p:sp>
            <p:sp>
              <p:nvSpPr>
                <p:cNvPr id="2804" name="Hình tự do: Hình 2803">
                  <a:extLst>
                    <a:ext uri="{FF2B5EF4-FFF2-40B4-BE49-F238E27FC236}">
                      <a16:creationId xmlns:a16="http://schemas.microsoft.com/office/drawing/2014/main" id="{84FA633D-CEA4-886C-FB00-722963CA22C1}"/>
                    </a:ext>
                  </a:extLst>
                </p:cNvPr>
                <p:cNvSpPr/>
                <p:nvPr/>
              </p:nvSpPr>
              <p:spPr>
                <a:xfrm>
                  <a:off x="4176117" y="571057"/>
                  <a:ext cx="791765" cy="791765"/>
                </a:xfrm>
                <a:custGeom>
                  <a:avLst/>
                  <a:gdLst>
                    <a:gd name="connsiteX0" fmla="*/ 0 w 791765"/>
                    <a:gd name="connsiteY0" fmla="*/ 395883 h 791765"/>
                    <a:gd name="connsiteX1" fmla="*/ 395883 w 791765"/>
                    <a:gd name="connsiteY1" fmla="*/ 0 h 791765"/>
                    <a:gd name="connsiteX2" fmla="*/ 791766 w 791765"/>
                    <a:gd name="connsiteY2" fmla="*/ 395883 h 791765"/>
                    <a:gd name="connsiteX3" fmla="*/ 395883 w 791765"/>
                    <a:gd name="connsiteY3" fmla="*/ 791766 h 791765"/>
                    <a:gd name="connsiteX4" fmla="*/ 0 w 791765"/>
                    <a:gd name="connsiteY4" fmla="*/ 395883 h 79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765" h="791765">
                      <a:moveTo>
                        <a:pt x="0" y="395883"/>
                      </a:moveTo>
                      <a:cubicBezTo>
                        <a:pt x="0" y="177243"/>
                        <a:pt x="177243" y="0"/>
                        <a:pt x="395883" y="0"/>
                      </a:cubicBezTo>
                      <a:cubicBezTo>
                        <a:pt x="614523" y="0"/>
                        <a:pt x="791766" y="177243"/>
                        <a:pt x="791766" y="395883"/>
                      </a:cubicBezTo>
                      <a:cubicBezTo>
                        <a:pt x="791766" y="614523"/>
                        <a:pt x="614523" y="791766"/>
                        <a:pt x="395883" y="791766"/>
                      </a:cubicBezTo>
                      <a:cubicBezTo>
                        <a:pt x="177243" y="791766"/>
                        <a:pt x="0" y="614523"/>
                        <a:pt x="0" y="395883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7381" tIns="127381" rIns="127381" bIns="127381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/>
                </a:p>
              </p:txBody>
            </p:sp>
            <p:sp>
              <p:nvSpPr>
                <p:cNvPr id="2805" name="Hình tự do: Hình 2804">
                  <a:extLst>
                    <a:ext uri="{FF2B5EF4-FFF2-40B4-BE49-F238E27FC236}">
                      <a16:creationId xmlns:a16="http://schemas.microsoft.com/office/drawing/2014/main" id="{3EDE3929-098F-7317-ADF4-4755F2734F1F}"/>
                    </a:ext>
                  </a:extLst>
                </p:cNvPr>
                <p:cNvSpPr/>
                <p:nvPr/>
              </p:nvSpPr>
              <p:spPr>
                <a:xfrm>
                  <a:off x="5332013" y="1049845"/>
                  <a:ext cx="791765" cy="791765"/>
                </a:xfrm>
                <a:custGeom>
                  <a:avLst/>
                  <a:gdLst>
                    <a:gd name="connsiteX0" fmla="*/ 0 w 791765"/>
                    <a:gd name="connsiteY0" fmla="*/ 395883 h 791765"/>
                    <a:gd name="connsiteX1" fmla="*/ 395883 w 791765"/>
                    <a:gd name="connsiteY1" fmla="*/ 0 h 791765"/>
                    <a:gd name="connsiteX2" fmla="*/ 791766 w 791765"/>
                    <a:gd name="connsiteY2" fmla="*/ 395883 h 791765"/>
                    <a:gd name="connsiteX3" fmla="*/ 395883 w 791765"/>
                    <a:gd name="connsiteY3" fmla="*/ 791766 h 791765"/>
                    <a:gd name="connsiteX4" fmla="*/ 0 w 791765"/>
                    <a:gd name="connsiteY4" fmla="*/ 395883 h 79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765" h="791765">
                      <a:moveTo>
                        <a:pt x="0" y="395883"/>
                      </a:moveTo>
                      <a:cubicBezTo>
                        <a:pt x="0" y="177243"/>
                        <a:pt x="177243" y="0"/>
                        <a:pt x="395883" y="0"/>
                      </a:cubicBezTo>
                      <a:cubicBezTo>
                        <a:pt x="614523" y="0"/>
                        <a:pt x="791766" y="177243"/>
                        <a:pt x="791766" y="395883"/>
                      </a:cubicBezTo>
                      <a:cubicBezTo>
                        <a:pt x="791766" y="614523"/>
                        <a:pt x="614523" y="791766"/>
                        <a:pt x="395883" y="791766"/>
                      </a:cubicBezTo>
                      <a:cubicBezTo>
                        <a:pt x="177243" y="791766"/>
                        <a:pt x="0" y="614523"/>
                        <a:pt x="0" y="395883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7381" tIns="127381" rIns="127381" bIns="127381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/>
                </a:p>
              </p:txBody>
            </p:sp>
            <p:sp>
              <p:nvSpPr>
                <p:cNvPr id="2806" name="Hình tự do: Hình 2805">
                  <a:extLst>
                    <a:ext uri="{FF2B5EF4-FFF2-40B4-BE49-F238E27FC236}">
                      <a16:creationId xmlns:a16="http://schemas.microsoft.com/office/drawing/2014/main" id="{B22E99FD-8975-8336-4ED7-E6E543B28F50}"/>
                    </a:ext>
                  </a:extLst>
                </p:cNvPr>
                <p:cNvSpPr/>
                <p:nvPr/>
              </p:nvSpPr>
              <p:spPr>
                <a:xfrm>
                  <a:off x="5810800" y="2205740"/>
                  <a:ext cx="791765" cy="791765"/>
                </a:xfrm>
                <a:custGeom>
                  <a:avLst/>
                  <a:gdLst>
                    <a:gd name="connsiteX0" fmla="*/ 0 w 791765"/>
                    <a:gd name="connsiteY0" fmla="*/ 395883 h 791765"/>
                    <a:gd name="connsiteX1" fmla="*/ 395883 w 791765"/>
                    <a:gd name="connsiteY1" fmla="*/ 0 h 791765"/>
                    <a:gd name="connsiteX2" fmla="*/ 791766 w 791765"/>
                    <a:gd name="connsiteY2" fmla="*/ 395883 h 791765"/>
                    <a:gd name="connsiteX3" fmla="*/ 395883 w 791765"/>
                    <a:gd name="connsiteY3" fmla="*/ 791766 h 791765"/>
                    <a:gd name="connsiteX4" fmla="*/ 0 w 791765"/>
                    <a:gd name="connsiteY4" fmla="*/ 395883 h 79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765" h="791765">
                      <a:moveTo>
                        <a:pt x="0" y="395883"/>
                      </a:moveTo>
                      <a:cubicBezTo>
                        <a:pt x="0" y="177243"/>
                        <a:pt x="177243" y="0"/>
                        <a:pt x="395883" y="0"/>
                      </a:cubicBezTo>
                      <a:cubicBezTo>
                        <a:pt x="614523" y="0"/>
                        <a:pt x="791766" y="177243"/>
                        <a:pt x="791766" y="395883"/>
                      </a:cubicBezTo>
                      <a:cubicBezTo>
                        <a:pt x="791766" y="614523"/>
                        <a:pt x="614523" y="791766"/>
                        <a:pt x="395883" y="791766"/>
                      </a:cubicBezTo>
                      <a:cubicBezTo>
                        <a:pt x="177243" y="791766"/>
                        <a:pt x="0" y="614523"/>
                        <a:pt x="0" y="395883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7381" tIns="127381" rIns="127381" bIns="127381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900" kern="1200"/>
                </a:p>
              </p:txBody>
            </p:sp>
            <p:sp>
              <p:nvSpPr>
                <p:cNvPr id="2807" name="Hình tự do: Hình 2806">
                  <a:extLst>
                    <a:ext uri="{FF2B5EF4-FFF2-40B4-BE49-F238E27FC236}">
                      <a16:creationId xmlns:a16="http://schemas.microsoft.com/office/drawing/2014/main" id="{879E6A05-5548-5541-5BFE-890EB27DC5DB}"/>
                    </a:ext>
                  </a:extLst>
                </p:cNvPr>
                <p:cNvSpPr/>
                <p:nvPr/>
              </p:nvSpPr>
              <p:spPr>
                <a:xfrm>
                  <a:off x="2541434" y="2205740"/>
                  <a:ext cx="791765" cy="791765"/>
                </a:xfrm>
                <a:custGeom>
                  <a:avLst/>
                  <a:gdLst>
                    <a:gd name="connsiteX0" fmla="*/ 0 w 791765"/>
                    <a:gd name="connsiteY0" fmla="*/ 395883 h 791765"/>
                    <a:gd name="connsiteX1" fmla="*/ 395883 w 791765"/>
                    <a:gd name="connsiteY1" fmla="*/ 0 h 791765"/>
                    <a:gd name="connsiteX2" fmla="*/ 791766 w 791765"/>
                    <a:gd name="connsiteY2" fmla="*/ 395883 h 791765"/>
                    <a:gd name="connsiteX3" fmla="*/ 395883 w 791765"/>
                    <a:gd name="connsiteY3" fmla="*/ 791766 h 791765"/>
                    <a:gd name="connsiteX4" fmla="*/ 0 w 791765"/>
                    <a:gd name="connsiteY4" fmla="*/ 395883 h 79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765" h="791765">
                      <a:moveTo>
                        <a:pt x="0" y="395883"/>
                      </a:moveTo>
                      <a:cubicBezTo>
                        <a:pt x="0" y="177243"/>
                        <a:pt x="177243" y="0"/>
                        <a:pt x="395883" y="0"/>
                      </a:cubicBezTo>
                      <a:cubicBezTo>
                        <a:pt x="614523" y="0"/>
                        <a:pt x="791766" y="177243"/>
                        <a:pt x="791766" y="395883"/>
                      </a:cubicBezTo>
                      <a:cubicBezTo>
                        <a:pt x="791766" y="614523"/>
                        <a:pt x="614523" y="791766"/>
                        <a:pt x="395883" y="791766"/>
                      </a:cubicBezTo>
                      <a:cubicBezTo>
                        <a:pt x="177243" y="791766"/>
                        <a:pt x="0" y="614523"/>
                        <a:pt x="0" y="395883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60401" tIns="160401" rIns="160401" bIns="160401" numCol="1" spcCol="1270" anchor="ctr" anchorCtr="0">
                  <a:noAutofit/>
                </a:bodyPr>
                <a:lstStyle/>
                <a:p>
                  <a:pPr marL="0" lvl="0" indent="0" algn="ctr" defTabSz="1555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3500" kern="1200" dirty="0"/>
                </a:p>
              </p:txBody>
            </p:sp>
            <p:sp>
              <p:nvSpPr>
                <p:cNvPr id="2808" name="Hình tự do: Hình 2807">
                  <a:extLst>
                    <a:ext uri="{FF2B5EF4-FFF2-40B4-BE49-F238E27FC236}">
                      <a16:creationId xmlns:a16="http://schemas.microsoft.com/office/drawing/2014/main" id="{B62213C2-90DD-F14B-FA4B-AC1457148E6E}"/>
                    </a:ext>
                  </a:extLst>
                </p:cNvPr>
                <p:cNvSpPr/>
                <p:nvPr/>
              </p:nvSpPr>
              <p:spPr>
                <a:xfrm>
                  <a:off x="3020221" y="1049845"/>
                  <a:ext cx="791765" cy="791765"/>
                </a:xfrm>
                <a:custGeom>
                  <a:avLst/>
                  <a:gdLst>
                    <a:gd name="connsiteX0" fmla="*/ 0 w 791765"/>
                    <a:gd name="connsiteY0" fmla="*/ 395883 h 791765"/>
                    <a:gd name="connsiteX1" fmla="*/ 395883 w 791765"/>
                    <a:gd name="connsiteY1" fmla="*/ 0 h 791765"/>
                    <a:gd name="connsiteX2" fmla="*/ 791766 w 791765"/>
                    <a:gd name="connsiteY2" fmla="*/ 395883 h 791765"/>
                    <a:gd name="connsiteX3" fmla="*/ 395883 w 791765"/>
                    <a:gd name="connsiteY3" fmla="*/ 791766 h 791765"/>
                    <a:gd name="connsiteX4" fmla="*/ 0 w 791765"/>
                    <a:gd name="connsiteY4" fmla="*/ 395883 h 79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765" h="791765">
                      <a:moveTo>
                        <a:pt x="0" y="395883"/>
                      </a:moveTo>
                      <a:cubicBezTo>
                        <a:pt x="0" y="177243"/>
                        <a:pt x="177243" y="0"/>
                        <a:pt x="395883" y="0"/>
                      </a:cubicBezTo>
                      <a:cubicBezTo>
                        <a:pt x="614523" y="0"/>
                        <a:pt x="791766" y="177243"/>
                        <a:pt x="791766" y="395883"/>
                      </a:cubicBezTo>
                      <a:cubicBezTo>
                        <a:pt x="791766" y="614523"/>
                        <a:pt x="614523" y="791766"/>
                        <a:pt x="395883" y="791766"/>
                      </a:cubicBezTo>
                      <a:cubicBezTo>
                        <a:pt x="177243" y="791766"/>
                        <a:pt x="0" y="614523"/>
                        <a:pt x="0" y="395883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60401" tIns="160401" rIns="160401" bIns="160401" numCol="1" spcCol="1270" anchor="ctr" anchorCtr="0">
                  <a:noAutofit/>
                </a:bodyPr>
                <a:lstStyle/>
                <a:p>
                  <a:pPr marL="0" lvl="0" indent="0" algn="ctr" defTabSz="1555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3500" kern="1200" dirty="0"/>
                </a:p>
              </p:txBody>
            </p:sp>
            <p:sp>
              <p:nvSpPr>
                <p:cNvPr id="2809" name="Hình tự do: Hình 2808">
                  <a:extLst>
                    <a:ext uri="{FF2B5EF4-FFF2-40B4-BE49-F238E27FC236}">
                      <a16:creationId xmlns:a16="http://schemas.microsoft.com/office/drawing/2014/main" id="{143AF177-4886-A48C-6856-D8CA1C822749}"/>
                    </a:ext>
                  </a:extLst>
                </p:cNvPr>
                <p:cNvSpPr/>
                <p:nvPr/>
              </p:nvSpPr>
              <p:spPr>
                <a:xfrm rot="10800000">
                  <a:off x="4180437" y="3814225"/>
                  <a:ext cx="791765" cy="791765"/>
                </a:xfrm>
                <a:custGeom>
                  <a:avLst/>
                  <a:gdLst>
                    <a:gd name="connsiteX0" fmla="*/ 0 w 791765"/>
                    <a:gd name="connsiteY0" fmla="*/ 395883 h 791765"/>
                    <a:gd name="connsiteX1" fmla="*/ 395883 w 791765"/>
                    <a:gd name="connsiteY1" fmla="*/ 0 h 791765"/>
                    <a:gd name="connsiteX2" fmla="*/ 791766 w 791765"/>
                    <a:gd name="connsiteY2" fmla="*/ 395883 h 791765"/>
                    <a:gd name="connsiteX3" fmla="*/ 395883 w 791765"/>
                    <a:gd name="connsiteY3" fmla="*/ 791766 h 791765"/>
                    <a:gd name="connsiteX4" fmla="*/ 0 w 791765"/>
                    <a:gd name="connsiteY4" fmla="*/ 395883 h 79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765" h="791765">
                      <a:moveTo>
                        <a:pt x="0" y="395883"/>
                      </a:moveTo>
                      <a:cubicBezTo>
                        <a:pt x="0" y="177243"/>
                        <a:pt x="177243" y="0"/>
                        <a:pt x="395883" y="0"/>
                      </a:cubicBezTo>
                      <a:cubicBezTo>
                        <a:pt x="614523" y="0"/>
                        <a:pt x="791766" y="177243"/>
                        <a:pt x="791766" y="395883"/>
                      </a:cubicBezTo>
                      <a:cubicBezTo>
                        <a:pt x="791766" y="614523"/>
                        <a:pt x="614523" y="791766"/>
                        <a:pt x="395883" y="791766"/>
                      </a:cubicBezTo>
                      <a:cubicBezTo>
                        <a:pt x="177243" y="791766"/>
                        <a:pt x="0" y="614523"/>
                        <a:pt x="0" y="39588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spcFirstLastPara="0" vert="horz" wrap="square" lIns="160401" tIns="160401" rIns="160401" bIns="160401" numCol="1" spcCol="1270" anchor="ctr" anchorCtr="0">
                  <a:noAutofit/>
                </a:bodyPr>
                <a:lstStyle/>
                <a:p>
                  <a:pPr marL="0" lvl="0" indent="0" algn="ctr" defTabSz="1555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1100" b="1" kern="12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10" name="Hình tự do: Hình 2809">
                  <a:extLst>
                    <a:ext uri="{FF2B5EF4-FFF2-40B4-BE49-F238E27FC236}">
                      <a16:creationId xmlns:a16="http://schemas.microsoft.com/office/drawing/2014/main" id="{040C5C3C-104B-BEBE-AC6D-150642C7578B}"/>
                    </a:ext>
                  </a:extLst>
                </p:cNvPr>
                <p:cNvSpPr/>
                <p:nvPr/>
              </p:nvSpPr>
              <p:spPr>
                <a:xfrm rot="13735916">
                  <a:off x="3000124" y="3371779"/>
                  <a:ext cx="840376" cy="745966"/>
                </a:xfrm>
                <a:custGeom>
                  <a:avLst/>
                  <a:gdLst>
                    <a:gd name="connsiteX0" fmla="*/ 0 w 791765"/>
                    <a:gd name="connsiteY0" fmla="*/ 395883 h 791765"/>
                    <a:gd name="connsiteX1" fmla="*/ 395883 w 791765"/>
                    <a:gd name="connsiteY1" fmla="*/ 0 h 791765"/>
                    <a:gd name="connsiteX2" fmla="*/ 791766 w 791765"/>
                    <a:gd name="connsiteY2" fmla="*/ 395883 h 791765"/>
                    <a:gd name="connsiteX3" fmla="*/ 395883 w 791765"/>
                    <a:gd name="connsiteY3" fmla="*/ 791766 h 791765"/>
                    <a:gd name="connsiteX4" fmla="*/ 0 w 791765"/>
                    <a:gd name="connsiteY4" fmla="*/ 395883 h 79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765" h="791765">
                      <a:moveTo>
                        <a:pt x="0" y="395883"/>
                      </a:moveTo>
                      <a:cubicBezTo>
                        <a:pt x="0" y="177243"/>
                        <a:pt x="177243" y="0"/>
                        <a:pt x="395883" y="0"/>
                      </a:cubicBezTo>
                      <a:cubicBezTo>
                        <a:pt x="614523" y="0"/>
                        <a:pt x="791766" y="177243"/>
                        <a:pt x="791766" y="395883"/>
                      </a:cubicBezTo>
                      <a:cubicBezTo>
                        <a:pt x="791766" y="614523"/>
                        <a:pt x="614523" y="791766"/>
                        <a:pt x="395883" y="791766"/>
                      </a:cubicBezTo>
                      <a:cubicBezTo>
                        <a:pt x="177243" y="791766"/>
                        <a:pt x="0" y="614523"/>
                        <a:pt x="0" y="39588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spcFirstLastPara="0" vert="horz" wrap="square" lIns="160401" tIns="160401" rIns="160401" bIns="160401" numCol="1" spcCol="1270" anchor="ctr" anchorCtr="0">
                  <a:noAutofit/>
                </a:bodyPr>
                <a:lstStyle/>
                <a:p>
                  <a:pPr marL="0" lvl="0" indent="0" algn="ctr" defTabSz="1555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1100" b="1" kern="12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11" name="Hình tự do: Hình 2810">
                  <a:extLst>
                    <a:ext uri="{FF2B5EF4-FFF2-40B4-BE49-F238E27FC236}">
                      <a16:creationId xmlns:a16="http://schemas.microsoft.com/office/drawing/2014/main" id="{C349562E-2169-354E-6D4A-EF98920DBBBF}"/>
                    </a:ext>
                  </a:extLst>
                </p:cNvPr>
                <p:cNvSpPr/>
                <p:nvPr/>
              </p:nvSpPr>
              <p:spPr>
                <a:xfrm>
                  <a:off x="4197340" y="567717"/>
                  <a:ext cx="791765" cy="791765"/>
                </a:xfrm>
                <a:custGeom>
                  <a:avLst/>
                  <a:gdLst>
                    <a:gd name="connsiteX0" fmla="*/ 0 w 791765"/>
                    <a:gd name="connsiteY0" fmla="*/ 395883 h 791765"/>
                    <a:gd name="connsiteX1" fmla="*/ 395883 w 791765"/>
                    <a:gd name="connsiteY1" fmla="*/ 0 h 791765"/>
                    <a:gd name="connsiteX2" fmla="*/ 791766 w 791765"/>
                    <a:gd name="connsiteY2" fmla="*/ 395883 h 791765"/>
                    <a:gd name="connsiteX3" fmla="*/ 395883 w 791765"/>
                    <a:gd name="connsiteY3" fmla="*/ 791766 h 791765"/>
                    <a:gd name="connsiteX4" fmla="*/ 0 w 791765"/>
                    <a:gd name="connsiteY4" fmla="*/ 395883 h 79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765" h="791765">
                      <a:moveTo>
                        <a:pt x="0" y="395883"/>
                      </a:moveTo>
                      <a:cubicBezTo>
                        <a:pt x="0" y="177243"/>
                        <a:pt x="177243" y="0"/>
                        <a:pt x="395883" y="0"/>
                      </a:cubicBezTo>
                      <a:cubicBezTo>
                        <a:pt x="614523" y="0"/>
                        <a:pt x="791766" y="177243"/>
                        <a:pt x="791766" y="395883"/>
                      </a:cubicBezTo>
                      <a:cubicBezTo>
                        <a:pt x="791766" y="614523"/>
                        <a:pt x="614523" y="791766"/>
                        <a:pt x="395883" y="791766"/>
                      </a:cubicBezTo>
                      <a:cubicBezTo>
                        <a:pt x="177243" y="791766"/>
                        <a:pt x="0" y="614523"/>
                        <a:pt x="0" y="39588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spcFirstLastPara="0" vert="horz" wrap="square" lIns="127381" tIns="127381" rIns="127381" bIns="127381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1100" b="1" kern="12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12" name="Hình tự do: Hình 2811">
                  <a:extLst>
                    <a:ext uri="{FF2B5EF4-FFF2-40B4-BE49-F238E27FC236}">
                      <a16:creationId xmlns:a16="http://schemas.microsoft.com/office/drawing/2014/main" id="{51540C95-D26E-D1BE-6230-DED9E381EFD7}"/>
                    </a:ext>
                  </a:extLst>
                </p:cNvPr>
                <p:cNvSpPr/>
                <p:nvPr/>
              </p:nvSpPr>
              <p:spPr>
                <a:xfrm rot="2440802">
                  <a:off x="5353236" y="1046505"/>
                  <a:ext cx="791765" cy="791765"/>
                </a:xfrm>
                <a:custGeom>
                  <a:avLst/>
                  <a:gdLst>
                    <a:gd name="connsiteX0" fmla="*/ 0 w 791765"/>
                    <a:gd name="connsiteY0" fmla="*/ 395883 h 791765"/>
                    <a:gd name="connsiteX1" fmla="*/ 395883 w 791765"/>
                    <a:gd name="connsiteY1" fmla="*/ 0 h 791765"/>
                    <a:gd name="connsiteX2" fmla="*/ 791766 w 791765"/>
                    <a:gd name="connsiteY2" fmla="*/ 395883 h 791765"/>
                    <a:gd name="connsiteX3" fmla="*/ 395883 w 791765"/>
                    <a:gd name="connsiteY3" fmla="*/ 791766 h 791765"/>
                    <a:gd name="connsiteX4" fmla="*/ 0 w 791765"/>
                    <a:gd name="connsiteY4" fmla="*/ 395883 h 79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765" h="791765">
                      <a:moveTo>
                        <a:pt x="0" y="395883"/>
                      </a:moveTo>
                      <a:cubicBezTo>
                        <a:pt x="0" y="177243"/>
                        <a:pt x="177243" y="0"/>
                        <a:pt x="395883" y="0"/>
                      </a:cubicBezTo>
                      <a:cubicBezTo>
                        <a:pt x="614523" y="0"/>
                        <a:pt x="791766" y="177243"/>
                        <a:pt x="791766" y="395883"/>
                      </a:cubicBezTo>
                      <a:cubicBezTo>
                        <a:pt x="791766" y="614523"/>
                        <a:pt x="614523" y="791766"/>
                        <a:pt x="395883" y="791766"/>
                      </a:cubicBezTo>
                      <a:cubicBezTo>
                        <a:pt x="177243" y="791766"/>
                        <a:pt x="0" y="614523"/>
                        <a:pt x="0" y="39588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spcFirstLastPara="0" vert="horz" wrap="square" lIns="127381" tIns="127381" rIns="127381" bIns="127381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1100" b="1" kern="12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13" name="Hình tự do: Hình 2812">
                  <a:extLst>
                    <a:ext uri="{FF2B5EF4-FFF2-40B4-BE49-F238E27FC236}">
                      <a16:creationId xmlns:a16="http://schemas.microsoft.com/office/drawing/2014/main" id="{F4404A69-1311-4ADB-5D3E-3AB1718753A5}"/>
                    </a:ext>
                  </a:extLst>
                </p:cNvPr>
                <p:cNvSpPr/>
                <p:nvPr/>
              </p:nvSpPr>
              <p:spPr>
                <a:xfrm rot="5400000">
                  <a:off x="5807718" y="2225300"/>
                  <a:ext cx="840376" cy="745966"/>
                </a:xfrm>
                <a:custGeom>
                  <a:avLst/>
                  <a:gdLst>
                    <a:gd name="connsiteX0" fmla="*/ 0 w 791765"/>
                    <a:gd name="connsiteY0" fmla="*/ 395883 h 791765"/>
                    <a:gd name="connsiteX1" fmla="*/ 395883 w 791765"/>
                    <a:gd name="connsiteY1" fmla="*/ 0 h 791765"/>
                    <a:gd name="connsiteX2" fmla="*/ 791766 w 791765"/>
                    <a:gd name="connsiteY2" fmla="*/ 395883 h 791765"/>
                    <a:gd name="connsiteX3" fmla="*/ 395883 w 791765"/>
                    <a:gd name="connsiteY3" fmla="*/ 791766 h 791765"/>
                    <a:gd name="connsiteX4" fmla="*/ 0 w 791765"/>
                    <a:gd name="connsiteY4" fmla="*/ 395883 h 79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765" h="791765">
                      <a:moveTo>
                        <a:pt x="0" y="395883"/>
                      </a:moveTo>
                      <a:cubicBezTo>
                        <a:pt x="0" y="177243"/>
                        <a:pt x="177243" y="0"/>
                        <a:pt x="395883" y="0"/>
                      </a:cubicBezTo>
                      <a:cubicBezTo>
                        <a:pt x="614523" y="0"/>
                        <a:pt x="791766" y="177243"/>
                        <a:pt x="791766" y="395883"/>
                      </a:cubicBezTo>
                      <a:cubicBezTo>
                        <a:pt x="791766" y="614523"/>
                        <a:pt x="614523" y="791766"/>
                        <a:pt x="395883" y="791766"/>
                      </a:cubicBezTo>
                      <a:cubicBezTo>
                        <a:pt x="177243" y="791766"/>
                        <a:pt x="0" y="614523"/>
                        <a:pt x="0" y="39588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spcFirstLastPara="0" vert="horz" wrap="square" lIns="127381" tIns="127381" rIns="127381" bIns="127381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1100" b="1" kern="12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14" name="Hình tự do: Hình 2813">
                  <a:extLst>
                    <a:ext uri="{FF2B5EF4-FFF2-40B4-BE49-F238E27FC236}">
                      <a16:creationId xmlns:a16="http://schemas.microsoft.com/office/drawing/2014/main" id="{4628E359-B9B8-E160-7527-2857CD706D81}"/>
                    </a:ext>
                  </a:extLst>
                </p:cNvPr>
                <p:cNvSpPr/>
                <p:nvPr/>
              </p:nvSpPr>
              <p:spPr>
                <a:xfrm rot="16200000">
                  <a:off x="2538352" y="2225300"/>
                  <a:ext cx="840376" cy="745966"/>
                </a:xfrm>
                <a:custGeom>
                  <a:avLst/>
                  <a:gdLst>
                    <a:gd name="connsiteX0" fmla="*/ 0 w 791765"/>
                    <a:gd name="connsiteY0" fmla="*/ 395883 h 791765"/>
                    <a:gd name="connsiteX1" fmla="*/ 395883 w 791765"/>
                    <a:gd name="connsiteY1" fmla="*/ 0 h 791765"/>
                    <a:gd name="connsiteX2" fmla="*/ 791766 w 791765"/>
                    <a:gd name="connsiteY2" fmla="*/ 395883 h 791765"/>
                    <a:gd name="connsiteX3" fmla="*/ 395883 w 791765"/>
                    <a:gd name="connsiteY3" fmla="*/ 791766 h 791765"/>
                    <a:gd name="connsiteX4" fmla="*/ 0 w 791765"/>
                    <a:gd name="connsiteY4" fmla="*/ 395883 h 79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765" h="791765">
                      <a:moveTo>
                        <a:pt x="0" y="395883"/>
                      </a:moveTo>
                      <a:cubicBezTo>
                        <a:pt x="0" y="177243"/>
                        <a:pt x="177243" y="0"/>
                        <a:pt x="395883" y="0"/>
                      </a:cubicBezTo>
                      <a:cubicBezTo>
                        <a:pt x="614523" y="0"/>
                        <a:pt x="791766" y="177243"/>
                        <a:pt x="791766" y="395883"/>
                      </a:cubicBezTo>
                      <a:cubicBezTo>
                        <a:pt x="791766" y="614523"/>
                        <a:pt x="614523" y="791766"/>
                        <a:pt x="395883" y="791766"/>
                      </a:cubicBezTo>
                      <a:cubicBezTo>
                        <a:pt x="177243" y="791766"/>
                        <a:pt x="0" y="614523"/>
                        <a:pt x="0" y="39588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spcFirstLastPara="0" vert="horz" wrap="square" lIns="160401" tIns="160401" rIns="160401" bIns="160401" numCol="1" spcCol="1270" anchor="ctr" anchorCtr="0">
                  <a:noAutofit/>
                </a:bodyPr>
                <a:lstStyle/>
                <a:p>
                  <a:pPr marL="0" lvl="0" indent="0" algn="ctr" defTabSz="1555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1100" b="1" kern="12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15" name="Hình tự do: Hình 2814">
                  <a:extLst>
                    <a:ext uri="{FF2B5EF4-FFF2-40B4-BE49-F238E27FC236}">
                      <a16:creationId xmlns:a16="http://schemas.microsoft.com/office/drawing/2014/main" id="{C1EA03B0-E431-81EC-581C-62D32706F615}"/>
                    </a:ext>
                  </a:extLst>
                </p:cNvPr>
                <p:cNvSpPr/>
                <p:nvPr/>
              </p:nvSpPr>
              <p:spPr>
                <a:xfrm rot="19400045">
                  <a:off x="3041444" y="1046505"/>
                  <a:ext cx="791765" cy="791765"/>
                </a:xfrm>
                <a:custGeom>
                  <a:avLst/>
                  <a:gdLst>
                    <a:gd name="connsiteX0" fmla="*/ 0 w 791765"/>
                    <a:gd name="connsiteY0" fmla="*/ 395883 h 791765"/>
                    <a:gd name="connsiteX1" fmla="*/ 395883 w 791765"/>
                    <a:gd name="connsiteY1" fmla="*/ 0 h 791765"/>
                    <a:gd name="connsiteX2" fmla="*/ 791766 w 791765"/>
                    <a:gd name="connsiteY2" fmla="*/ 395883 h 791765"/>
                    <a:gd name="connsiteX3" fmla="*/ 395883 w 791765"/>
                    <a:gd name="connsiteY3" fmla="*/ 791766 h 791765"/>
                    <a:gd name="connsiteX4" fmla="*/ 0 w 791765"/>
                    <a:gd name="connsiteY4" fmla="*/ 395883 h 79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765" h="791765">
                      <a:moveTo>
                        <a:pt x="0" y="395883"/>
                      </a:moveTo>
                      <a:cubicBezTo>
                        <a:pt x="0" y="177243"/>
                        <a:pt x="177243" y="0"/>
                        <a:pt x="395883" y="0"/>
                      </a:cubicBezTo>
                      <a:cubicBezTo>
                        <a:pt x="614523" y="0"/>
                        <a:pt x="791766" y="177243"/>
                        <a:pt x="791766" y="395883"/>
                      </a:cubicBezTo>
                      <a:cubicBezTo>
                        <a:pt x="791766" y="614523"/>
                        <a:pt x="614523" y="791766"/>
                        <a:pt x="395883" y="791766"/>
                      </a:cubicBezTo>
                      <a:cubicBezTo>
                        <a:pt x="177243" y="791766"/>
                        <a:pt x="0" y="614523"/>
                        <a:pt x="0" y="39588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spcFirstLastPara="0" vert="horz" wrap="square" lIns="160401" tIns="160401" rIns="160401" bIns="160401" numCol="1" spcCol="1270" anchor="ctr" anchorCtr="0">
                  <a:noAutofit/>
                </a:bodyPr>
                <a:lstStyle/>
                <a:p>
                  <a:pPr marL="0" lvl="0" indent="0" algn="ctr" defTabSz="1555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1100" b="1" kern="12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pic>
        <p:nvPicPr>
          <p:cNvPr id="2817" name="Picture 2">
            <a:extLst>
              <a:ext uri="{FF2B5EF4-FFF2-40B4-BE49-F238E27FC236}">
                <a16:creationId xmlns:a16="http://schemas.microsoft.com/office/drawing/2014/main" id="{745AE87E-2213-83ED-4F25-3453423373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43068" y="1583610"/>
            <a:ext cx="1676028" cy="888295"/>
          </a:xfrm>
          <a:prstGeom prst="rect">
            <a:avLst/>
          </a:prstGeom>
        </p:spPr>
      </p:pic>
      <p:sp>
        <p:nvSpPr>
          <p:cNvPr id="2816" name="Tiêu đề 2">
            <a:extLst>
              <a:ext uri="{FF2B5EF4-FFF2-40B4-BE49-F238E27FC236}">
                <a16:creationId xmlns:a16="http://schemas.microsoft.com/office/drawing/2014/main" id="{E86C67C8-CE7B-8636-F3F1-06490BED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799" y="1696487"/>
            <a:ext cx="3416997" cy="126649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XOAY</a:t>
            </a:r>
          </a:p>
        </p:txBody>
      </p:sp>
      <p:sp>
        <p:nvSpPr>
          <p:cNvPr id="2818" name="Mũi tên: Phải 2817">
            <a:extLst>
              <a:ext uri="{FF2B5EF4-FFF2-40B4-BE49-F238E27FC236}">
                <a16:creationId xmlns:a16="http://schemas.microsoft.com/office/drawing/2014/main" id="{D7F6E303-62EC-A22D-FC4F-AEE4DDF90ECB}"/>
              </a:ext>
            </a:extLst>
          </p:cNvPr>
          <p:cNvSpPr/>
          <p:nvPr/>
        </p:nvSpPr>
        <p:spPr>
          <a:xfrm>
            <a:off x="5178710" y="2594369"/>
            <a:ext cx="583046" cy="46494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decel="10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-K Outdoor Activities to Celebrate National Play Outside Day by Slidesgo">
  <a:themeElements>
    <a:clrScheme name="Simple Light">
      <a:dk1>
        <a:srgbClr val="FFF6E8"/>
      </a:dk1>
      <a:lt1>
        <a:srgbClr val="FFECD1"/>
      </a:lt1>
      <a:dk2>
        <a:srgbClr val="40A378"/>
      </a:dk2>
      <a:lt2>
        <a:srgbClr val="168E5E"/>
      </a:lt2>
      <a:accent1>
        <a:srgbClr val="11734C"/>
      </a:accent1>
      <a:accent2>
        <a:srgbClr val="0F6342"/>
      </a:accent2>
      <a:accent3>
        <a:srgbClr val="0B472F"/>
      </a:accent3>
      <a:accent4>
        <a:srgbClr val="BC5FF8"/>
      </a:accent4>
      <a:accent5>
        <a:srgbClr val="F65C6A"/>
      </a:accent5>
      <a:accent6>
        <a:srgbClr val="FFB300"/>
      </a:accent6>
      <a:hlink>
        <a:srgbClr val="0B47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209</Words>
  <Application>Microsoft Office PowerPoint</Application>
  <PresentationFormat>On-screen Show (16:9)</PresentationFormat>
  <Paragraphs>33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.VnVogue</vt:lpstr>
      <vt:lpstr>Times New Roman</vt:lpstr>
      <vt:lpstr>Gamja Flower</vt:lpstr>
      <vt:lpstr>Arial</vt:lpstr>
      <vt:lpstr>Grandstander</vt:lpstr>
      <vt:lpstr>Calibri</vt:lpstr>
      <vt:lpstr>Pre-K Outdoor Activities to Celebrate National Play Outside Day by Slidesgo</vt:lpstr>
      <vt:lpstr>PowerPoint Presentation</vt:lpstr>
      <vt:lpstr>BÀI 8: AN TOÀN KHI Ở TRƯỜNG TIẾT 1</vt:lpstr>
      <vt:lpstr>KHÁM PHÁ</vt:lpstr>
      <vt:lpstr>1</vt:lpstr>
      <vt:lpstr>PHIẾU HỌC TẬP </vt:lpstr>
      <vt:lpstr>PowerPoint Presentation</vt:lpstr>
      <vt:lpstr>PHIẾU HỌC TẬP</vt:lpstr>
      <vt:lpstr>PowerPoint Presentation</vt:lpstr>
      <vt:lpstr>XOAY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ĐẠI HỌC SƯ PHẠM ĐÀ NẴNG KHOA GIÁO DỤC TIỂU HỌC</dc:title>
  <dc:creator>Admin</dc:creator>
  <cp:lastModifiedBy>MAIHUNG</cp:lastModifiedBy>
  <cp:revision>35</cp:revision>
  <dcterms:modified xsi:type="dcterms:W3CDTF">2025-12-15T07:23:48Z</dcterms:modified>
</cp:coreProperties>
</file>