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9" r:id="rId2"/>
    <p:sldId id="350" r:id="rId3"/>
    <p:sldId id="264" r:id="rId4"/>
    <p:sldId id="257" r:id="rId5"/>
    <p:sldId id="259" r:id="rId6"/>
    <p:sldId id="265" r:id="rId7"/>
    <p:sldId id="272" r:id="rId8"/>
    <p:sldId id="274" r:id="rId9"/>
    <p:sldId id="296" r:id="rId10"/>
    <p:sldId id="334" r:id="rId11"/>
    <p:sldId id="297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BB779-6B00-432B-9102-9FE79898E2A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026-F57A-43D6-937E-BB7F08DA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0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1B2F-C750-4E55-8A15-5823F62FA5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6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1B2F-C750-4E55-8A15-5823F62FA5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49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1B2F-C750-4E55-8A15-5823F62FA5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37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7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48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1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0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8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5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320-83B2-403B-9081-5446F9423F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B235E68-A0C7-645F-42DB-8BDB20ABB25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38" y="8301789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7739" y="2375679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NHIỆT LIỆT CHÀO MỪNG CÁC THẦY CÔ VỀ DỰ GIỜ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407F96-D165-408B-8186-033E4D2C4D5C}"/>
              </a:ext>
            </a:extLst>
          </p:cNvPr>
          <p:cNvGrpSpPr/>
          <p:nvPr/>
        </p:nvGrpSpPr>
        <p:grpSpPr>
          <a:xfrm>
            <a:off x="798298" y="421525"/>
            <a:ext cx="2190751" cy="980661"/>
            <a:chOff x="1523999" y="0"/>
            <a:chExt cx="1285462" cy="1828800"/>
          </a:xfrm>
        </p:grpSpPr>
        <p:sp>
          <p:nvSpPr>
            <p:cNvPr id="7" name="Rectangle: Top Corners Rounded 1">
              <a:extLst>
                <a:ext uri="{FF2B5EF4-FFF2-40B4-BE49-F238E27FC236}">
                  <a16:creationId xmlns:a16="http://schemas.microsoft.com/office/drawing/2014/main" id="{2974D671-0870-4777-BE31-5FD1BBBF9AD7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8" name="Rectangle: Top Corners Rounded 2">
              <a:extLst>
                <a:ext uri="{FF2B5EF4-FFF2-40B4-BE49-F238E27FC236}">
                  <a16:creationId xmlns:a16="http://schemas.microsoft.com/office/drawing/2014/main" id="{219332FA-4BE4-4F03-A894-08EEC78551F0}"/>
                </a:ext>
              </a:extLst>
            </p:cNvPr>
            <p:cNvSpPr/>
            <p:nvPr/>
          </p:nvSpPr>
          <p:spPr>
            <a:xfrm>
              <a:off x="1566862" y="76198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rgbClr val="FF0000"/>
                  </a:solidFill>
                </a:rPr>
                <a:t>LỚP 2C</a:t>
              </a:r>
              <a:endParaRPr lang="vi-VN" sz="2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33215" y="650245"/>
            <a:ext cx="675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9049" y="4690112"/>
            <a:ext cx="6096000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GV: </a:t>
            </a:r>
            <a:r>
              <a:rPr lang="en-US" sz="2800" b="1" dirty="0" err="1">
                <a:solidFill>
                  <a:schemeClr val="bg1"/>
                </a:solidFill>
              </a:rPr>
              <a:t>Phạm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Xuyến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12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0358E-3C73-46BD-F427-BC0ADE5F5C65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E727A-1A87-B757-EB48-4583886D1031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F405AC-F7FA-B89F-2830-E0E0BB1B2BC1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537980-B73D-FDDC-D119-46808D5C54DD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24B1F89-ED43-E367-6690-CE31ADD21AF1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C3D0DE-5D04-E462-AF85-5FF7AEFF2CCC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2284B7-BDBA-5C8F-67A8-CF9DF340E52F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0D08BB7-73EE-8E9E-3CCF-3A5CA9A897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1DCF5A-D8B0-C460-1723-7D777048C786}"/>
              </a:ext>
            </a:extLst>
          </p:cNvPr>
          <p:cNvSpPr txBox="1"/>
          <p:nvPr/>
        </p:nvSpPr>
        <p:spPr>
          <a:xfrm>
            <a:off x="4264478" y="4104786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+ 8 = 17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77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2D384-6013-0FAF-DCA5-682E50D7D1C9}"/>
              </a:ext>
            </a:extLst>
          </p:cNvPr>
          <p:cNvSpPr txBox="1"/>
          <p:nvPr/>
        </p:nvSpPr>
        <p:spPr>
          <a:xfrm>
            <a:off x="1639307" y="826109"/>
            <a:ext cx="128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4C1DA-1824-18AE-0F38-710D84DC7DE9}"/>
              </a:ext>
            </a:extLst>
          </p:cNvPr>
          <p:cNvSpPr/>
          <p:nvPr/>
        </p:nvSpPr>
        <p:spPr>
          <a:xfrm>
            <a:off x="1033403" y="88766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D74E31-E70C-2EC6-06BA-D8E6393F71B2}"/>
              </a:ext>
            </a:extLst>
          </p:cNvPr>
          <p:cNvGrpSpPr/>
          <p:nvPr/>
        </p:nvGrpSpPr>
        <p:grpSpPr>
          <a:xfrm>
            <a:off x="1811041" y="2018015"/>
            <a:ext cx="8185332" cy="1528625"/>
            <a:chOff x="2202524" y="1580389"/>
            <a:chExt cx="6961247" cy="13000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1A5224-5E5A-E14E-5B41-DC9DBAB371CD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202EF4-8422-B3D1-844B-87AB9869240A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448030-B219-2954-004E-C4DCD74F9554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D27773E-586E-BC08-FEEB-CF87CF72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5C9155-C943-08B8-247B-70FD0FFD72E6}"/>
                </a:ext>
              </a:extLst>
            </p:cNvPr>
            <p:cNvSpPr txBox="1"/>
            <p:nvPr/>
          </p:nvSpPr>
          <p:spPr>
            <a:xfrm rot="996765">
              <a:off x="5343683" y="1917518"/>
              <a:ext cx="811424" cy="54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8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C9F2A8-9D9C-7B0A-B898-76A73FCB31FE}"/>
                </a:ext>
              </a:extLst>
            </p:cNvPr>
            <p:cNvSpPr txBox="1"/>
            <p:nvPr/>
          </p:nvSpPr>
          <p:spPr>
            <a:xfrm rot="21056098">
              <a:off x="3121629" y="1884123"/>
              <a:ext cx="966517" cy="54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+ 9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C7D4CF-72BF-2C5A-41B3-A666FEDF54E2}"/>
                </a:ext>
              </a:extLst>
            </p:cNvPr>
            <p:cNvSpPr txBox="1"/>
            <p:nvPr/>
          </p:nvSpPr>
          <p:spPr>
            <a:xfrm rot="20483046">
              <a:off x="7043186" y="2004802"/>
              <a:ext cx="822330" cy="54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+ 5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4E60C4-EABA-BB3F-D36A-3A9BAB70398B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7CE19C-2AC1-28E3-0FF2-C7917B022A8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56D1C4-1B34-078A-5DD1-E7070BF7E9D7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75174" cy="549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85F16C6-8186-A0D6-A040-5DCC25142342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F8FD9AD4-DFC7-8C69-6A3A-8C4D47A4B344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59159-C269-A0D9-C20B-3F452004BB38}"/>
              </a:ext>
            </a:extLst>
          </p:cNvPr>
          <p:cNvGrpSpPr/>
          <p:nvPr/>
        </p:nvGrpSpPr>
        <p:grpSpPr>
          <a:xfrm>
            <a:off x="4296391" y="2035393"/>
            <a:ext cx="775841" cy="853164"/>
            <a:chOff x="6328603" y="5717593"/>
            <a:chExt cx="659817" cy="72557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265D96-9EF2-3D0E-F965-13995D27C8BB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8306CC-0AA9-A3FC-6A20-66DD52C56D10}"/>
                </a:ext>
              </a:extLst>
            </p:cNvPr>
            <p:cNvSpPr txBox="1"/>
            <p:nvPr/>
          </p:nvSpPr>
          <p:spPr>
            <a:xfrm>
              <a:off x="6335885" y="5717593"/>
              <a:ext cx="593300" cy="697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</a:p>
          </p:txBody>
        </p:sp>
      </p:grp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C10ED0C-9C42-44BB-E4CD-438793C474B0}"/>
              </a:ext>
            </a:extLst>
          </p:cNvPr>
          <p:cNvSpPr/>
          <p:nvPr/>
        </p:nvSpPr>
        <p:spPr>
          <a:xfrm>
            <a:off x="6430932" y="2623600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EAFC3C-C7C8-EAA2-F819-D6FC468218FC}"/>
              </a:ext>
            </a:extLst>
          </p:cNvPr>
          <p:cNvGrpSpPr/>
          <p:nvPr/>
        </p:nvGrpSpPr>
        <p:grpSpPr>
          <a:xfrm>
            <a:off x="8741830" y="2020438"/>
            <a:ext cx="1254389" cy="1096933"/>
            <a:chOff x="7797020" y="3607255"/>
            <a:chExt cx="1066800" cy="932891"/>
          </a:xfrm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CAAF5437-3759-D94A-A3A0-B5741E9D10B2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BFCABB-AFC3-DF82-59F0-A1074930071E}"/>
                </a:ext>
              </a:extLst>
            </p:cNvPr>
            <p:cNvSpPr txBox="1"/>
            <p:nvPr/>
          </p:nvSpPr>
          <p:spPr>
            <a:xfrm>
              <a:off x="8037711" y="3821341"/>
              <a:ext cx="593300" cy="697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</p:grpSp>
      <p:pic>
        <p:nvPicPr>
          <p:cNvPr id="38" name="Picture 4" descr="Children Jumping Cartoon HD Stock Images | Shutterstock">
            <a:extLst>
              <a:ext uri="{FF2B5EF4-FFF2-40B4-BE49-F238E27FC236}">
                <a16:creationId xmlns:a16="http://schemas.microsoft.com/office/drawing/2014/main" id="{2EBC5485-C80D-9B8C-FF68-F32A545D2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096000" y="4227822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33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tòa nhà, sân vận động&#10;&#10;Mô tả được tạo tự động">
            <a:extLst>
              <a:ext uri="{FF2B5EF4-FFF2-40B4-BE49-F238E27FC236}">
                <a16:creationId xmlns:a16="http://schemas.microsoft.com/office/drawing/2014/main" id="{66BE9FA4-45C9-D37F-49B3-2D866E4A4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21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6" name="Nhóm 35">
            <a:extLst>
              <a:ext uri="{FF2B5EF4-FFF2-40B4-BE49-F238E27FC236}">
                <a16:creationId xmlns:a16="http://schemas.microsoft.com/office/drawing/2014/main" id="{081AE5FA-AA36-5816-0109-21DC5D4196A8}"/>
              </a:ext>
            </a:extLst>
          </p:cNvPr>
          <p:cNvGrpSpPr/>
          <p:nvPr/>
        </p:nvGrpSpPr>
        <p:grpSpPr>
          <a:xfrm>
            <a:off x="20968" y="1610647"/>
            <a:ext cx="7760447" cy="1343680"/>
            <a:chOff x="20968" y="1610647"/>
            <a:chExt cx="7760447" cy="1343680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880D938A-71A3-C0C9-2A19-322085C8E8C9}"/>
                </a:ext>
              </a:extLst>
            </p:cNvPr>
            <p:cNvGrpSpPr/>
            <p:nvPr/>
          </p:nvGrpSpPr>
          <p:grpSpPr>
            <a:xfrm>
              <a:off x="20968" y="1610647"/>
              <a:ext cx="7760447" cy="1340765"/>
              <a:chOff x="20968" y="1610647"/>
              <a:chExt cx="7760447" cy="1340765"/>
            </a:xfrm>
          </p:grpSpPr>
          <p:pic>
            <p:nvPicPr>
              <p:cNvPr id="25" name="Hình ảnh 24">
                <a:extLst>
                  <a:ext uri="{FF2B5EF4-FFF2-40B4-BE49-F238E27FC236}">
                    <a16:creationId xmlns:a16="http://schemas.microsoft.com/office/drawing/2014/main" id="{B429D794-8F0E-3C8E-C721-6423B670D5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468" b="31855" l="9897" r="91934">
                            <a14:foregroundMark x1="15275" y1="31371" x2="29005" y2="32823"/>
                            <a14:foregroundMark x1="29005" y1="32823" x2="42677" y2="31048"/>
                            <a14:foregroundMark x1="42677" y1="31048" x2="45767" y2="31935"/>
                            <a14:foregroundMark x1="91934" y1="18226" x2="91476" y2="19597"/>
                          </a14:backgroundRemoval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53" b="64940"/>
              <a:stretch/>
            </p:blipFill>
            <p:spPr>
              <a:xfrm>
                <a:off x="20968" y="1610647"/>
                <a:ext cx="7760447" cy="1340765"/>
              </a:xfrm>
              <a:prstGeom prst="rect">
                <a:avLst/>
              </a:prstGeom>
            </p:spPr>
          </p:pic>
          <p:sp>
            <p:nvSpPr>
              <p:cNvPr id="27" name="TextBox 47">
                <a:extLst>
                  <a:ext uri="{FF2B5EF4-FFF2-40B4-BE49-F238E27FC236}">
                    <a16:creationId xmlns:a16="http://schemas.microsoft.com/office/drawing/2014/main" id="{FD4C1913-DA8F-A947-4AC3-6556CB8E0419}"/>
                  </a:ext>
                </a:extLst>
              </p:cNvPr>
              <p:cNvSpPr txBox="1"/>
              <p:nvPr/>
            </p:nvSpPr>
            <p:spPr>
              <a:xfrm>
                <a:off x="1186563" y="2029866"/>
                <a:ext cx="4358186" cy="643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GV GHI DẶN DÒ Ở ĐÂY.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8" name="Hình ảnh 27">
              <a:extLst>
                <a:ext uri="{FF2B5EF4-FFF2-40B4-BE49-F238E27FC236}">
                  <a16:creationId xmlns:a16="http://schemas.microsoft.com/office/drawing/2014/main" id="{809ADB65-1C9D-E324-A01B-5EFBC2BB1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91255" y="1699873"/>
              <a:ext cx="1094556" cy="1254454"/>
            </a:xfrm>
            <a:prstGeom prst="rect">
              <a:avLst/>
            </a:prstGeom>
          </p:spPr>
        </p:pic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A40C4D6-BF3B-5701-0283-959846FDDF2B}"/>
              </a:ext>
            </a:extLst>
          </p:cNvPr>
          <p:cNvGrpSpPr/>
          <p:nvPr/>
        </p:nvGrpSpPr>
        <p:grpSpPr>
          <a:xfrm>
            <a:off x="20968" y="2951411"/>
            <a:ext cx="7760447" cy="1391062"/>
            <a:chOff x="20968" y="2951411"/>
            <a:chExt cx="7760447" cy="1391062"/>
          </a:xfrm>
        </p:grpSpPr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20727827-A8BF-7963-9A27-52ED3AA5B56D}"/>
                </a:ext>
              </a:extLst>
            </p:cNvPr>
            <p:cNvGrpSpPr/>
            <p:nvPr/>
          </p:nvGrpSpPr>
          <p:grpSpPr>
            <a:xfrm>
              <a:off x="20968" y="2951411"/>
              <a:ext cx="7760447" cy="1391062"/>
              <a:chOff x="20968" y="2951411"/>
              <a:chExt cx="7760447" cy="1391062"/>
            </a:xfrm>
          </p:grpSpPr>
          <p:pic>
            <p:nvPicPr>
              <p:cNvPr id="21" name="Hình ảnh 20">
                <a:extLst>
                  <a:ext uri="{FF2B5EF4-FFF2-40B4-BE49-F238E27FC236}">
                    <a16:creationId xmlns:a16="http://schemas.microsoft.com/office/drawing/2014/main" id="{56249F19-22F1-84D4-FE6B-3B580E67BC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9954" r="92677">
                            <a14:foregroundMark x1="91819" y1="51774" x2="92677" y2="5354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61" t="33813" b="32585"/>
              <a:stretch/>
            </p:blipFill>
            <p:spPr>
              <a:xfrm>
                <a:off x="20968" y="2951411"/>
                <a:ext cx="7760447" cy="1391062"/>
              </a:xfrm>
              <a:prstGeom prst="rect">
                <a:avLst/>
              </a:prstGeom>
            </p:spPr>
          </p:pic>
          <p:sp>
            <p:nvSpPr>
              <p:cNvPr id="23" name="TextBox 47">
                <a:extLst>
                  <a:ext uri="{FF2B5EF4-FFF2-40B4-BE49-F238E27FC236}">
                    <a16:creationId xmlns:a16="http://schemas.microsoft.com/office/drawing/2014/main" id="{FAD9748D-BC7F-BB96-9CCA-074996EADE25}"/>
                  </a:ext>
                </a:extLst>
              </p:cNvPr>
              <p:cNvSpPr txBox="1"/>
              <p:nvPr/>
            </p:nvSpPr>
            <p:spPr>
              <a:xfrm>
                <a:off x="1278340" y="3350329"/>
                <a:ext cx="4358186" cy="643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GV GHI DẶN DÒ Ở ĐÂY.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1A211304-4569-0739-D546-396D1DA11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113972" y="3086561"/>
              <a:ext cx="1094556" cy="1254454"/>
            </a:xfrm>
            <a:prstGeom prst="rect">
              <a:avLst/>
            </a:prstGeom>
          </p:spPr>
        </p:pic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C883411A-A358-B1F8-6520-FC66870801EA}"/>
              </a:ext>
            </a:extLst>
          </p:cNvPr>
          <p:cNvGrpSpPr/>
          <p:nvPr/>
        </p:nvGrpSpPr>
        <p:grpSpPr>
          <a:xfrm>
            <a:off x="-122831" y="4253246"/>
            <a:ext cx="7811673" cy="1386688"/>
            <a:chOff x="-122831" y="4253246"/>
            <a:chExt cx="7811673" cy="138668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DAA252E1-D969-E008-0C4D-BE42A9D5DB08}"/>
                </a:ext>
              </a:extLst>
            </p:cNvPr>
            <p:cNvGrpSpPr/>
            <p:nvPr/>
          </p:nvGrpSpPr>
          <p:grpSpPr>
            <a:xfrm>
              <a:off x="-122831" y="4253246"/>
              <a:ext cx="7811673" cy="1340765"/>
              <a:chOff x="-122831" y="4253246"/>
              <a:chExt cx="7811673" cy="1340765"/>
            </a:xfrm>
          </p:grpSpPr>
          <p:pic>
            <p:nvPicPr>
              <p:cNvPr id="12" name="Hình ảnh 11">
                <a:extLst>
                  <a:ext uri="{FF2B5EF4-FFF2-40B4-BE49-F238E27FC236}">
                    <a16:creationId xmlns:a16="http://schemas.microsoft.com/office/drawing/2014/main" id="{15DE7A90-8100-B7F0-87EA-D2A822BE63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0565" b="98952" l="11156" r="91762">
                            <a14:foregroundMark x1="43993" y1="98710" x2="46281" y2="98952"/>
                            <a14:foregroundMark x1="91762" y1="83387" x2="91190" y2="858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6" t="67348" r="-1317" b="-687"/>
              <a:stretch/>
            </p:blipFill>
            <p:spPr>
              <a:xfrm>
                <a:off x="-122831" y="4253246"/>
                <a:ext cx="7811673" cy="1340765"/>
              </a:xfrm>
              <a:prstGeom prst="rect">
                <a:avLst/>
              </a:prstGeom>
            </p:spPr>
          </p:pic>
          <p:sp>
            <p:nvSpPr>
              <p:cNvPr id="13" name="TextBox 47">
                <a:extLst>
                  <a:ext uri="{FF2B5EF4-FFF2-40B4-BE49-F238E27FC236}">
                    <a16:creationId xmlns:a16="http://schemas.microsoft.com/office/drawing/2014/main" id="{B7B99634-E201-9302-3B85-D27FA1BD42F2}"/>
                  </a:ext>
                </a:extLst>
              </p:cNvPr>
              <p:cNvSpPr txBox="1"/>
              <p:nvPr/>
            </p:nvSpPr>
            <p:spPr>
              <a:xfrm>
                <a:off x="1278340" y="4605641"/>
                <a:ext cx="4358186" cy="643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GV GHI DẶN DÒ Ở ĐÂY.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3087A629-2D2A-9E63-FCBF-BB6D85FCE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174062" y="4385480"/>
              <a:ext cx="1094556" cy="1254454"/>
            </a:xfrm>
            <a:prstGeom prst="rect">
              <a:avLst/>
            </a:prstGeom>
          </p:spPr>
        </p:pic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CABD3AB1-DD2A-DCC0-7A87-6DDAFD798BC3}"/>
              </a:ext>
            </a:extLst>
          </p:cNvPr>
          <p:cNvGrpSpPr/>
          <p:nvPr/>
        </p:nvGrpSpPr>
        <p:grpSpPr>
          <a:xfrm>
            <a:off x="20969" y="5504388"/>
            <a:ext cx="7760446" cy="1353611"/>
            <a:chOff x="20969" y="5504388"/>
            <a:chExt cx="7760446" cy="1353611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DF92892-BAFB-BB21-479E-2A48847A9F76}"/>
                </a:ext>
              </a:extLst>
            </p:cNvPr>
            <p:cNvGrpSpPr/>
            <p:nvPr/>
          </p:nvGrpSpPr>
          <p:grpSpPr>
            <a:xfrm>
              <a:off x="20969" y="5504388"/>
              <a:ext cx="7760446" cy="1353611"/>
              <a:chOff x="20969" y="5504388"/>
              <a:chExt cx="7760446" cy="1353611"/>
            </a:xfrm>
          </p:grpSpPr>
          <p:pic>
            <p:nvPicPr>
              <p:cNvPr id="17" name="Hình ảnh 16">
                <a:extLst>
                  <a:ext uri="{FF2B5EF4-FFF2-40B4-BE49-F238E27FC236}">
                    <a16:creationId xmlns:a16="http://schemas.microsoft.com/office/drawing/2014/main" id="{A897BAEC-517A-ED32-A0C3-CB2D6F6549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468" b="31855" l="9897" r="91934">
                            <a14:foregroundMark x1="15275" y1="31371" x2="29005" y2="32823"/>
                            <a14:foregroundMark x1="29005" y1="32823" x2="42677" y2="31048"/>
                            <a14:foregroundMark x1="42677" y1="31048" x2="45767" y2="31935"/>
                            <a14:foregroundMark x1="91934" y1="18226" x2="91476" y2="195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83" t="2362" b="64940"/>
              <a:stretch/>
            </p:blipFill>
            <p:spPr>
              <a:xfrm>
                <a:off x="20969" y="5504388"/>
                <a:ext cx="7760446" cy="1353611"/>
              </a:xfrm>
              <a:prstGeom prst="rect">
                <a:avLst/>
              </a:prstGeom>
            </p:spPr>
          </p:pic>
          <p:sp>
            <p:nvSpPr>
              <p:cNvPr id="19" name="TextBox 47">
                <a:extLst>
                  <a:ext uri="{FF2B5EF4-FFF2-40B4-BE49-F238E27FC236}">
                    <a16:creationId xmlns:a16="http://schemas.microsoft.com/office/drawing/2014/main" id="{8E81F129-AD0B-4D1E-6332-2B65839078FB}"/>
                  </a:ext>
                </a:extLst>
              </p:cNvPr>
              <p:cNvSpPr txBox="1"/>
              <p:nvPr/>
            </p:nvSpPr>
            <p:spPr>
              <a:xfrm>
                <a:off x="1208528" y="5888918"/>
                <a:ext cx="4769191" cy="643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GV GHI DẶN DÒ Ở ĐÂY.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1" name="Hình ảnh 30">
              <a:extLst>
                <a:ext uri="{FF2B5EF4-FFF2-40B4-BE49-F238E27FC236}">
                  <a16:creationId xmlns:a16="http://schemas.microsoft.com/office/drawing/2014/main" id="{ED8B9EFD-6662-96BA-52C2-B26126724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193507" y="5580597"/>
              <a:ext cx="1094556" cy="1254454"/>
            </a:xfrm>
            <a:prstGeom prst="rect">
              <a:avLst/>
            </a:prstGeom>
          </p:spPr>
        </p:pic>
      </p:grpSp>
      <p:pic>
        <p:nvPicPr>
          <p:cNvPr id="35" name="Hình ảnh 3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30D0BC4C-CD49-F4B1-C958-0977E57FC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776" b="93367" l="4796" r="95000">
                        <a14:foregroundMark x1="39388" y1="29388" x2="51939" y2="34388"/>
                        <a14:foregroundMark x1="27959" y1="18776" x2="33776" y2="18980"/>
                        <a14:foregroundMark x1="42959" y1="9796" x2="47959" y2="10408"/>
                        <a14:foregroundMark x1="47551" y1="8776" x2="57143" y2="26633"/>
                        <a14:foregroundMark x1="53776" y1="16837" x2="55000" y2="13980"/>
                        <a14:foregroundMark x1="51939" y1="33776" x2="54388" y2="36837"/>
                        <a14:foregroundMark x1="89184" y1="29184" x2="93571" y2="37755"/>
                        <a14:foregroundMark x1="93571" y1="37755" x2="93571" y2="37755"/>
                        <a14:foregroundMark x1="10816" y1="45816" x2="7347" y2="45408"/>
                        <a14:foregroundMark x1="7755" y1="52245" x2="5612" y2="51837"/>
                        <a14:foregroundMark x1="47347" y1="91224" x2="47143" y2="93571"/>
                        <a14:foregroundMark x1="6327" y1="45204" x2="4796" y2="43367"/>
                        <a14:foregroundMark x1="93980" y1="28163" x2="95000" y2="28980"/>
                        <a14:foregroundMark x1="95000" y1="39592" x2="95000" y2="38367"/>
                        <a14:foregroundMark x1="76327" y1="76837" x2="76327" y2="76837"/>
                        <a14:foregroundMark x1="72755" y1="85000" x2="72755" y2="85000"/>
                        <a14:foregroundMark x1="31735" y1="81020" x2="31735" y2="81020"/>
                        <a14:foregroundMark x1="30612" y1="86224" x2="30612" y2="86224"/>
                        <a14:foregroundMark x1="46020" y1="48571" x2="55306" y2="47959"/>
                        <a14:foregroundMark x1="55306" y1="47959" x2="56327" y2="46633"/>
                        <a14:foregroundMark x1="52959" y1="55408" x2="54592" y2="5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4727" y="959307"/>
            <a:ext cx="6045472" cy="6045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4E8A31-8E0F-EFCA-E97F-F99A00A8CD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5914" y="-233636"/>
            <a:ext cx="5959484" cy="20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6 0.0331 L -0.00989 -0.30139 L 0.01589 0.03958 L 0.04063 -0.29005 L 0.06407 0.00463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8E31A89-6ABC-9308-570C-1CB50A154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9788" y="-651433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737306" y="-9446"/>
            <a:ext cx="2278967" cy="2655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95783" y="-108499"/>
            <a:ext cx="2449008" cy="2853213"/>
          </a:xfrm>
          <a:prstGeom prst="rect">
            <a:avLst/>
          </a:prstGeom>
        </p:spPr>
      </p:pic>
      <p:grpSp>
        <p:nvGrpSpPr>
          <p:cNvPr id="12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1097834" y="439078"/>
            <a:ext cx="10253507" cy="2749517"/>
            <a:chOff x="4133327" y="8204395"/>
            <a:chExt cx="7210038" cy="27495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M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Ệ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V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À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Ẹ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N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Ặ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P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308565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14:</a:t>
            </a:r>
          </a:p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 (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3"/>
            <a:ext cx="2279853" cy="940200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2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2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7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C4A9D-F718-6EFA-01BA-E9AB5029D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15" y="-849746"/>
            <a:ext cx="1086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779E20-34F5-C412-6F2B-55625DCC3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85" y="1668356"/>
            <a:ext cx="3950550" cy="1359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BA3822-5052-E7EE-C60C-13B853E0E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993" y="3185866"/>
            <a:ext cx="849246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905623" y="805102"/>
            <a:ext cx="10524349" cy="5789580"/>
          </a:xfrm>
          <a:custGeom>
            <a:avLst/>
            <a:gdLst>
              <a:gd name="connsiteX0" fmla="*/ 0 w 10524349"/>
              <a:gd name="connsiteY0" fmla="*/ 964949 h 5789580"/>
              <a:gd name="connsiteX1" fmla="*/ 964949 w 10524349"/>
              <a:gd name="connsiteY1" fmla="*/ 0 h 5789580"/>
              <a:gd name="connsiteX2" fmla="*/ 9559400 w 10524349"/>
              <a:gd name="connsiteY2" fmla="*/ 0 h 5789580"/>
              <a:gd name="connsiteX3" fmla="*/ 10524349 w 10524349"/>
              <a:gd name="connsiteY3" fmla="*/ 964949 h 5789580"/>
              <a:gd name="connsiteX4" fmla="*/ 10524349 w 10524349"/>
              <a:gd name="connsiteY4" fmla="*/ 4824631 h 5789580"/>
              <a:gd name="connsiteX5" fmla="*/ 9559400 w 10524349"/>
              <a:gd name="connsiteY5" fmla="*/ 5789580 h 5789580"/>
              <a:gd name="connsiteX6" fmla="*/ 964949 w 10524349"/>
              <a:gd name="connsiteY6" fmla="*/ 5789580 h 5789580"/>
              <a:gd name="connsiteX7" fmla="*/ 0 w 10524349"/>
              <a:gd name="connsiteY7" fmla="*/ 4824631 h 5789580"/>
              <a:gd name="connsiteX8" fmla="*/ 0 w 10524349"/>
              <a:gd name="connsiteY8" fmla="*/ 964949 h 578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5789580" fill="none" extrusionOk="0">
                <a:moveTo>
                  <a:pt x="0" y="964949"/>
                </a:moveTo>
                <a:cubicBezTo>
                  <a:pt x="-98815" y="438166"/>
                  <a:pt x="426772" y="29811"/>
                  <a:pt x="964949" y="0"/>
                </a:cubicBezTo>
                <a:cubicBezTo>
                  <a:pt x="2280217" y="77600"/>
                  <a:pt x="6932786" y="-27269"/>
                  <a:pt x="9559400" y="0"/>
                </a:cubicBezTo>
                <a:cubicBezTo>
                  <a:pt x="10151271" y="-77755"/>
                  <a:pt x="10619149" y="459930"/>
                  <a:pt x="10524349" y="964949"/>
                </a:cubicBezTo>
                <a:cubicBezTo>
                  <a:pt x="10633349" y="2285020"/>
                  <a:pt x="10446140" y="3251898"/>
                  <a:pt x="10524349" y="4824631"/>
                </a:cubicBezTo>
                <a:cubicBezTo>
                  <a:pt x="10434457" y="5322393"/>
                  <a:pt x="10033680" y="5815445"/>
                  <a:pt x="9559400" y="5789580"/>
                </a:cubicBezTo>
                <a:cubicBezTo>
                  <a:pt x="6584745" y="5838757"/>
                  <a:pt x="4159179" y="5666878"/>
                  <a:pt x="964949" y="5789580"/>
                </a:cubicBezTo>
                <a:cubicBezTo>
                  <a:pt x="430246" y="5803216"/>
                  <a:pt x="-18092" y="5373135"/>
                  <a:pt x="0" y="4824631"/>
                </a:cubicBezTo>
                <a:cubicBezTo>
                  <a:pt x="47022" y="4306409"/>
                  <a:pt x="104569" y="1838362"/>
                  <a:pt x="0" y="964949"/>
                </a:cubicBezTo>
                <a:close/>
              </a:path>
              <a:path w="10524349" h="5789580" stroke="0" extrusionOk="0">
                <a:moveTo>
                  <a:pt x="0" y="964949"/>
                </a:moveTo>
                <a:cubicBezTo>
                  <a:pt x="90979" y="421623"/>
                  <a:pt x="481359" y="-3292"/>
                  <a:pt x="964949" y="0"/>
                </a:cubicBezTo>
                <a:cubicBezTo>
                  <a:pt x="4328130" y="-129276"/>
                  <a:pt x="7848112" y="-77778"/>
                  <a:pt x="9559400" y="0"/>
                </a:cubicBezTo>
                <a:cubicBezTo>
                  <a:pt x="10074636" y="-56398"/>
                  <a:pt x="10522949" y="440096"/>
                  <a:pt x="10524349" y="964949"/>
                </a:cubicBezTo>
                <a:cubicBezTo>
                  <a:pt x="10605948" y="2857849"/>
                  <a:pt x="10678649" y="3845615"/>
                  <a:pt x="10524349" y="4824631"/>
                </a:cubicBezTo>
                <a:cubicBezTo>
                  <a:pt x="10553971" y="5420027"/>
                  <a:pt x="10076258" y="5795041"/>
                  <a:pt x="9559400" y="5789580"/>
                </a:cubicBezTo>
                <a:cubicBezTo>
                  <a:pt x="7437768" y="5833800"/>
                  <a:pt x="4185616" y="5760198"/>
                  <a:pt x="964949" y="5789580"/>
                </a:cubicBezTo>
                <a:cubicBezTo>
                  <a:pt x="417442" y="5733561"/>
                  <a:pt x="-32608" y="5350022"/>
                  <a:pt x="0" y="4824631"/>
                </a:cubicBezTo>
                <a:cubicBezTo>
                  <a:pt x="-159954" y="3182860"/>
                  <a:pt x="22140" y="1894525"/>
                  <a:pt x="0" y="9649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7">
            <a:extLst>
              <a:ext uri="{FF2B5EF4-FFF2-40B4-BE49-F238E27FC236}">
                <a16:creationId xmlns:a16="http://schemas.microsoft.com/office/drawing/2014/main" id="{B0693BC9-B225-4B66-DE91-EC295FEC1A72}"/>
              </a:ext>
            </a:extLst>
          </p:cNvPr>
          <p:cNvSpPr txBox="1"/>
          <p:nvPr/>
        </p:nvSpPr>
        <p:spPr>
          <a:xfrm>
            <a:off x="1334989" y="1894222"/>
            <a:ext cx="9533036" cy="337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Thực hiện được phép cộng,phép trừ ( qua 10) trong phạm vi 20.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Thực hiện được việc tính trong trường hợp có hai dấu phép cộng, trừ.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Giải được bài toán có lời văn liên quan đến phép cộng, phép trừ ( qua 10) trong phạm vi 20.</a:t>
            </a:r>
          </a:p>
        </p:txBody>
      </p:sp>
      <p:pic>
        <p:nvPicPr>
          <p:cNvPr id="16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22031B4-84E3-35B3-040D-F1EDC76A3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10279351" y="4834948"/>
            <a:ext cx="2075495" cy="1937128"/>
          </a:xfrm>
          <a:prstGeom prst="rect">
            <a:avLst/>
          </a:prstGeom>
        </p:spPr>
      </p:pic>
      <p:pic>
        <p:nvPicPr>
          <p:cNvPr id="17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9B33D8-B991-314B-7A3E-2B8ED3057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9579059" y="5539863"/>
            <a:ext cx="1397535" cy="13043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F85D11-7A84-4AA6-0C6D-E1C31CFCD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233" y="948265"/>
            <a:ext cx="635258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65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4AE354-C18F-FBB3-1EB4-66151A51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4" y="-1180607"/>
            <a:ext cx="10638442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511209"/>
          </a:xfrm>
          <a:custGeom>
            <a:avLst/>
            <a:gdLst>
              <a:gd name="connsiteX0" fmla="*/ 0 w 11688947"/>
              <a:gd name="connsiteY0" fmla="*/ 1085223 h 6511209"/>
              <a:gd name="connsiteX1" fmla="*/ 1085223 w 11688947"/>
              <a:gd name="connsiteY1" fmla="*/ 0 h 6511209"/>
              <a:gd name="connsiteX2" fmla="*/ 10603724 w 11688947"/>
              <a:gd name="connsiteY2" fmla="*/ 0 h 6511209"/>
              <a:gd name="connsiteX3" fmla="*/ 11688947 w 11688947"/>
              <a:gd name="connsiteY3" fmla="*/ 1085223 h 6511209"/>
              <a:gd name="connsiteX4" fmla="*/ 11688947 w 11688947"/>
              <a:gd name="connsiteY4" fmla="*/ 5425986 h 6511209"/>
              <a:gd name="connsiteX5" fmla="*/ 10603724 w 11688947"/>
              <a:gd name="connsiteY5" fmla="*/ 6511209 h 6511209"/>
              <a:gd name="connsiteX6" fmla="*/ 1085223 w 11688947"/>
              <a:gd name="connsiteY6" fmla="*/ 6511209 h 6511209"/>
              <a:gd name="connsiteX7" fmla="*/ 0 w 11688947"/>
              <a:gd name="connsiteY7" fmla="*/ 5425986 h 6511209"/>
              <a:gd name="connsiteX8" fmla="*/ 0 w 11688947"/>
              <a:gd name="connsiteY8" fmla="*/ 1085223 h 65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511209" fill="none" extrusionOk="0">
                <a:moveTo>
                  <a:pt x="0" y="1085223"/>
                </a:moveTo>
                <a:cubicBezTo>
                  <a:pt x="-34169" y="487996"/>
                  <a:pt x="476167" y="55104"/>
                  <a:pt x="1085223" y="0"/>
                </a:cubicBezTo>
                <a:cubicBezTo>
                  <a:pt x="4137517" y="77600"/>
                  <a:pt x="7482223" y="-27269"/>
                  <a:pt x="10603724" y="0"/>
                </a:cubicBezTo>
                <a:cubicBezTo>
                  <a:pt x="11212130" y="-11944"/>
                  <a:pt x="11780350" y="512779"/>
                  <a:pt x="11688947" y="1085223"/>
                </a:cubicBezTo>
                <a:cubicBezTo>
                  <a:pt x="11797947" y="1807282"/>
                  <a:pt x="11610738" y="3905886"/>
                  <a:pt x="11688947" y="5425986"/>
                </a:cubicBezTo>
                <a:cubicBezTo>
                  <a:pt x="11622885" y="5999495"/>
                  <a:pt x="11144495" y="6537045"/>
                  <a:pt x="10603724" y="6511209"/>
                </a:cubicBezTo>
                <a:cubicBezTo>
                  <a:pt x="9218622" y="6560386"/>
                  <a:pt x="2367079" y="6388507"/>
                  <a:pt x="1085223" y="6511209"/>
                </a:cubicBezTo>
                <a:cubicBezTo>
                  <a:pt x="479309" y="6561602"/>
                  <a:pt x="-12579" y="6036168"/>
                  <a:pt x="0" y="5425986"/>
                </a:cubicBezTo>
                <a:cubicBezTo>
                  <a:pt x="47022" y="3353483"/>
                  <a:pt x="104569" y="2404632"/>
                  <a:pt x="0" y="1085223"/>
                </a:cubicBezTo>
                <a:close/>
              </a:path>
              <a:path w="11688947" h="6511209" stroke="0" extrusionOk="0">
                <a:moveTo>
                  <a:pt x="0" y="1085223"/>
                </a:moveTo>
                <a:cubicBezTo>
                  <a:pt x="105112" y="473856"/>
                  <a:pt x="554635" y="-4588"/>
                  <a:pt x="1085223" y="0"/>
                </a:cubicBezTo>
                <a:cubicBezTo>
                  <a:pt x="2691387" y="-129276"/>
                  <a:pt x="8070253" y="-77778"/>
                  <a:pt x="10603724" y="0"/>
                </a:cubicBezTo>
                <a:cubicBezTo>
                  <a:pt x="11167436" y="-113621"/>
                  <a:pt x="11672557" y="580382"/>
                  <a:pt x="11688947" y="1085223"/>
                </a:cubicBezTo>
                <a:cubicBezTo>
                  <a:pt x="11770546" y="2190504"/>
                  <a:pt x="11843247" y="4525296"/>
                  <a:pt x="11688947" y="5425986"/>
                </a:cubicBezTo>
                <a:cubicBezTo>
                  <a:pt x="11711276" y="6072427"/>
                  <a:pt x="11109147" y="6543132"/>
                  <a:pt x="10603724" y="6511209"/>
                </a:cubicBezTo>
                <a:cubicBezTo>
                  <a:pt x="7844464" y="6555429"/>
                  <a:pt x="4376217" y="6481827"/>
                  <a:pt x="1085223" y="6511209"/>
                </a:cubicBezTo>
                <a:cubicBezTo>
                  <a:pt x="483595" y="6502463"/>
                  <a:pt x="-10872" y="6022825"/>
                  <a:pt x="0" y="5425986"/>
                </a:cubicBezTo>
                <a:cubicBezTo>
                  <a:pt x="-159954" y="4546363"/>
                  <a:pt x="22140" y="1815690"/>
                  <a:pt x="0" y="1085223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437977-16E1-D5A4-25CA-A2CD9102C7DA}"/>
              </a:ext>
            </a:extLst>
          </p:cNvPr>
          <p:cNvSpPr/>
          <p:nvPr/>
        </p:nvSpPr>
        <p:spPr>
          <a:xfrm>
            <a:off x="4164644" y="546696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87B9D-3F49-6439-CDB5-8895E4945F34}"/>
              </a:ext>
            </a:extLst>
          </p:cNvPr>
          <p:cNvSpPr txBox="1"/>
          <p:nvPr/>
        </p:nvSpPr>
        <p:spPr>
          <a:xfrm>
            <a:off x="4706913" y="357850"/>
            <a:ext cx="283404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FA138-5D94-350A-4932-DB44006BE992}"/>
              </a:ext>
            </a:extLst>
          </p:cNvPr>
          <p:cNvGrpSpPr/>
          <p:nvPr/>
        </p:nvGrpSpPr>
        <p:grpSpPr>
          <a:xfrm>
            <a:off x="1497624" y="612716"/>
            <a:ext cx="8707157" cy="2554359"/>
            <a:chOff x="1215949" y="1297202"/>
            <a:chExt cx="8707157" cy="25543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3B1055-DCA6-4E45-F3DE-75B083069C7A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D2540F-812F-3292-A90A-F07EE89E958A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66B57DC-AAE4-3E47-6592-FD3E11FA947D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727621"/>
                <a:chOff x="1801091" y="2743200"/>
                <a:chExt cx="2105891" cy="727621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CC0ACD3C-47CA-E760-A5F9-7FB027559C0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8F21ECA-26E8-5904-F336-CB6CEC4F4D7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22341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+ 6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91C27C9-18CB-54EE-3E20-E4C4D8885592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61A4DC90-B43A-779F-FF32-A3DEB7A2F26B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D82E241-799D-7129-46BE-28E1B8263997}"/>
                    </a:ext>
                  </a:extLst>
                </p:cNvPr>
                <p:cNvSpPr txBox="1"/>
                <p:nvPr/>
              </p:nvSpPr>
              <p:spPr>
                <a:xfrm>
                  <a:off x="2356944" y="276353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+ 7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17E733C-FF11-1AF6-DFE4-27CF817AC5F2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B66E0C26-795F-7C3D-B0AB-535E7A0530E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DAE4077-ACE6-0B6B-EC5D-221127CBF02E}"/>
                    </a:ext>
                  </a:extLst>
                </p:cNvPr>
                <p:cNvSpPr txBox="1"/>
                <p:nvPr/>
              </p:nvSpPr>
              <p:spPr>
                <a:xfrm>
                  <a:off x="2346784" y="275337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+ 4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C207B4E-635C-F68D-B544-4DFB49DD3BEF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D9DF1EB-491A-34FA-BC22-BFDF296420FD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B348798-BEB0-71AA-7901-147761C03E1C}"/>
                    </a:ext>
                  </a:extLst>
                </p:cNvPr>
                <p:cNvSpPr txBox="1"/>
                <p:nvPr/>
              </p:nvSpPr>
              <p:spPr>
                <a:xfrm>
                  <a:off x="2356944" y="277369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+ 7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54388AF-F8FC-FA90-401E-7E14471B5B8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AF94054E-C279-EE86-C5AB-2348C932A18D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6D3BA76-3401-E11E-8063-20D2FAD874B7}"/>
                    </a:ext>
                  </a:extLst>
                </p:cNvPr>
                <p:cNvSpPr txBox="1"/>
                <p:nvPr/>
              </p:nvSpPr>
              <p:spPr>
                <a:xfrm>
                  <a:off x="2255344" y="274321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4 + 8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6DCC766-8AB9-0950-D456-B876ADDBE746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EBCD3066-4715-362E-835D-67DA75F54706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64288F5-4356-C476-E8D1-01611696AB2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107996" cy="58477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+ 8</a:t>
                  </a: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BEAC20-9BBD-2AB0-A994-980D79470B24}"/>
              </a:ext>
            </a:extLst>
          </p:cNvPr>
          <p:cNvGrpSpPr/>
          <p:nvPr/>
        </p:nvGrpSpPr>
        <p:grpSpPr>
          <a:xfrm>
            <a:off x="1405948" y="2939796"/>
            <a:ext cx="8707157" cy="2750394"/>
            <a:chOff x="1215949" y="1106702"/>
            <a:chExt cx="8707157" cy="27503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B1FD5C-5965-FDFC-E3A3-DDA3D4D9534E}"/>
                </a:ext>
              </a:extLst>
            </p:cNvPr>
            <p:cNvSpPr txBox="1"/>
            <p:nvPr/>
          </p:nvSpPr>
          <p:spPr>
            <a:xfrm>
              <a:off x="1215949" y="1106702"/>
              <a:ext cx="585142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EF3217-EBE6-CE77-FD2A-47098C3EF986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83297"/>
              <a:chOff x="1215949" y="2073799"/>
              <a:chExt cx="8707157" cy="178329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64B32E4-CEDB-5C60-8C53-E5AC57A67A45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727621"/>
                <a:chOff x="1801091" y="2743200"/>
                <a:chExt cx="2105891" cy="727621"/>
              </a:xfrm>
            </p:grpSpPr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112961F5-A09C-73D0-B762-BAEA3A8EF522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FCE2E8-02F6-03CC-D026-BEBB80B423B3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56106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– 8 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13F6EAB-B008-8CE7-88BF-62CA62B8D6E0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A337CEE8-DD4B-EE2B-D40C-919C241BFDCB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6E01992-B719-2EFF-8E13-7B0CE4AAB743}"/>
                    </a:ext>
                  </a:extLst>
                </p:cNvPr>
                <p:cNvSpPr txBox="1"/>
                <p:nvPr/>
              </p:nvSpPr>
              <p:spPr>
                <a:xfrm>
                  <a:off x="2085527" y="2767884"/>
                  <a:ext cx="1595309" cy="64633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14 – 6 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A20F6C7-3F5D-5607-79F9-03063003A338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5EFF10A4-B27A-FE54-891E-C613013D5E7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BAC116A-BC61-C8FA-2ADC-5790C754C76D}"/>
                    </a:ext>
                  </a:extLst>
                </p:cNvPr>
                <p:cNvSpPr txBox="1"/>
                <p:nvPr/>
              </p:nvSpPr>
              <p:spPr>
                <a:xfrm>
                  <a:off x="2140682" y="2773690"/>
                  <a:ext cx="1595309" cy="64633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13 – 7 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9F44DD9-B20E-6F51-7B03-879347299414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91335"/>
                <a:chOff x="1801091" y="2743200"/>
                <a:chExt cx="2105891" cy="69133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F093C96F-BDD0-0F71-C88D-354B2536BA16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B8DCB02-E5E8-E655-1F9F-B68C927DC1FF}"/>
                    </a:ext>
                  </a:extLst>
                </p:cNvPr>
                <p:cNvSpPr txBox="1"/>
                <p:nvPr/>
              </p:nvSpPr>
              <p:spPr>
                <a:xfrm>
                  <a:off x="2116007" y="2788204"/>
                  <a:ext cx="1595309" cy="646331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16 – 8 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27B399E-70AF-7864-D6AD-4F7985724458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91335"/>
                <a:chOff x="1801091" y="2743200"/>
                <a:chExt cx="2105891" cy="691335"/>
              </a:xfrm>
              <a:solidFill>
                <a:srgbClr val="FFFF00"/>
              </a:solidFill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EDBB063-56E9-77DC-624C-BEBCDF6743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F8481F8-51DE-C017-13CE-678FBB30BD69}"/>
                    </a:ext>
                  </a:extLst>
                </p:cNvPr>
                <p:cNvSpPr txBox="1"/>
                <p:nvPr/>
              </p:nvSpPr>
              <p:spPr>
                <a:xfrm>
                  <a:off x="2004247" y="2788204"/>
                  <a:ext cx="1595309" cy="64633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– 5 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7577DDF-AEF9-9F6E-FA26-CD893219A3BB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A4A2A90-B878-4BB4-B0D8-ABD552BDC23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2A3BD6C-0C33-C861-F165-175F0EFD9F6B}"/>
                    </a:ext>
                  </a:extLst>
                </p:cNvPr>
                <p:cNvSpPr txBox="1"/>
                <p:nvPr/>
              </p:nvSpPr>
              <p:spPr>
                <a:xfrm>
                  <a:off x="2126168" y="2773690"/>
                  <a:ext cx="1595309" cy="64633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17 – 9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57192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0526BD-5C1D-D075-BCF2-3340D607F909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5A1869-5677-1FD2-9BFE-7FEC8C9DE057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2F7D0-E167-692A-C007-1FE3C8397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1011531" y="4679610"/>
            <a:ext cx="2063600" cy="179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2EA117-57D1-41EA-EA53-8817177C4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27174-9214-2323-A527-41761E7B3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5841758-D0FF-2F19-DB80-AA75DA7E9A33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19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40C3C9C-E75E-362B-5CEA-13ED446419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442BBDE-43EC-78A8-80E3-B40D6EFF572F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8 + 5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217521-BD20-72FA-A251-9C38F2EF8067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2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8C7C3D70-4AD6-2DD7-233C-51FF28F33D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06C1632-5986-6139-C13A-AE70BF0629A1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+ 9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5163A7-12C1-5551-B82E-FBD3EAC10739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15A3A6C-B689-655C-845F-890E6C18B5F6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7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014B6716-20AB-3663-E59A-A32BBA4F0C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537BB68-566D-4DAB-213E-7F557879619B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17 – 8 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4652B3-B89E-1BEC-C78D-FFEC624EEEDE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81B2C0-51B9-1E8A-D332-AAA4A4490DA0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81572D8A-5E9C-35DA-7DCE-5FBA0DD3F2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89F0B09-BC38-2B63-89DB-2DD6DEE37C92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+ 7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F960F4-E6A6-F77A-D933-F466547B4217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4E0C678E-EF69-608F-1104-2B5153250B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63A4BA8-3904-DE32-9906-904542D3D679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14 – 5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88A0CF-CA4E-E77D-6702-E0D6DA074CCC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6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3E101BC0-8135-D2A0-38DF-DFD334C208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4700354-FA0C-3D45-E30C-E32B3078226E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7 + 8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65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1023(1)">
            <a:hlinkClick r:id="" action="ppaction://media"/>
            <a:extLst>
              <a:ext uri="{FF2B5EF4-FFF2-40B4-BE49-F238E27FC236}">
                <a16:creationId xmlns:a16="http://schemas.microsoft.com/office/drawing/2014/main" id="{BEC56D32-0482-B007-2FD8-9DD00E3757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00" y="0"/>
            <a:ext cx="1198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5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327</Words>
  <Application>Microsoft Office PowerPoint</Application>
  <PresentationFormat>Widescreen</PresentationFormat>
  <Paragraphs>69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26</cp:revision>
  <dcterms:created xsi:type="dcterms:W3CDTF">2024-05-02T09:15:34Z</dcterms:created>
  <dcterms:modified xsi:type="dcterms:W3CDTF">2025-12-15T07:30:07Z</dcterms:modified>
</cp:coreProperties>
</file>