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4" r:id="rId4"/>
    <p:sldMasterId id="2147483705" r:id="rId5"/>
    <p:sldMasterId id="2147483716" r:id="rId6"/>
  </p:sldMasterIdLst>
  <p:notesMasterIdLst>
    <p:notesMasterId r:id="rId13"/>
  </p:notesMasterIdLst>
  <p:sldIdLst>
    <p:sldId id="337" r:id="rId7"/>
    <p:sldId id="322" r:id="rId8"/>
    <p:sldId id="331" r:id="rId9"/>
    <p:sldId id="333" r:id="rId10"/>
    <p:sldId id="334" r:id="rId11"/>
    <p:sldId id="33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42554-FA6C-4B4D-AA24-1ED2A51D661B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D751D-5EA0-4331-AC30-D114F62B7D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80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FD95-94E6-A93B-9597-8FC164C19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D8308-A1E9-AA1C-AD6F-2C6795F3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331D-D455-B9D1-9899-D544EB58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3BE0-90E1-AC6F-3763-90F39B4C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E97C-6580-CFA8-8C61-77899CC1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560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993F-B529-00CA-6614-0DAB0DF5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66F2C-ACE1-87DD-4F14-29E12786C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D9D60-545B-54F3-202F-CB41F094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B5ADB-6D1E-24DC-A18A-E41F0815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98F3E-9E31-7D62-7339-84363811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65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2CAD9-8BA4-D789-9394-268A1ED31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FC0BE-8015-0642-AE4A-7A8671C37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6AE72-D805-022A-6BC2-69D044D7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D3BE-C694-7C91-C87A-79651313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119D8-9ABB-06BA-6035-F7FD665E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11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1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96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6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11A9-0157-1AD5-405C-396BBBED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8745-2D06-D375-5EF6-5AD37798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AD861-16CD-0D8C-49D2-68E13D3B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0F91-2336-D3D6-5FD2-3BE33CD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A4058-29FC-795C-E5E4-6E3E3572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9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52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9381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37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11691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2171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78918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478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2044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FE5E-E29E-D409-9888-7E5E68F8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F333D-C780-9F6A-6916-62E0DCD4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48039-A71B-1366-10C2-A86ED486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B058-2549-9073-FD04-7FBE355C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E3A7-7090-F9FA-E809-FDBF7547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4815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773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10479"/>
            <a:ext cx="12192000" cy="6837043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2562" y="352822"/>
            <a:ext cx="11186873" cy="615235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8635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10479"/>
            <a:ext cx="12192000" cy="6837043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2562" y="352822"/>
            <a:ext cx="11186873" cy="615235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087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84409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917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3319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8191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66871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983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7594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0E8B-704D-EF15-17BD-114D7019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F95EE-2B1B-4724-4974-8BAD7C761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C1A51-AC7E-9017-0FC8-601E39393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8D80B-7114-6336-0CBD-093FDA79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1C314-8836-BED6-A5B2-2362CC3E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74383-14C6-44C9-C616-9F8CCB88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391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897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10479"/>
            <a:ext cx="12192000" cy="6837043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2562" y="352822"/>
            <a:ext cx="11186873" cy="615235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876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10479"/>
            <a:ext cx="12192000" cy="6837043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2562" y="352822"/>
            <a:ext cx="11186873" cy="615235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1463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7277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532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99225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94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26686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2310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1214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D85D-2140-0DE7-33A2-35984FA6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703AA-B5C6-6373-D755-08596D50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E209E-2A85-3FE6-AF63-FE9D16082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2AE26-6ECF-EBF4-D99F-3377EBEBF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D149E-4A2D-5391-C5CC-0BD650D9D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ACA13-B932-E191-A605-261A1AF0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DAD6A-9CD6-4E20-F280-DF64BFC7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503E5-361D-C976-A02E-6AC6C645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975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2423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10479"/>
            <a:ext cx="12192000" cy="6837043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2562" y="352822"/>
            <a:ext cx="11186873" cy="615235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8009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10479"/>
            <a:ext cx="12192000" cy="6837043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2562" y="352822"/>
            <a:ext cx="11186873" cy="615235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4414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22461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127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27724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8503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63939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196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5206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E7E0-E9B2-225E-881C-AD2FE80C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B6D64-19BD-6692-F0E0-FE1393EC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C0893-D5EF-124B-DBDF-27F741EF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4DB8D-EB99-601B-587A-B1245C01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526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148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10479"/>
            <a:ext cx="12192000" cy="6837043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2562" y="352822"/>
            <a:ext cx="11186873" cy="615235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422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10479"/>
            <a:ext cx="12192000" cy="6837043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502562" y="352822"/>
            <a:ext cx="11186873" cy="615235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48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17A0C-A14B-5CF9-FAEA-A818875F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3A4A2-9DD4-6C84-2518-5B8F83F2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6747-6407-9F90-5E6B-3F478203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023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C385-7314-006C-E99B-1C3FEE84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82EE-4716-46BF-E8D3-836CDB56F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7DCD6-CAD3-1845-CAE0-6B6173F8A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DCFFD-D25F-F363-E26D-5B0CD96B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15522-73C0-11C4-B94E-CDB628E6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AEE4F-E3ED-817C-70E2-7E9A418C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44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BCD4-F1D3-425A-E043-6F57540D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D9326-9E77-4C51-86EC-1D04AABDD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52036-A342-F56D-6F47-04984C461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2E5AE-97C0-B28B-AF6E-E6793B88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E8984-BB83-E488-DBE8-D6471776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68E3-3446-3700-B332-3F6E8C8A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03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56307-8931-C4FF-E263-689BD804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86093-8C7B-FCF6-6578-D381F5DE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1533E-E6DC-F946-E03E-F1A01767B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ED81-A595-45F4-BD5F-51EDD2BE51D0}" type="datetimeFigureOut">
              <a:rPr lang="vi-VN" smtClean="0"/>
              <a:t>01/12/2025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450F6-43FE-EF99-6513-76E7EB2E7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F12E9-57E0-E66E-0655-9D66AD14C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38AC-2FA2-449E-8832-C586FD18A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82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1BD50-8395-0245-890E-E6724D376FDC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734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1BD50-8395-0245-890E-E6724D376FDC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4379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1BD50-8395-0245-890E-E6724D376FDC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003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1BD50-8395-0245-890E-E6724D376FDC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934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47900" y="892313"/>
            <a:ext cx="769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sz="5400" b="1" i="0" u="none" strike="noStrike" kern="1200" cap="none" spc="0" normalizeH="0" noProof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liệt chào mừng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39635" y="1676400"/>
            <a:ext cx="11443062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0" cap="none" spc="0" normalizeH="0" noProof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thầy cô giáo về dự giờ môn Tiếng Việt</a:t>
            </a:r>
            <a:endParaRPr kumimoji="0" lang="en-US" sz="3600" b="0" i="1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343400" y="34290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 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L</a:t>
            </a:r>
            <a:r>
              <a:rPr lang="en-US" sz="3600" kern="1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p 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uLnTx/>
                <a:uFillTx/>
                <a:latin typeface=".VnVogue"/>
                <a:ea typeface="+mn-ea"/>
                <a:cs typeface="+mn-cs"/>
              </a:rPr>
              <a:t>2G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4936" y="430369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Vũ Thị Ngân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Hoà Nghĩa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40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3531371" y="381769"/>
            <a:ext cx="5974983" cy="5980048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808403" y="1771358"/>
            <a:ext cx="7154436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33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1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133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1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133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1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L</a:t>
            </a:r>
            <a:endParaRPr lang="en-US" sz="2133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B9126-D3FA-3E40-93C3-CBB21923D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42" t="-1239" r="364" b="1239"/>
          <a:stretch/>
        </p:blipFill>
        <p:spPr>
          <a:xfrm>
            <a:off x="2645612" y="2781507"/>
            <a:ext cx="3379576" cy="33999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04AFB0-FF5A-2048-8BAE-B9D570E15FA2}"/>
              </a:ext>
            </a:extLst>
          </p:cNvPr>
          <p:cNvGrpSpPr/>
          <p:nvPr/>
        </p:nvGrpSpPr>
        <p:grpSpPr>
          <a:xfrm>
            <a:off x="2032458" y="444667"/>
            <a:ext cx="1701580" cy="1732443"/>
            <a:chOff x="3560618" y="1823862"/>
            <a:chExt cx="3056492" cy="31119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B8BED0-B127-4A42-8890-1C6B0676B9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rcRect l="23749" t="3824" r="5043"/>
            <a:stretch/>
          </p:blipFill>
          <p:spPr>
            <a:xfrm>
              <a:off x="3560618" y="1823862"/>
              <a:ext cx="3056492" cy="3111931"/>
            </a:xfrm>
            <a:prstGeom prst="ellipse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476C95-1CAB-0B42-8992-065490736D30}"/>
                </a:ext>
              </a:extLst>
            </p:cNvPr>
            <p:cNvSpPr/>
            <p:nvPr/>
          </p:nvSpPr>
          <p:spPr>
            <a:xfrm>
              <a:off x="3655641" y="2419350"/>
              <a:ext cx="1816904" cy="4354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5ADCA1-EC1D-1648-A088-A373E4AAB5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30" t="22431" r="10951" b="22604"/>
          <a:stretch/>
        </p:blipFill>
        <p:spPr>
          <a:xfrm>
            <a:off x="6784836" y="3535653"/>
            <a:ext cx="2761553" cy="2762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88506" y="915223"/>
            <a:ext cx="7154436" cy="53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ứng</a:t>
            </a: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dụng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1974724" y="2595800"/>
            <a:ext cx="8242553" cy="1666402"/>
            <a:chOff x="318992" y="2043956"/>
            <a:chExt cx="618191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318992" y="2331614"/>
              <a:ext cx="6181915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Làng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q</a:t>
              </a:r>
              <a:r>
                <a:rPr lang="en-US" sz="5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uê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mát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bóng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tre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18782" y="629209"/>
            <a:ext cx="7154436" cy="53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ứng</a:t>
            </a: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dụng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2317732" y="3248435"/>
            <a:ext cx="8159768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2.5 li 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6476EB-1811-4299-8963-F255E352B0FA}"/>
              </a:ext>
            </a:extLst>
          </p:cNvPr>
          <p:cNvGrpSpPr/>
          <p:nvPr/>
        </p:nvGrpSpPr>
        <p:grpSpPr>
          <a:xfrm>
            <a:off x="1974722" y="1453984"/>
            <a:ext cx="8242553" cy="1666402"/>
            <a:chOff x="318992" y="2043956"/>
            <a:chExt cx="618191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B3E5CF-748B-420D-90C9-2D39441A5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DCDB4-FED5-4063-86E7-C6A03E429D9A}"/>
                </a:ext>
              </a:extLst>
            </p:cNvPr>
            <p:cNvSpPr txBox="1"/>
            <p:nvPr/>
          </p:nvSpPr>
          <p:spPr>
            <a:xfrm>
              <a:off x="318992" y="2331614"/>
              <a:ext cx="6181915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Làng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q</a:t>
              </a:r>
              <a:r>
                <a:rPr lang="en-US" sz="5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uê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xanh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mát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bóng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3733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tre</a:t>
              </a:r>
              <a:r>
                <a:rPr lang="en-US" sz="3733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2317732" y="4561719"/>
            <a:ext cx="8159768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1 con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o.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6397617" y="3393554"/>
            <a:ext cx="1416068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L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2317732" y="5702494"/>
            <a:ext cx="8159768" cy="50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L, h, b , g.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733145" y="2018144"/>
            <a:ext cx="7154436" cy="533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1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133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vở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25D2AE-AA6D-994F-965F-7C76C1316BDE}"/>
              </a:ext>
            </a:extLst>
          </p:cNvPr>
          <p:cNvGrpSpPr/>
          <p:nvPr/>
        </p:nvGrpSpPr>
        <p:grpSpPr>
          <a:xfrm>
            <a:off x="2032458" y="444667"/>
            <a:ext cx="1701580" cy="1732443"/>
            <a:chOff x="3560618" y="1823862"/>
            <a:chExt cx="3056492" cy="31119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546142-0723-5D40-AB69-5C9D4BD22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rcRect l="23749" t="3824" r="5043"/>
            <a:stretch/>
          </p:blipFill>
          <p:spPr>
            <a:xfrm>
              <a:off x="3560618" y="1823862"/>
              <a:ext cx="3056492" cy="3111931"/>
            </a:xfrm>
            <a:prstGeom prst="ellipse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3EC1C7-6671-7640-AB0C-A81DF56371C1}"/>
                </a:ext>
              </a:extLst>
            </p:cNvPr>
            <p:cNvSpPr/>
            <p:nvPr/>
          </p:nvSpPr>
          <p:spPr>
            <a:xfrm>
              <a:off x="3655641" y="2419350"/>
              <a:ext cx="1816904" cy="4354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121</Words>
  <Application>Microsoft Office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.VnVogue</vt:lpstr>
      <vt:lpstr>Arial</vt:lpstr>
      <vt:lpstr>Calibri</vt:lpstr>
      <vt:lpstr>Calibri Light</vt:lpstr>
      <vt:lpstr>HP001 4 hàng</vt:lpstr>
      <vt:lpstr>Kalam</vt:lpstr>
      <vt:lpstr>Montserrat</vt:lpstr>
      <vt:lpstr>Times New Roman</vt:lpstr>
      <vt:lpstr>UTM Avo</vt:lpstr>
      <vt:lpstr>UTM Cookies</vt:lpstr>
      <vt:lpstr>Wingdings</vt:lpstr>
      <vt:lpstr>Office Theme</vt:lpstr>
      <vt:lpstr>1_Office Theme</vt:lpstr>
      <vt:lpstr>Doodle Sketchbook by Slidesgo</vt:lpstr>
      <vt:lpstr>2_Doodle Sketchbook by Slidesgo</vt:lpstr>
      <vt:lpstr>3_Doodle Sketchbook by Slidesgo</vt:lpstr>
      <vt:lpstr>4_Doodle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vuthingan270786@gmail.com</dc:creator>
  <cp:lastModifiedBy>MAIHUNG</cp:lastModifiedBy>
  <cp:revision>3</cp:revision>
  <dcterms:created xsi:type="dcterms:W3CDTF">2025-10-28T15:32:27Z</dcterms:created>
  <dcterms:modified xsi:type="dcterms:W3CDTF">2025-12-01T11:49:12Z</dcterms:modified>
</cp:coreProperties>
</file>