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674" r:id="rId2"/>
    <p:sldMasterId id="2147483686" r:id="rId3"/>
    <p:sldMasterId id="2147483744" r:id="rId4"/>
    <p:sldMasterId id="2147483756" r:id="rId5"/>
  </p:sldMasterIdLst>
  <p:notesMasterIdLst>
    <p:notesMasterId r:id="rId29"/>
  </p:notesMasterIdLst>
  <p:sldIdLst>
    <p:sldId id="2007577198" r:id="rId6"/>
    <p:sldId id="519" r:id="rId7"/>
    <p:sldId id="569" r:id="rId8"/>
    <p:sldId id="2007577194" r:id="rId9"/>
    <p:sldId id="522" r:id="rId10"/>
    <p:sldId id="277" r:id="rId11"/>
    <p:sldId id="303" r:id="rId12"/>
    <p:sldId id="2007577162" r:id="rId13"/>
    <p:sldId id="290" r:id="rId14"/>
    <p:sldId id="2007577163" r:id="rId15"/>
    <p:sldId id="567" r:id="rId16"/>
    <p:sldId id="2007577175" r:id="rId17"/>
    <p:sldId id="2007577176" r:id="rId18"/>
    <p:sldId id="2007577185" r:id="rId19"/>
    <p:sldId id="2007577207" r:id="rId20"/>
    <p:sldId id="2007577208" r:id="rId21"/>
    <p:sldId id="2007577209" r:id="rId22"/>
    <p:sldId id="2007577193" r:id="rId23"/>
    <p:sldId id="265" r:id="rId24"/>
    <p:sldId id="264" r:id="rId25"/>
    <p:sldId id="262" r:id="rId26"/>
    <p:sldId id="2007577183" r:id="rId27"/>
    <p:sldId id="658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364" autoAdjust="0"/>
  </p:normalViewPr>
  <p:slideViewPr>
    <p:cSldViewPr snapToGrid="0">
      <p:cViewPr varScale="1">
        <p:scale>
          <a:sx n="82" d="100"/>
          <a:sy n="82" d="100"/>
        </p:scale>
        <p:origin x="6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46EEA-2DBF-443E-9278-E46D419EF3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16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3D085-EF64-4866-B56F-E969A7C34C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576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30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414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68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3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752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9607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247971"/>
      </p:ext>
    </p:extLst>
  </p:cSld>
  <p:clrMapOvr>
    <a:masterClrMapping/>
  </p:clrMapOvr>
  <p:transition spd="slow">
    <p:random/>
  </p:transition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0076"/>
      </p:ext>
    </p:extLst>
  </p:cSld>
  <p:clrMapOvr>
    <a:masterClrMapping/>
  </p:clrMapOvr>
  <p:transition spd="slow">
    <p:random/>
  </p:transition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578867"/>
      </p:ext>
    </p:extLst>
  </p:cSld>
  <p:clrMapOvr>
    <a:masterClrMapping/>
  </p:clrMapOvr>
  <p:transition spd="slow">
    <p:random/>
  </p:transition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961690"/>
      </p:ext>
    </p:extLst>
  </p:cSld>
  <p:clrMapOvr>
    <a:masterClrMapping/>
  </p:clrMapOvr>
  <p:transition spd="slow">
    <p:random/>
  </p:transition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182"/>
      </p:ext>
    </p:extLst>
  </p:cSld>
  <p:clrMapOvr>
    <a:masterClrMapping/>
  </p:clrMapOvr>
  <p:transition spd="slow">
    <p:random/>
  </p:transition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485137"/>
      </p:ext>
    </p:extLst>
  </p:cSld>
  <p:clrMapOvr>
    <a:masterClrMapping/>
  </p:clrMapOvr>
  <p:transition spd="slow">
    <p:random/>
  </p:transition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348649"/>
      </p:ext>
    </p:extLst>
  </p:cSld>
  <p:clrMapOvr>
    <a:masterClrMapping/>
  </p:clrMapOvr>
  <p:transition spd="slow">
    <p:random/>
  </p:transition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548021"/>
      </p:ext>
    </p:extLst>
  </p:cSld>
  <p:clrMapOvr>
    <a:masterClrMapping/>
  </p:clrMapOvr>
  <p:transition spd="slow">
    <p:random/>
  </p:transition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570491"/>
      </p:ext>
    </p:extLst>
  </p:cSld>
  <p:clrMapOvr>
    <a:masterClrMapping/>
  </p:clrMapOvr>
  <p:transition spd="slow">
    <p:random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559570"/>
      </p:ext>
    </p:extLst>
  </p:cSld>
  <p:clrMapOvr>
    <a:masterClrMapping/>
  </p:clrMapOvr>
  <p:transition spd="slow">
    <p:random/>
  </p:transition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081652"/>
      </p:ext>
    </p:extLst>
  </p:cSld>
  <p:clrMapOvr>
    <a:masterClrMapping/>
  </p:clrMapOvr>
  <p:transition spd="slow">
    <p:random/>
  </p:transition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200622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43" r:id="rId12"/>
    <p:sldLayoutId id="2147483770" r:id="rId13"/>
    <p:sldLayoutId id="2147483771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72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22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emf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slide" Target="slide2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slide" Target="slide2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19.xml"/><Relationship Id="rId18" Type="http://schemas.openxmlformats.org/officeDocument/2006/relationships/image" Target="../media/image51.png"/><Relationship Id="rId3" Type="http://schemas.microsoft.com/office/2007/relationships/hdphoto" Target="../media/hdphoto9.wdp"/><Relationship Id="rId21" Type="http://schemas.microsoft.com/office/2007/relationships/hdphoto" Target="../media/hdphoto13.wdp"/><Relationship Id="rId7" Type="http://schemas.openxmlformats.org/officeDocument/2006/relationships/image" Target="../media/image58.png"/><Relationship Id="rId12" Type="http://schemas.microsoft.com/office/2007/relationships/hdphoto" Target="../media/hdphoto12.wdp"/><Relationship Id="rId17" Type="http://schemas.openxmlformats.org/officeDocument/2006/relationships/slide" Target="slide22.xml"/><Relationship Id="rId2" Type="http://schemas.openxmlformats.org/officeDocument/2006/relationships/image" Target="../media/image57.png"/><Relationship Id="rId16" Type="http://schemas.openxmlformats.org/officeDocument/2006/relationships/image" Target="../media/image62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60.png"/><Relationship Id="rId5" Type="http://schemas.microsoft.com/office/2007/relationships/hdphoto" Target="../media/hdphoto2.wdp"/><Relationship Id="rId15" Type="http://schemas.openxmlformats.org/officeDocument/2006/relationships/slide" Target="slide20.xml"/><Relationship Id="rId23" Type="http://schemas.microsoft.com/office/2007/relationships/hdphoto" Target="../media/hdphoto14.wdp"/><Relationship Id="rId10" Type="http://schemas.microsoft.com/office/2007/relationships/hdphoto" Target="../media/hdphoto11.wdp"/><Relationship Id="rId19" Type="http://schemas.microsoft.com/office/2007/relationships/hdphoto" Target="../media/hdphoto4.wdp"/><Relationship Id="rId4" Type="http://schemas.openxmlformats.org/officeDocument/2006/relationships/image" Target="../media/image48.png"/><Relationship Id="rId9" Type="http://schemas.openxmlformats.org/officeDocument/2006/relationships/image" Target="../media/image59.png"/><Relationship Id="rId14" Type="http://schemas.openxmlformats.org/officeDocument/2006/relationships/image" Target="../media/image61.png"/><Relationship Id="rId22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ngay 70+ hình nền powerpoint ngộ nghĩnh cực &quot;hot&quot;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71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2618" y="734291"/>
            <a:ext cx="11149671" cy="238499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HIỆT LIỆT CHÀO MỪNG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87782" y="3020291"/>
            <a:ext cx="673431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Giáo viên</a:t>
            </a:r>
            <a:r>
              <a:rPr lang="vi-VN" sz="48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</a:t>
            </a:r>
            <a:r>
              <a:rPr lang="en-US" sz="48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8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48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2D </a:t>
            </a:r>
          </a:p>
          <a:p>
            <a:pPr algn="ctr"/>
            <a:r>
              <a:rPr lang="en-US" sz="48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TH </a:t>
            </a:r>
            <a:r>
              <a:rPr lang="en-US" sz="48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48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3543" y="5840398"/>
            <a:ext cx="6691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2025 - 2026</a:t>
            </a:r>
          </a:p>
        </p:txBody>
      </p:sp>
    </p:spTree>
    <p:extLst>
      <p:ext uri="{BB962C8B-B14F-4D97-AF65-F5344CB8AC3E}">
        <p14:creationId xmlns:p14="http://schemas.microsoft.com/office/powerpoint/2010/main" val="147500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F81AA4-90E5-43A7-B48A-C26BA01E9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06"/>
            <a:ext cx="12134335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9B6887D-A44E-4384-AB71-BF715F15B332}"/>
              </a:ext>
            </a:extLst>
          </p:cNvPr>
          <p:cNvSpPr/>
          <p:nvPr/>
        </p:nvSpPr>
        <p:spPr>
          <a:xfrm>
            <a:off x="2712295" y="2269119"/>
            <a:ext cx="58806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altLang="zh-CN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Luyện</a:t>
            </a:r>
            <a:r>
              <a:rPr kumimoji="0" lang="en-US" altLang="zh-CN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altLang="zh-CN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tập</a:t>
            </a:r>
            <a:r>
              <a:rPr kumimoji="0" lang="en-US" altLang="zh-CN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–</a:t>
            </a:r>
          </a:p>
          <a:p>
            <a:pPr marL="0" marR="0" lvl="0" indent="0" algn="ctr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altLang="zh-CN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Thực</a:t>
            </a:r>
            <a:r>
              <a:rPr kumimoji="0" lang="en-US" altLang="zh-CN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altLang="zh-CN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hành</a:t>
            </a: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2518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825" t="59971" r="32263" b="7191"/>
          <a:stretch/>
        </p:blipFill>
        <p:spPr>
          <a:xfrm>
            <a:off x="7779657" y="3283855"/>
            <a:ext cx="4412343" cy="24021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29809" t="17411" r="28805" b="39831"/>
          <a:stretch/>
        </p:blipFill>
        <p:spPr>
          <a:xfrm>
            <a:off x="0" y="2278740"/>
            <a:ext cx="7779657" cy="4518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857" y="304803"/>
            <a:ext cx="110241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Đặt một câu nêu hoạt động với từ ngữ vừa tìm được: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bạn đọc sách.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bạn đang đá cầu.</a:t>
            </a:r>
          </a:p>
        </p:txBody>
      </p:sp>
    </p:spTree>
    <p:extLst>
      <p:ext uri="{BB962C8B-B14F-4D97-AF65-F5344CB8AC3E}">
        <p14:creationId xmlns:p14="http://schemas.microsoft.com/office/powerpoint/2010/main" val="137476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21D2FE-DD09-4171-8ABB-C71B64EBF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1188227" y="478465"/>
            <a:ext cx="10188609" cy="5399231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208F08D5-661B-44DD-AA07-58F2DE004FF5}"/>
              </a:ext>
            </a:extLst>
          </p:cNvPr>
          <p:cNvGrpSpPr/>
          <p:nvPr/>
        </p:nvGrpSpPr>
        <p:grpSpPr>
          <a:xfrm>
            <a:off x="6708187" y="125572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F7A39E9D-2BA5-4283-AF30-26BCA95EC68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8FDFCBC4-B15A-403E-BF6B-B2F8782039F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87DA5790-50F9-446F-BF52-332BD8E5B95F}"/>
              </a:ext>
            </a:extLst>
          </p:cNvPr>
          <p:cNvGrpSpPr/>
          <p:nvPr/>
        </p:nvGrpSpPr>
        <p:grpSpPr>
          <a:xfrm>
            <a:off x="3986852" y="1196067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7F3ECCDF-5BEE-49C9-B315-DF19B50B071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8594BB9A-A664-483F-A57C-3CE7E14D3D1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D6EC0D-1B71-453D-A5EF-256DDA4A12C1}"/>
              </a:ext>
            </a:extLst>
          </p:cNvPr>
          <p:cNvSpPr txBox="1"/>
          <p:nvPr/>
        </p:nvSpPr>
        <p:spPr>
          <a:xfrm>
            <a:off x="1508051" y="2233301"/>
            <a:ext cx="91758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Thảo luận nhóm đôi</a:t>
            </a:r>
          </a:p>
          <a:p>
            <a:pPr lvl="0" algn="ctr"/>
            <a:r>
              <a:rPr lang="vi-VN" sz="4000" dirty="0">
                <a:solidFill>
                  <a:srgbClr val="0070C0"/>
                </a:solidFill>
                <a:cs typeface="Arial" panose="020B0604020202020204" pitchFamily="34" charset="0"/>
              </a:rPr>
              <a:t>Trong vòng </a:t>
            </a:r>
            <a:r>
              <a:rPr lang="en-US" sz="4000" b="1" dirty="0">
                <a:solidFill>
                  <a:srgbClr val="0070C0"/>
                </a:solidFill>
                <a:cs typeface="Arial" panose="020B0604020202020204" pitchFamily="34" charset="0"/>
              </a:rPr>
              <a:t>2</a:t>
            </a:r>
            <a:r>
              <a:rPr lang="vi-VN" sz="4000" dirty="0">
                <a:solidFill>
                  <a:srgbClr val="0070C0"/>
                </a:solidFill>
                <a:cs typeface="Arial" panose="020B0604020202020204" pitchFamily="34" charset="0"/>
              </a:rPr>
              <a:t> phút, hãy đặt câu nêu hoạt động với từ ngữ vừa tìm được trong 5 bức tranh ở bài 1</a:t>
            </a:r>
          </a:p>
        </p:txBody>
      </p:sp>
    </p:spTree>
    <p:extLst>
      <p:ext uri="{BB962C8B-B14F-4D97-AF65-F5344CB8AC3E}">
        <p14:creationId xmlns:p14="http://schemas.microsoft.com/office/powerpoint/2010/main" val="234933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21D2FE-DD09-4171-8ABB-C71B64EBF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2692272" y="1060960"/>
            <a:ext cx="6807456" cy="4736079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208F08D5-661B-44DD-AA07-58F2DE004FF5}"/>
              </a:ext>
            </a:extLst>
          </p:cNvPr>
          <p:cNvGrpSpPr/>
          <p:nvPr/>
        </p:nvGrpSpPr>
        <p:grpSpPr>
          <a:xfrm>
            <a:off x="6708187" y="125572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F7A39E9D-2BA5-4283-AF30-26BCA95EC68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8FDFCBC4-B15A-403E-BF6B-B2F8782039F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87DA5790-50F9-446F-BF52-332BD8E5B95F}"/>
              </a:ext>
            </a:extLst>
          </p:cNvPr>
          <p:cNvGrpSpPr/>
          <p:nvPr/>
        </p:nvGrpSpPr>
        <p:grpSpPr>
          <a:xfrm>
            <a:off x="3986852" y="1196067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7F3ECCDF-5BEE-49C9-B315-DF19B50B071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8594BB9A-A664-483F-A57C-3CE7E14D3D1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D6EC0D-1B71-453D-A5EF-256DDA4A12C1}"/>
              </a:ext>
            </a:extLst>
          </p:cNvPr>
          <p:cNvSpPr txBox="1"/>
          <p:nvPr/>
        </p:nvSpPr>
        <p:spPr>
          <a:xfrm>
            <a:off x="3422496" y="2767279"/>
            <a:ext cx="5347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5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CF702-52D7-4EC2-A659-343BE89CB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" y="388655"/>
            <a:ext cx="3240622" cy="2226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FFEFD-9D10-4921-B0EE-AB8E4D3EFC60}"/>
              </a:ext>
            </a:extLst>
          </p:cNvPr>
          <p:cNvSpPr txBox="1"/>
          <p:nvPr/>
        </p:nvSpPr>
        <p:spPr>
          <a:xfrm>
            <a:off x="0" y="2840159"/>
            <a:ext cx="41458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./ Hai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DF081-7E08-4C19-A93B-C8C03F0A0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876" y="453943"/>
            <a:ext cx="2853492" cy="2114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F41F67-0747-4BB9-982C-B77FCA908BE0}"/>
              </a:ext>
            </a:extLst>
          </p:cNvPr>
          <p:cNvSpPr txBox="1"/>
          <p:nvPr/>
        </p:nvSpPr>
        <p:spPr>
          <a:xfrm>
            <a:off x="3570659" y="2807943"/>
            <a:ext cx="3616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00FEC9-DA50-4137-B52C-72FF40ED2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125" y="540019"/>
            <a:ext cx="2945773" cy="2054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7EF45C-8A23-4C0C-ADDE-768C8D24F282}"/>
              </a:ext>
            </a:extLst>
          </p:cNvPr>
          <p:cNvSpPr txBox="1"/>
          <p:nvPr/>
        </p:nvSpPr>
        <p:spPr>
          <a:xfrm>
            <a:off x="7186778" y="2774543"/>
            <a:ext cx="4913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3B783C-247F-4151-A9C9-705A866E7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15" y="4042892"/>
            <a:ext cx="3876736" cy="17378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CA4BBE-5CC3-423B-8C43-76C414BD0C62}"/>
              </a:ext>
            </a:extLst>
          </p:cNvPr>
          <p:cNvSpPr txBox="1"/>
          <p:nvPr/>
        </p:nvSpPr>
        <p:spPr>
          <a:xfrm>
            <a:off x="74428" y="5780782"/>
            <a:ext cx="4911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B18EB9-F631-4CC5-A8B7-851E2D8F6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400" y="3762051"/>
            <a:ext cx="4936498" cy="20187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9C5E6-F95C-4461-A510-C2336C04AF17}"/>
              </a:ext>
            </a:extLst>
          </p:cNvPr>
          <p:cNvSpPr txBox="1"/>
          <p:nvPr/>
        </p:nvSpPr>
        <p:spPr>
          <a:xfrm>
            <a:off x="5790093" y="5960275"/>
            <a:ext cx="6309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</a:p>
        </p:txBody>
      </p:sp>
    </p:spTree>
    <p:extLst>
      <p:ext uri="{BB962C8B-B14F-4D97-AF65-F5344CB8AC3E}">
        <p14:creationId xmlns:p14="http://schemas.microsoft.com/office/powerpoint/2010/main" val="1234575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2476ABB5-5DE1-4277-84A7-5066B8E60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DD670E77-7CEF-4909-9222-D8042D04E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6308C0FA-48E9-4238-9B02-95A7A5568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D7665200-9BD6-4806-8387-A1392A6AB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id="{769FB595-70CD-471E-AC93-DB23F023E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81965B8B-E312-45D3-8C59-21B733ADB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id="{5FD878B7-4F9B-42E7-BEAB-1A0907192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32AC3292-B039-4A09-AFD1-1113D111C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92" name="图片 91">
              <a:extLst>
                <a:ext uri="{FF2B5EF4-FFF2-40B4-BE49-F238E27FC236}">
                  <a16:creationId xmlns:a16="http://schemas.microsoft.com/office/drawing/2014/main" id="{79D8AE25-ADE4-47AC-9D57-CA0E6E852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id="{05F138AD-A2A0-4EDD-A8A7-BB8A04CAA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2188D873-B637-4BA3-9712-AF3B7FED4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95" name="图片 94">
              <a:extLst>
                <a:ext uri="{FF2B5EF4-FFF2-40B4-BE49-F238E27FC236}">
                  <a16:creationId xmlns:a16="http://schemas.microsoft.com/office/drawing/2014/main" id="{9C23A438-704B-4A8D-9F7C-3695B8717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FEAE726F-E11C-4691-BB71-C7AEA18D1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id="{3196E729-FA05-4EA9-A5DB-2A229004D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98" name="图片 97">
              <a:extLst>
                <a:ext uri="{FF2B5EF4-FFF2-40B4-BE49-F238E27FC236}">
                  <a16:creationId xmlns:a16="http://schemas.microsoft.com/office/drawing/2014/main" id="{24D9ACC3-6A87-45A9-A62C-F520C15DD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10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sp>
            <p:nvSpPr>
              <p:cNvPr id="10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</p:grpSp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8297E9A5-FD55-4189-8769-07B4F9A1C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917A04CB-2B15-4925-9E40-A6895278F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104" name="图片 103">
              <a:extLst>
                <a:ext uri="{FF2B5EF4-FFF2-40B4-BE49-F238E27FC236}">
                  <a16:creationId xmlns:a16="http://schemas.microsoft.com/office/drawing/2014/main" id="{EFE1D24B-5FBC-4B5E-9587-1835FE455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105" name="图片 104">
              <a:extLst>
                <a:ext uri="{FF2B5EF4-FFF2-40B4-BE49-F238E27FC236}">
                  <a16:creationId xmlns:a16="http://schemas.microsoft.com/office/drawing/2014/main" id="{60F0B598-DF9E-4005-B737-4D3F45044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106" name="图片 105">
              <a:extLst>
                <a:ext uri="{FF2B5EF4-FFF2-40B4-BE49-F238E27FC236}">
                  <a16:creationId xmlns:a16="http://schemas.microsoft.com/office/drawing/2014/main" id="{1A3E0F3F-A0A0-4C0E-8F46-52A1A360D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107" name="图片 106">
              <a:extLst>
                <a:ext uri="{FF2B5EF4-FFF2-40B4-BE49-F238E27FC236}">
                  <a16:creationId xmlns:a16="http://schemas.microsoft.com/office/drawing/2014/main" id="{9FFED55D-4A6E-45FD-BF6D-0446B8E9B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4F122A35-1B1D-43D6-B2CD-22E0784C7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109" name="图片 108">
              <a:extLst>
                <a:ext uri="{FF2B5EF4-FFF2-40B4-BE49-F238E27FC236}">
                  <a16:creationId xmlns:a16="http://schemas.microsoft.com/office/drawing/2014/main" id="{F0D5BC2F-D805-4FFE-BAF7-FB68E7689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602916F-792C-4AAD-8ACA-2F8A184E1B75}"/>
              </a:ext>
            </a:extLst>
          </p:cNvPr>
          <p:cNvGrpSpPr/>
          <p:nvPr/>
        </p:nvGrpSpPr>
        <p:grpSpPr>
          <a:xfrm>
            <a:off x="1811315" y="1286696"/>
            <a:ext cx="9142475" cy="4984460"/>
            <a:chOff x="2876633" y="1286696"/>
            <a:chExt cx="6828469" cy="3936769"/>
          </a:xfrm>
        </p:grpSpPr>
        <p:pic>
          <p:nvPicPr>
            <p:cNvPr id="303" name="Picture 4" descr="cloud.png">
              <a:extLst>
                <a:ext uri="{FF2B5EF4-FFF2-40B4-BE49-F238E27FC236}">
                  <a16:creationId xmlns:a16="http://schemas.microsoft.com/office/drawing/2014/main" id="{482D9DEF-55C2-4D39-ADF9-E4A8503C5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76633" y="1286696"/>
              <a:ext cx="6828469" cy="3936769"/>
            </a:xfrm>
            <a:prstGeom prst="rect">
              <a:avLst/>
            </a:prstGeom>
          </p:spPr>
        </p:pic>
        <p:pic>
          <p:nvPicPr>
            <p:cNvPr id="374" name="图片 373">
              <a:extLst>
                <a:ext uri="{FF2B5EF4-FFF2-40B4-BE49-F238E27FC236}">
                  <a16:creationId xmlns:a16="http://schemas.microsoft.com/office/drawing/2014/main" id="{2E723F16-FC54-4FD4-8B10-5E7857419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4419206" y="1876244"/>
              <a:ext cx="771461" cy="971321"/>
            </a:xfrm>
            <a:prstGeom prst="rect">
              <a:avLst/>
            </a:prstGeom>
          </p:spPr>
        </p:pic>
        <p:pic>
          <p:nvPicPr>
            <p:cNvPr id="376" name="图片 375">
              <a:extLst>
                <a:ext uri="{FF2B5EF4-FFF2-40B4-BE49-F238E27FC236}">
                  <a16:creationId xmlns:a16="http://schemas.microsoft.com/office/drawing/2014/main" id="{04D1C057-34D1-4375-8D4A-55CE59A69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4924843">
              <a:off x="6394965" y="1788413"/>
              <a:ext cx="868148" cy="813694"/>
            </a:xfrm>
            <a:prstGeom prst="rect">
              <a:avLst/>
            </a:prstGeom>
          </p:spPr>
        </p:pic>
      </p:grpSp>
      <p:pic>
        <p:nvPicPr>
          <p:cNvPr id="280" name="图片 279">
            <a:extLst>
              <a:ext uri="{FF2B5EF4-FFF2-40B4-BE49-F238E27FC236}">
                <a16:creationId xmlns:a16="http://schemas.microsoft.com/office/drawing/2014/main" id="{6E3A3EAF-69A4-4184-A8EC-11EAFCA00B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784" y="443744"/>
            <a:ext cx="2173509" cy="2942551"/>
          </a:xfrm>
          <a:prstGeom prst="rect">
            <a:avLst/>
          </a:prstGeom>
        </p:spPr>
      </p:pic>
      <p:pic>
        <p:nvPicPr>
          <p:cNvPr id="281" name="图片 280">
            <a:extLst>
              <a:ext uri="{FF2B5EF4-FFF2-40B4-BE49-F238E27FC236}">
                <a16:creationId xmlns:a16="http://schemas.microsoft.com/office/drawing/2014/main" id="{D9610576-FC29-4287-A9C1-8CC077AF8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23399" y="3046207"/>
            <a:ext cx="2358314" cy="3420399"/>
          </a:xfrm>
          <a:prstGeom prst="rect">
            <a:avLst/>
          </a:prstGeom>
        </p:spPr>
      </p:pic>
      <p:pic>
        <p:nvPicPr>
          <p:cNvPr id="284" name="图片 283">
            <a:extLst>
              <a:ext uri="{FF2B5EF4-FFF2-40B4-BE49-F238E27FC236}">
                <a16:creationId xmlns:a16="http://schemas.microsoft.com/office/drawing/2014/main" id="{23447623-6F44-40F0-811B-0B22C50B01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844535">
            <a:off x="3082913" y="636758"/>
            <a:ext cx="991973" cy="1459792"/>
          </a:xfrm>
          <a:prstGeom prst="rect">
            <a:avLst/>
          </a:prstGeom>
        </p:spPr>
      </p:pic>
      <p:sp>
        <p:nvSpPr>
          <p:cNvPr id="304" name="文本框 303">
            <a:extLst>
              <a:ext uri="{FF2B5EF4-FFF2-40B4-BE49-F238E27FC236}">
                <a16:creationId xmlns:a16="http://schemas.microsoft.com/office/drawing/2014/main" id="{7872D5E0-9545-474B-A9B7-89A70DC2D781}"/>
              </a:ext>
            </a:extLst>
          </p:cNvPr>
          <p:cNvSpPr txBox="1"/>
          <p:nvPr/>
        </p:nvSpPr>
        <p:spPr>
          <a:xfrm>
            <a:off x="2823860" y="3232613"/>
            <a:ext cx="70823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Vận</a:t>
            </a:r>
            <a:r>
              <a:rPr kumimoji="0" lang="en-US" altLang="zh-CN" sz="660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600" i="0" u="none" strike="noStrike" kern="1200" cap="none" spc="30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dụng</a:t>
            </a:r>
            <a:endParaRPr kumimoji="0" lang="en-US" altLang="zh-CN" sz="660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05" name="Picture 14" descr="icons.png">
            <a:extLst>
              <a:ext uri="{FF2B5EF4-FFF2-40B4-BE49-F238E27FC236}">
                <a16:creationId xmlns:a16="http://schemas.microsoft.com/office/drawing/2014/main" id="{780E0269-FD05-4400-9116-8AF7889BD46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/>
          <a:srcRect l="63380" r="-1" b="32035"/>
          <a:stretch/>
        </p:blipFill>
        <p:spPr>
          <a:xfrm>
            <a:off x="8480467" y="173344"/>
            <a:ext cx="2667459" cy="233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66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3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3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</p:spTree>
    <p:extLst>
      <p:ext uri="{BB962C8B-B14F-4D97-AF65-F5344CB8AC3E}">
        <p14:creationId xmlns:p14="http://schemas.microsoft.com/office/powerpoint/2010/main" val="15783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2161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đùm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7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mài</a:t>
            </a: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>
            <a:hlinkClick r:id="rId6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307704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297874"/>
            <a:ext cx="12639675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313035" y="368381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17" action="ppaction://hlinksldjump"/>
            <a:extLst>
              <a:ext uri="{FF2B5EF4-FFF2-40B4-BE49-F238E27FC236}">
                <a16:creationId xmlns:a16="http://schemas.microsoft.com/office/drawing/2014/main" id="{FAAC86E4-D442-43C3-9FBB-C0D3AAC45992}"/>
              </a:ext>
            </a:extLst>
          </p:cNvPr>
          <p:cNvSpPr/>
          <p:nvPr/>
        </p:nvSpPr>
        <p:spPr>
          <a:xfrm>
            <a:off x="10469366" y="133564"/>
            <a:ext cx="1500027" cy="5856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1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23" y="-234382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157717" y="2919467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771CB-E186-0F5E-9A77-88B801BB97D4}"/>
              </a:ext>
            </a:extLst>
          </p:cNvPr>
          <p:cNvSpPr txBox="1"/>
          <p:nvPr/>
        </p:nvSpPr>
        <p:spPr>
          <a:xfrm>
            <a:off x="1327340" y="4271219"/>
            <a:ext cx="62688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82682" y="1742458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175B48-BDE5-529E-6DA5-65D6AB7FE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995" y="745597"/>
            <a:ext cx="6511219" cy="2683403"/>
          </a:xfrm>
          <a:prstGeom prst="rect">
            <a:avLst/>
          </a:prstGeom>
        </p:spPr>
      </p:pic>
      <p:grpSp>
        <p:nvGrpSpPr>
          <p:cNvPr id="7" name="1">
            <a:extLst>
              <a:ext uri="{FF2B5EF4-FFF2-40B4-BE49-F238E27FC236}">
                <a16:creationId xmlns:a16="http://schemas.microsoft.com/office/drawing/2014/main" id="{EC44B5CB-5C0B-4F30-151C-20846F6007E5}"/>
              </a:ext>
            </a:extLst>
          </p:cNvPr>
          <p:cNvGrpSpPr/>
          <p:nvPr/>
        </p:nvGrpSpPr>
        <p:grpSpPr>
          <a:xfrm>
            <a:off x="143742" y="3340655"/>
            <a:ext cx="11622831" cy="3581011"/>
            <a:chOff x="-53293" y="2190760"/>
            <a:chExt cx="9211855" cy="2951064"/>
          </a:xfrm>
        </p:grpSpPr>
        <p:pic>
          <p:nvPicPr>
            <p:cNvPr id="9" name="10">
              <a:extLst>
                <a:ext uri="{FF2B5EF4-FFF2-40B4-BE49-F238E27FC236}">
                  <a16:creationId xmlns:a16="http://schemas.microsoft.com/office/drawing/2014/main" id="{F2316E56-37F2-F474-80E6-8A43E64FC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0" name="13">
              <a:extLst>
                <a:ext uri="{FF2B5EF4-FFF2-40B4-BE49-F238E27FC236}">
                  <a16:creationId xmlns:a16="http://schemas.microsoft.com/office/drawing/2014/main" id="{CCC7304A-8916-6C75-8966-121231F63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1" name="16">
              <a:extLst>
                <a:ext uri="{FF2B5EF4-FFF2-40B4-BE49-F238E27FC236}">
                  <a16:creationId xmlns:a16="http://schemas.microsoft.com/office/drawing/2014/main" id="{A618A078-C0AE-D0AA-BF3C-9E3C502BB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669913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B32CAC3-E8F2-4C49-929D-A049F7EC415C}"/>
              </a:ext>
            </a:extLst>
          </p:cNvPr>
          <p:cNvSpPr/>
          <p:nvPr/>
        </p:nvSpPr>
        <p:spPr>
          <a:xfrm>
            <a:off x="0" y="5486401"/>
            <a:ext cx="12192000" cy="1371600"/>
          </a:xfrm>
          <a:prstGeom prst="rect">
            <a:avLst/>
          </a:prstGeom>
          <a:solidFill>
            <a:srgbClr val="F9B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2650CF0-8A12-47C1-AC95-2646F51A3811}"/>
              </a:ext>
            </a:extLst>
          </p:cNvPr>
          <p:cNvSpPr/>
          <p:nvPr/>
        </p:nvSpPr>
        <p:spPr>
          <a:xfrm>
            <a:off x="0" y="5756957"/>
            <a:ext cx="12192000" cy="1122814"/>
          </a:xfrm>
          <a:prstGeom prst="rect">
            <a:avLst/>
          </a:prstGeom>
          <a:solidFill>
            <a:srgbClr val="EA99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1D0BC40-DC8F-4E04-B597-C4E149121F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47164" y="3260567"/>
            <a:ext cx="3827701" cy="382770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09B5D1-3686-4F55-876A-51E5EA3EE1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263" y="3375132"/>
            <a:ext cx="3097210" cy="371313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0E2144E-E48E-4E82-AC11-35461C31F1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064"/>
          <a:stretch/>
        </p:blipFill>
        <p:spPr>
          <a:xfrm>
            <a:off x="3097210" y="4332326"/>
            <a:ext cx="6070600" cy="2849262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F4D3C7C1-9D1B-3BA1-74B8-38E631A218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542" y="127095"/>
            <a:ext cx="1415439" cy="1415439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/>
        </p:nvSpPr>
        <p:spPr>
          <a:xfrm>
            <a:off x="0" y="706841"/>
            <a:ext cx="1211898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48: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</a:t>
            </a:r>
          </a:p>
          <a:p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A84A9E-D28D-A12F-DC9C-2A56313CC2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462" y="2884466"/>
            <a:ext cx="6961160" cy="21120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1039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825" t="59971" r="32263" b="7191"/>
          <a:stretch/>
        </p:blipFill>
        <p:spPr>
          <a:xfrm>
            <a:off x="7779657" y="3283855"/>
            <a:ext cx="4412343" cy="24021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29809" t="17411" r="28805" b="39831"/>
          <a:stretch/>
        </p:blipFill>
        <p:spPr>
          <a:xfrm>
            <a:off x="0" y="2278740"/>
            <a:ext cx="7779657" cy="4518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857" y="304803"/>
            <a:ext cx="59923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Dựa vào tranh, tìm từ ngữ: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Chỉ sự vật: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Chỉ hoạt động: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 rot="21341492">
            <a:off x="1872504" y="203431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10E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添加标题文字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095519-BDEC-03D3-F403-3D2EF3C1A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511" y="3260501"/>
            <a:ext cx="603589" cy="5363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29E528-D5A0-0C64-1E18-40BCFBC51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011" y="3260501"/>
            <a:ext cx="603589" cy="5363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FDD0A1-5CD8-B761-BE4E-D24D3DBE6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111" y="415701"/>
            <a:ext cx="603589" cy="536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F7D7F8-F0F3-63FD-5870-B3E6B9B36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E42FEE-D88E-98A2-FE30-DBA9F115A98C}"/>
              </a:ext>
            </a:extLst>
          </p:cNvPr>
          <p:cNvSpPr/>
          <p:nvPr/>
        </p:nvSpPr>
        <p:spPr>
          <a:xfrm>
            <a:off x="219075" y="364127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E288DA-7128-9771-268F-44454577E04A}"/>
              </a:ext>
            </a:extLst>
          </p:cNvPr>
          <p:cNvSpPr/>
          <p:nvPr/>
        </p:nvSpPr>
        <p:spPr>
          <a:xfrm>
            <a:off x="44174" y="110265"/>
            <a:ext cx="12205252" cy="630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1E8FA7-A910-2CBB-BEF9-DF66619AF5E8}"/>
              </a:ext>
            </a:extLst>
          </p:cNvPr>
          <p:cNvSpPr txBox="1"/>
          <p:nvPr/>
        </p:nvSpPr>
        <p:spPr>
          <a:xfrm>
            <a:off x="236538" y="90417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5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E734E-FF23-401F-B568-755D42E74A80}"/>
              </a:ext>
            </a:extLst>
          </p:cNvPr>
          <p:cNvSpPr txBox="1"/>
          <p:nvPr/>
        </p:nvSpPr>
        <p:spPr>
          <a:xfrm>
            <a:off x="824921" y="918571"/>
            <a:ext cx="739140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53148-FE70-0788-7AE2-5C58D5732B1B}"/>
              </a:ext>
            </a:extLst>
          </p:cNvPr>
          <p:cNvSpPr txBox="1"/>
          <p:nvPr/>
        </p:nvSpPr>
        <p:spPr>
          <a:xfrm>
            <a:off x="824921" y="1871509"/>
            <a:ext cx="739140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661B40-1942-EA44-207E-461A17E3B02A}"/>
              </a:ext>
            </a:extLst>
          </p:cNvPr>
          <p:cNvGrpSpPr/>
          <p:nvPr/>
        </p:nvGrpSpPr>
        <p:grpSpPr>
          <a:xfrm>
            <a:off x="402673" y="3490670"/>
            <a:ext cx="4914989" cy="2823055"/>
            <a:chOff x="444035" y="3575499"/>
            <a:chExt cx="3794717" cy="23726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B2AD1A-0E33-CE44-90EA-0E4891EEE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11" name="Rounded Rectangular Callout 22">
              <a:extLst>
                <a:ext uri="{FF2B5EF4-FFF2-40B4-BE49-F238E27FC236}">
                  <a16:creationId xmlns:a16="http://schemas.microsoft.com/office/drawing/2014/main" id="{0E507CBB-8053-80FC-2DB2-3C1E5B70547A}"/>
                </a:ext>
              </a:extLst>
            </p:cNvPr>
            <p:cNvSpPr/>
            <p:nvPr/>
          </p:nvSpPr>
          <p:spPr>
            <a:xfrm>
              <a:off x="815204" y="3575499"/>
              <a:ext cx="2606275" cy="541832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5422D11-504C-723C-10EB-6762A02EC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1" y="3811932"/>
            <a:ext cx="5517154" cy="295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0DD9E2-5A07-17D0-C930-74A7D1022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0" y="751420"/>
            <a:ext cx="5517155" cy="326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6870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21D2FE-DD09-4171-8ABB-C71B64EBF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333197" y="546755"/>
            <a:ext cx="8857937" cy="6162639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208F08D5-661B-44DD-AA07-58F2DE004FF5}"/>
              </a:ext>
            </a:extLst>
          </p:cNvPr>
          <p:cNvGrpSpPr/>
          <p:nvPr/>
        </p:nvGrpSpPr>
        <p:grpSpPr>
          <a:xfrm>
            <a:off x="6708187" y="125572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F7A39E9D-2BA5-4283-AF30-26BCA95EC68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8FDFCBC4-B15A-403E-BF6B-B2F8782039F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87DA5790-50F9-446F-BF52-332BD8E5B95F}"/>
              </a:ext>
            </a:extLst>
          </p:cNvPr>
          <p:cNvGrpSpPr/>
          <p:nvPr/>
        </p:nvGrpSpPr>
        <p:grpSpPr>
          <a:xfrm>
            <a:off x="3986852" y="1196067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7F3ECCDF-5BEE-49C9-B315-DF19B50B071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8594BB9A-A664-483F-A57C-3CE7E14D3D1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D6EC0D-1B71-453D-A5EF-256DDA4A12C1}"/>
              </a:ext>
            </a:extLst>
          </p:cNvPr>
          <p:cNvSpPr txBox="1"/>
          <p:nvPr/>
        </p:nvSpPr>
        <p:spPr>
          <a:xfrm>
            <a:off x="1828800" y="2860158"/>
            <a:ext cx="5347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7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96079" y="12356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8" name="Picture 2" descr="20210409090849_wm_shs-tieng-viet-2-tap-1">
            <a:extLst>
              <a:ext uri="{FF2B5EF4-FFF2-40B4-BE49-F238E27FC236}">
                <a16:creationId xmlns:a16="http://schemas.microsoft.com/office/drawing/2014/main" id="{5200FB13-274A-4705-B440-58E3B7E1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22283" r="11730" b="18467"/>
          <a:stretch/>
        </p:blipFill>
        <p:spPr bwMode="auto">
          <a:xfrm>
            <a:off x="3824993" y="883585"/>
            <a:ext cx="4542014" cy="489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4F7728-955F-4AC9-9E53-29EEE44EB34F}"/>
              </a:ext>
            </a:extLst>
          </p:cNvPr>
          <p:cNvSpPr txBox="1"/>
          <p:nvPr/>
        </p:nvSpPr>
        <p:spPr>
          <a:xfrm>
            <a:off x="783771" y="636072"/>
            <a:ext cx="339293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2988EA6E-1681-4269-BBCD-79AEDD4CBB37}"/>
              </a:ext>
            </a:extLst>
          </p:cNvPr>
          <p:cNvSpPr/>
          <p:nvPr/>
        </p:nvSpPr>
        <p:spPr>
          <a:xfrm>
            <a:off x="1013254" y="205561"/>
            <a:ext cx="2811739" cy="53018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A5B4B2-C3C6-452B-B2E0-E6D73533C21E}"/>
              </a:ext>
            </a:extLst>
          </p:cNvPr>
          <p:cNvGrpSpPr/>
          <p:nvPr/>
        </p:nvGrpSpPr>
        <p:grpSpPr>
          <a:xfrm>
            <a:off x="7904512" y="191535"/>
            <a:ext cx="3274234" cy="954107"/>
            <a:chOff x="5181028" y="177798"/>
            <a:chExt cx="1984435" cy="954107"/>
          </a:xfrm>
        </p:grpSpPr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id="{43E11A0B-1A5D-4CA4-8D2A-502B0EF836DE}"/>
                </a:ext>
              </a:extLst>
            </p:cNvPr>
            <p:cNvSpPr/>
            <p:nvPr/>
          </p:nvSpPr>
          <p:spPr>
            <a:xfrm>
              <a:off x="5461076" y="193716"/>
              <a:ext cx="1396923" cy="530184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212C7A-46B2-4BAE-A094-D9B9F45603DF}"/>
                </a:ext>
              </a:extLst>
            </p:cNvPr>
            <p:cNvSpPr txBox="1"/>
            <p:nvPr/>
          </p:nvSpPr>
          <p:spPr>
            <a:xfrm>
              <a:off x="5181028" y="177798"/>
              <a:ext cx="19844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1786417-A676-4670-842D-A3188ABC6837}"/>
              </a:ext>
            </a:extLst>
          </p:cNvPr>
          <p:cNvSpPr/>
          <p:nvPr/>
        </p:nvSpPr>
        <p:spPr>
          <a:xfrm>
            <a:off x="4223938" y="1667671"/>
            <a:ext cx="1281881" cy="33849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1B8F9E-E0AB-4715-B821-9AF6A6B12DD8}"/>
              </a:ext>
            </a:extLst>
          </p:cNvPr>
          <p:cNvSpPr/>
          <p:nvPr/>
        </p:nvSpPr>
        <p:spPr>
          <a:xfrm>
            <a:off x="5582303" y="1504907"/>
            <a:ext cx="1548938" cy="57027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87D1C1-5E32-48B7-8A21-244FEE0F4C2F}"/>
              </a:ext>
            </a:extLst>
          </p:cNvPr>
          <p:cNvSpPr/>
          <p:nvPr/>
        </p:nvSpPr>
        <p:spPr>
          <a:xfrm>
            <a:off x="5870717" y="959785"/>
            <a:ext cx="82480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9CC536-2FB3-4480-BCEE-5817D9FEA135}"/>
              </a:ext>
            </a:extLst>
          </p:cNvPr>
          <p:cNvSpPr/>
          <p:nvPr/>
        </p:nvSpPr>
        <p:spPr>
          <a:xfrm rot="20891084">
            <a:off x="4257608" y="2379979"/>
            <a:ext cx="114005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F16928-E144-4084-97A2-586DDD027A9E}"/>
              </a:ext>
            </a:extLst>
          </p:cNvPr>
          <p:cNvSpPr/>
          <p:nvPr/>
        </p:nvSpPr>
        <p:spPr>
          <a:xfrm rot="20891084">
            <a:off x="7353347" y="914944"/>
            <a:ext cx="1140056" cy="201491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FD3A63C-20DE-42F9-A40E-B66771FFAB90}"/>
              </a:ext>
            </a:extLst>
          </p:cNvPr>
          <p:cNvSpPr/>
          <p:nvPr/>
        </p:nvSpPr>
        <p:spPr>
          <a:xfrm rot="20891084">
            <a:off x="6230439" y="3273476"/>
            <a:ext cx="1140056" cy="1004474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FB32DF-23DD-4926-A53F-6B7BAF0B3299}"/>
              </a:ext>
            </a:extLst>
          </p:cNvPr>
          <p:cNvSpPr/>
          <p:nvPr/>
        </p:nvSpPr>
        <p:spPr>
          <a:xfrm rot="20891084">
            <a:off x="7505607" y="4688628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ABEF4F-D74D-442F-9541-4CE39519AFE2}"/>
              </a:ext>
            </a:extLst>
          </p:cNvPr>
          <p:cNvSpPr/>
          <p:nvPr/>
        </p:nvSpPr>
        <p:spPr>
          <a:xfrm>
            <a:off x="7624727" y="2989836"/>
            <a:ext cx="525065" cy="1079576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18081C5-BF09-4A4E-ACFA-0105A32230D4}"/>
              </a:ext>
            </a:extLst>
          </p:cNvPr>
          <p:cNvSpPr/>
          <p:nvPr/>
        </p:nvSpPr>
        <p:spPr>
          <a:xfrm rot="20891084">
            <a:off x="5044073" y="4777119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B691B0-E277-45DB-97EF-254F24384920}"/>
              </a:ext>
            </a:extLst>
          </p:cNvPr>
          <p:cNvSpPr txBox="1"/>
          <p:nvPr/>
        </p:nvSpPr>
        <p:spPr>
          <a:xfrm>
            <a:off x="8397370" y="1101984"/>
            <a:ext cx="24735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7373889-6878-472A-BBE1-FED0128302FD}"/>
              </a:ext>
            </a:extLst>
          </p:cNvPr>
          <p:cNvSpPr/>
          <p:nvPr/>
        </p:nvSpPr>
        <p:spPr>
          <a:xfrm>
            <a:off x="4223938" y="1150756"/>
            <a:ext cx="1281881" cy="80853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1A8C64E-D26E-41E6-9C86-A5FD4BB60759}"/>
              </a:ext>
            </a:extLst>
          </p:cNvPr>
          <p:cNvSpPr/>
          <p:nvPr/>
        </p:nvSpPr>
        <p:spPr>
          <a:xfrm>
            <a:off x="6329480" y="1367065"/>
            <a:ext cx="801761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9AF36C-21A9-4523-AD00-1E83E323D577}"/>
              </a:ext>
            </a:extLst>
          </p:cNvPr>
          <p:cNvSpPr/>
          <p:nvPr/>
        </p:nvSpPr>
        <p:spPr>
          <a:xfrm>
            <a:off x="4289425" y="2222161"/>
            <a:ext cx="1000084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C870362-DAC4-49F6-AABF-D4828D16F593}"/>
              </a:ext>
            </a:extLst>
          </p:cNvPr>
          <p:cNvSpPr/>
          <p:nvPr/>
        </p:nvSpPr>
        <p:spPr>
          <a:xfrm>
            <a:off x="6298363" y="2139193"/>
            <a:ext cx="1625932" cy="79576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99A559F-3505-44C4-B531-5D7CEDDAE26C}"/>
              </a:ext>
            </a:extLst>
          </p:cNvPr>
          <p:cNvSpPr/>
          <p:nvPr/>
        </p:nvSpPr>
        <p:spPr>
          <a:xfrm>
            <a:off x="6307504" y="3528948"/>
            <a:ext cx="819218" cy="1458694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D5823E-4403-48B5-8B4F-09514A419F83}"/>
              </a:ext>
            </a:extLst>
          </p:cNvPr>
          <p:cNvSpPr/>
          <p:nvPr/>
        </p:nvSpPr>
        <p:spPr>
          <a:xfrm>
            <a:off x="7569154" y="4069412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9C2E653-6899-478A-BEE0-03F3FD570241}"/>
              </a:ext>
            </a:extLst>
          </p:cNvPr>
          <p:cNvSpPr/>
          <p:nvPr/>
        </p:nvSpPr>
        <p:spPr>
          <a:xfrm>
            <a:off x="5602561" y="3705774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9527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00"/>
                            </p:stCondLst>
                            <p:childTnLst>
                              <p:par>
                                <p:cTn id="2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1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uiExpand="1" build="p"/>
      <p:bldP spid="25" grpId="0" uiExpand="1" animBg="1"/>
      <p:bldP spid="25" grpId="1" uiExpand="1" animBg="1"/>
      <p:bldP spid="26" grpId="0" uiExpand="1" animBg="1"/>
      <p:bldP spid="26" grpId="1" uiExpand="1" animBg="1"/>
      <p:bldP spid="27" grpId="0" uiExpand="1" animBg="1"/>
      <p:bldP spid="27" grpId="1" uiExpand="1" animBg="1"/>
      <p:bldP spid="28" grpId="0" uiExpand="1" animBg="1"/>
      <p:bldP spid="28" grpId="1" uiExpand="1" animBg="1"/>
      <p:bldP spid="29" grpId="0" uiExpand="1" animBg="1"/>
      <p:bldP spid="29" grpId="1" uiExpand="1" animBg="1"/>
      <p:bldP spid="30" grpId="0" uiExpand="1" animBg="1"/>
      <p:bldP spid="30" grpId="1" uiExpand="1" animBg="1"/>
      <p:bldP spid="31" grpId="0" uiExpand="1" animBg="1"/>
      <p:bldP spid="31" grpId="1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119037-AEFB-46B5-9C53-24DBE3249C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D6E4BF4-08B7-4552-9FBA-08BB541C14B8}"/>
              </a:ext>
            </a:extLst>
          </p:cNvPr>
          <p:cNvSpPr txBox="1"/>
          <p:nvPr/>
        </p:nvSpPr>
        <p:spPr>
          <a:xfrm>
            <a:off x="2230178" y="2079935"/>
            <a:ext cx="70201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400" dirty="0" err="1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Em</a:t>
            </a: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hãy</a:t>
            </a: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tìm</a:t>
            </a: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thêm</a:t>
            </a: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những</a:t>
            </a: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từ</a:t>
            </a: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sự</a:t>
            </a: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vật</a:t>
            </a:r>
            <a:r>
              <a:rPr lang="en-US" altLang="zh-CN" sz="4400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khác</a:t>
            </a: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mà</a:t>
            </a: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em</a:t>
            </a: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biết</a:t>
            </a:r>
            <a:r>
              <a:rPr lang="vi-VN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28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495</Words>
  <Application>Microsoft Office PowerPoint</Application>
  <PresentationFormat>Widescreen</PresentationFormat>
  <Paragraphs>79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Microsoft YaHei</vt:lpstr>
      <vt:lpstr>SimSun</vt:lpstr>
      <vt:lpstr>SimSun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Helvetica</vt:lpstr>
      <vt:lpstr>Lato Regular</vt:lpstr>
      <vt:lpstr>Times New Roman</vt:lpstr>
      <vt:lpstr>字魂17号-萌趣果冻体</vt:lpstr>
      <vt:lpstr>字魂27号-布丁体</vt:lpstr>
      <vt:lpstr>字魂7号-温暖童稚体</vt:lpstr>
      <vt:lpstr>NỀN 5</vt:lpstr>
      <vt:lpstr>nền 3</vt:lpstr>
      <vt:lpstr>6_Office Theme</vt:lpstr>
      <vt:lpstr>2_Office Theme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MAIHUNG</cp:lastModifiedBy>
  <cp:revision>116</cp:revision>
  <dcterms:created xsi:type="dcterms:W3CDTF">2021-06-24T12:42:07Z</dcterms:created>
  <dcterms:modified xsi:type="dcterms:W3CDTF">2025-12-15T07:08:35Z</dcterms:modified>
</cp:coreProperties>
</file>