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712" r:id="rId2"/>
    <p:sldMasterId id="2147483739" r:id="rId3"/>
    <p:sldMasterId id="2147483752" r:id="rId4"/>
    <p:sldMasterId id="2147483763" r:id="rId5"/>
    <p:sldMasterId id="2147483776" r:id="rId6"/>
  </p:sldMasterIdLst>
  <p:notesMasterIdLst>
    <p:notesMasterId r:id="rId23"/>
  </p:notesMasterIdLst>
  <p:sldIdLst>
    <p:sldId id="464" r:id="rId7"/>
    <p:sldId id="2007577111" r:id="rId8"/>
    <p:sldId id="263" r:id="rId9"/>
    <p:sldId id="310" r:id="rId10"/>
    <p:sldId id="543" r:id="rId11"/>
    <p:sldId id="2007577112" r:id="rId12"/>
    <p:sldId id="544" r:id="rId13"/>
    <p:sldId id="539" r:id="rId14"/>
    <p:sldId id="545" r:id="rId15"/>
    <p:sldId id="546" r:id="rId16"/>
    <p:sldId id="538" r:id="rId17"/>
    <p:sldId id="2007577108" r:id="rId18"/>
    <p:sldId id="547" r:id="rId19"/>
    <p:sldId id="2007577113" r:id="rId20"/>
    <p:sldId id="2007577109" r:id="rId21"/>
    <p:sldId id="54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65" d="100"/>
          <a:sy n="65" d="100"/>
        </p:scale>
        <p:origin x="9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0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17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45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105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048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834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634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745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75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836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386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983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413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9738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05876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5024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5984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5080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4551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87704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3679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07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72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979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10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25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876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9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152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95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24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857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30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824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31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7565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D690-BB7E-44D6-90FA-02C0413F91EC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8E2D-514F-4366-837D-6D1C02DCED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656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58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492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566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4339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150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9521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2973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87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296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3"/>
          <a:stretch/>
        </p:blipFill>
        <p:spPr>
          <a:xfrm flipH="1">
            <a:off x="10559819" y="3439961"/>
            <a:ext cx="1632181" cy="34563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1" t="75590" r="1"/>
          <a:stretch/>
        </p:blipFill>
        <p:spPr>
          <a:xfrm>
            <a:off x="-48682" y="-27384"/>
            <a:ext cx="3135681" cy="8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2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21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640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0FCC3-6BC8-4520-90DA-7C373E72BCAC}"/>
              </a:ext>
            </a:extLst>
          </p:cNvPr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090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19FA63E-76F7-494F-8457-24B3477B7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/>
          <a:stretch/>
        </p:blipFill>
        <p:spPr>
          <a:xfrm rot="16200000">
            <a:off x="2653311" y="-2653308"/>
            <a:ext cx="6885384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2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15F3-AD44-45B9-8EDD-3373CB07A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15CE8-45B5-4C8A-A045-2E15BAA1BE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F9182B5-020E-4D01-A9FC-D38370F64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F9F121-A57F-442B-9C61-2004EA11880A}"/>
              </a:ext>
            </a:extLst>
          </p:cNvPr>
          <p:cNvSpPr txBox="1"/>
          <p:nvPr/>
        </p:nvSpPr>
        <p:spPr>
          <a:xfrm>
            <a:off x="360875" y="2948948"/>
            <a:ext cx="11399357" cy="2636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ôn</a:t>
            </a:r>
            <a:r>
              <a:rPr lang="en-US" alt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Việt</a:t>
            </a:r>
            <a:r>
              <a:rPr lang="en-US" alt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altLang="vi-VN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</a:t>
            </a:r>
          </a:p>
          <a:p>
            <a:pPr algn="ctr" defTabSz="609585"/>
            <a:r>
              <a:rPr lang="en-US" altLang="vi-V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Bài</a:t>
            </a:r>
            <a:r>
              <a:rPr lang="en-US" alt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14: </a:t>
            </a:r>
            <a:r>
              <a:rPr lang="en-US" altLang="vi-V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alt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vẽ</a:t>
            </a:r>
            <a:r>
              <a:rPr lang="en-US" alt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altLang="vi-V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</a:t>
            </a:r>
            <a:b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Giáo</a:t>
            </a:r>
            <a:r>
              <a:rPr lang="en-US" altLang="vi-VN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viên:Trần</a:t>
            </a:r>
            <a:r>
              <a:rPr lang="en-US" altLang="vi-VN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altLang="vi-VN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Huệ</a:t>
            </a:r>
            <a:endParaRPr lang="vi-VN" altLang="vi-VN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defTabSz="609585"/>
            <a:r>
              <a:rPr lang="vi-VN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Trường Tiểu học Hòa Nghĩa</a:t>
            </a:r>
            <a:endParaRPr lang="en-US" sz="3733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E03FDB-B964-48DE-943D-222718B01570}"/>
              </a:ext>
            </a:extLst>
          </p:cNvPr>
          <p:cNvSpPr/>
          <p:nvPr/>
        </p:nvSpPr>
        <p:spPr>
          <a:xfrm>
            <a:off x="395924" y="2397687"/>
            <a:ext cx="11329259" cy="1777140"/>
          </a:xfrm>
          <a:prstGeom prst="rect">
            <a:avLst/>
          </a:prstGeom>
          <a:noFill/>
        </p:spPr>
        <p:txBody>
          <a:bodyPr spcFirstLastPara="1" wrap="none" lIns="121920" tIns="60960" rIns="121920" bIns="60960" numCol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09585"/>
            <a:r>
              <a:rPr lang="vi-VN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</a:rPr>
              <a:t>Nhiệt liệt chào mừng các thầy giáo, </a:t>
            </a:r>
            <a:endParaRPr lang="en-US" sz="7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defTabSz="609585"/>
            <a:r>
              <a:rPr lang="vi-VN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</a:rPr>
              <a:t>cô giáovề dự</a:t>
            </a:r>
            <a:r>
              <a:rPr lang="en-US" sz="7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</a:rPr>
              <a:t>giờ</a:t>
            </a:r>
            <a:endParaRPr lang="en-US" sz="7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/>
            </a:endParaRP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5DD23F89-856A-4DEE-9F86-77E1B0BD3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469" y="-125394"/>
            <a:ext cx="2400267" cy="15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2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119219" y="2207326"/>
            <a:ext cx="7490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biển cả trong lành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một con thuyền trắng</a:t>
            </a:r>
          </a:p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cánh buồm đỏ thắm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Đang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 sóng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khơi.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7941" y="1319198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học vẽ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267" y="0"/>
            <a:ext cx="9654169" cy="101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12" name="Rounded Rectangle 11"/>
          <p:cNvSpPr/>
          <p:nvPr/>
        </p:nvSpPr>
        <p:spPr>
          <a:xfrm>
            <a:off x="478872" y="106017"/>
            <a:ext cx="5478583" cy="969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khổ thơ 3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718616" y="2291933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527171" y="2233530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58945" y="3007778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349106" y="3027989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910684" y="3673689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079935" y="3673689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394320" y="4531272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8422876" y="4479237"/>
            <a:ext cx="476931" cy="723042"/>
            <a:chOff x="9123212" y="4680101"/>
            <a:chExt cx="476931" cy="723042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9123212" y="4680101"/>
              <a:ext cx="318654" cy="72304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9281489" y="4680101"/>
              <a:ext cx="318654" cy="72304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157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nghĩa từ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71696" descr="21">
            <a:extLst>
              <a:ext uri="{FF2B5EF4-FFF2-40B4-BE49-F238E27FC236}">
                <a16:creationId xmlns:a16="http://schemas.microsoft.com/office/drawing/2014/main" id="{75320ED9-0FFE-4001-8137-914B2718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188993"/>
            <a:ext cx="11684000" cy="5415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CCC13-28A8-4FE0-A1EA-A3F9CAFF67F6}"/>
              </a:ext>
            </a:extLst>
          </p:cNvPr>
          <p:cNvSpPr txBox="1"/>
          <p:nvPr/>
        </p:nvSpPr>
        <p:spPr>
          <a:xfrm>
            <a:off x="3834062" y="2359604"/>
            <a:ext cx="801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ECD63-B040-4982-9D10-3FAD2D6EFA40}"/>
              </a:ext>
            </a:extLst>
          </p:cNvPr>
          <p:cNvSpPr txBox="1"/>
          <p:nvPr/>
        </p:nvSpPr>
        <p:spPr>
          <a:xfrm>
            <a:off x="3834063" y="1713273"/>
            <a:ext cx="450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buồm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0FD79-3B9F-47A5-843A-398D149FF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3195670"/>
            <a:ext cx="4958080" cy="269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37632" y="1857840"/>
            <a:ext cx="7995683" cy="650499"/>
            <a:chOff x="460224" y="1435196"/>
            <a:chExt cx="5996762" cy="4878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87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  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rẽ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sóng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3796668" y="1857840"/>
            <a:ext cx="7886347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B4C4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lướt nhanh trên mặt nước tạo thành 2 làn sóng.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81844-21C7-4D47-8B00-DB5B22061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05" y="2925342"/>
            <a:ext cx="58674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2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590895" y="2227537"/>
            <a:ext cx="91036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cả ông mặt trời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những chùm phượng đỏ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sân trường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lộng gió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Gọi ve về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 ran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3595" y="1289453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học vẽ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267" y="0"/>
            <a:ext cx="9654169" cy="101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12" name="Rounded Rectangle 11"/>
          <p:cNvSpPr/>
          <p:nvPr/>
        </p:nvSpPr>
        <p:spPr>
          <a:xfrm>
            <a:off x="478872" y="106017"/>
            <a:ext cx="5478583" cy="969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khổ thơ 4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022820" y="2283628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247011" y="2233530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053816" y="3027989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412099" y="2974107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524002" y="3715254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735950" y="3685296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998396" y="4498203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7142716" y="4479237"/>
            <a:ext cx="476931" cy="723042"/>
            <a:chOff x="9123212" y="4680101"/>
            <a:chExt cx="476931" cy="723042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9123212" y="4680101"/>
              <a:ext cx="318654" cy="72304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9281489" y="4680101"/>
              <a:ext cx="318654" cy="72304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410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674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37632" y="1857840"/>
            <a:ext cx="7995683" cy="650499"/>
            <a:chOff x="460224" y="1435196"/>
            <a:chExt cx="5996762" cy="4878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87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  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lộng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gió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: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3929833" y="1857840"/>
            <a:ext cx="7886347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B4C4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 gió thổi mạnh ở không gian rộng</a:t>
            </a:r>
          </a:p>
        </p:txBody>
      </p:sp>
      <p:pic>
        <p:nvPicPr>
          <p:cNvPr id="12" name="Picture 2" descr="Grass blowing in the wind. on Make a GIF">
            <a:extLst>
              <a:ext uri="{FF2B5EF4-FFF2-40B4-BE49-F238E27FC236}">
                <a16:creationId xmlns:a16="http://schemas.microsoft.com/office/drawing/2014/main" id="{3AEAA617-0AE1-47BD-8632-CF9F2EC9C7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70" y="2642807"/>
            <a:ext cx="4905148" cy="3413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0232" y="1019744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học vẽ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0661" y="2061049"/>
            <a:ext cx="62285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Hôm nay trong lớp học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giấy trắng, bút màu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 nót em ngồi vẽ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 linh bầu trời sao.</a:t>
            </a:r>
          </a:p>
        </p:txBody>
      </p:sp>
      <p:sp>
        <p:nvSpPr>
          <p:cNvPr id="4" name="Rectangle 3"/>
          <p:cNvSpPr/>
          <p:nvPr/>
        </p:nvSpPr>
        <p:spPr>
          <a:xfrm>
            <a:off x="980661" y="454376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ông trăng trên cao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Rải ánh vàng đầy ngõ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cánh diều no gió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vu giữa trời xanh.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6661" y="2061049"/>
            <a:ext cx="61357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biển cả trong lành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một con thuyền trắng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Giương cánh buồm đỏ thắm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Đang rẽ sóng ra khơi.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6661" y="4543767"/>
            <a:ext cx="6308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cả ông mặt trời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những chùm phượng đỏ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sân trường lộng gió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Gọi ve về râm ran.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0267" y="2061049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210267" y="4543766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6306267" y="20701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6539451" y="4543766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267" y="0"/>
            <a:ext cx="9654169" cy="101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267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0570BC-712F-4BD8-A294-EB793F99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0062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Em học vẽ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1" y="-690330"/>
            <a:ext cx="11562081" cy="7378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2">
            <a:extLst>
              <a:ext uri="{FF2B5EF4-FFF2-40B4-BE49-F238E27FC236}">
                <a16:creationId xmlns:a16="http://schemas.microsoft.com/office/drawing/2014/main" id="{D0D35061-60D9-4F20-A859-A438E3E9F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14225"/>
            <a:ext cx="12331428" cy="11107321"/>
          </a:xfrm>
          <a:prstGeom prst="rect">
            <a:avLst/>
          </a:prstGeom>
        </p:spPr>
      </p:pic>
      <p:sp>
        <p:nvSpPr>
          <p:cNvPr id="5" name="任意多边形 25">
            <a:extLst>
              <a:ext uri="{FF2B5EF4-FFF2-40B4-BE49-F238E27FC236}">
                <a16:creationId xmlns:a16="http://schemas.microsoft.com/office/drawing/2014/main" id="{74FE8D6D-79D9-4D3F-978C-7405CDA19BD5}"/>
              </a:ext>
            </a:extLst>
          </p:cNvPr>
          <p:cNvSpPr/>
          <p:nvPr/>
        </p:nvSpPr>
        <p:spPr>
          <a:xfrm>
            <a:off x="1857167" y="2265755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1590E16F-F6E2-48AC-842C-3F3C476EB704}"/>
              </a:ext>
            </a:extLst>
          </p:cNvPr>
          <p:cNvSpPr txBox="1"/>
          <p:nvPr/>
        </p:nvSpPr>
        <p:spPr>
          <a:xfrm>
            <a:off x="2960382" y="3586835"/>
            <a:ext cx="627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84854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  <a:sym typeface="+mn-lt"/>
              </a:rPr>
              <a:t>Bài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84854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  <a:sym typeface="+mn-lt"/>
              </a:rPr>
              <a:t> 14: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84854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84854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84854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  <a:sym typeface="+mn-lt"/>
              </a:rPr>
              <a:t>học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84854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84854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  <a:sym typeface="+mn-lt"/>
              </a:rPr>
              <a:t>vẽ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84854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itchFamily="18" charset="0"/>
              <a:sym typeface="+mn-lt"/>
            </a:endParaRPr>
          </a:p>
        </p:txBody>
      </p:sp>
      <p:grpSp>
        <p:nvGrpSpPr>
          <p:cNvPr id="7" name="组合 107">
            <a:extLst>
              <a:ext uri="{FF2B5EF4-FFF2-40B4-BE49-F238E27FC236}">
                <a16:creationId xmlns:a16="http://schemas.microsoft.com/office/drawing/2014/main" id="{34772011-D944-475C-9543-106F34A9F5DD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91663C13-7BCA-4260-B545-21862348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2D6E9A3F-E655-49B1-B471-B4ADD9AD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945C0050-B3EB-4E4B-A2DA-36CB9BF82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1" name="图片 79">
            <a:extLst>
              <a:ext uri="{FF2B5EF4-FFF2-40B4-BE49-F238E27FC236}">
                <a16:creationId xmlns:a16="http://schemas.microsoft.com/office/drawing/2014/main" id="{0A859981-A474-42BD-A18A-F269F9B377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77398" y="5358283"/>
            <a:ext cx="2751437" cy="1620820"/>
          </a:xfrm>
          <a:prstGeom prst="rect">
            <a:avLst/>
          </a:prstGeom>
        </p:spPr>
      </p:pic>
      <p:pic>
        <p:nvPicPr>
          <p:cNvPr id="12" name="图片 27">
            <a:extLst>
              <a:ext uri="{FF2B5EF4-FFF2-40B4-BE49-F238E27FC236}">
                <a16:creationId xmlns:a16="http://schemas.microsoft.com/office/drawing/2014/main" id="{9B402CEE-44D7-4EEF-9731-43567C13A9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01" y="5071687"/>
            <a:ext cx="3121967" cy="1772088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F15C9532-D033-4C1C-A205-2BC87847D7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782300" y="3923926"/>
            <a:ext cx="2176557" cy="337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0232" y="1019744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học vẽ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0661" y="2061049"/>
            <a:ext cx="62285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Hôm nay trong lớp học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giấy trắng, bút màu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 nót em ngồi vẽ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 linh bầu trời sao.</a:t>
            </a:r>
          </a:p>
        </p:txBody>
      </p:sp>
      <p:sp>
        <p:nvSpPr>
          <p:cNvPr id="4" name="Rectangle 3"/>
          <p:cNvSpPr/>
          <p:nvPr/>
        </p:nvSpPr>
        <p:spPr>
          <a:xfrm>
            <a:off x="980661" y="454376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ông trăng trên cao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Rải ánh vàng đầy ngõ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cánh diều no gió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vu giữa trời xanh.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6661" y="2061049"/>
            <a:ext cx="61357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biển cả trong lành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một con thuyền trắng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Giương cánh buồm đỏ thắm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Đang rẽ sóng ra khơi.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6661" y="4543767"/>
            <a:ext cx="6308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cả ông mặt trời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những chùm phượng đỏ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sân trường lộng gió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Gọi ve về râm ran.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0267" y="2061049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210267" y="4543766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6306267" y="20701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6539451" y="4543766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267" y="0"/>
            <a:ext cx="9654169" cy="101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4040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87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7941" y="1319198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học vẽ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9897" y="2393558"/>
            <a:ext cx="62285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Hôm nay trong lớp học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giấy trắng, bút màu</a:t>
            </a:r>
          </a:p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 nót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ngồi vẽ</a:t>
            </a:r>
          </a:p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linh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bầu trời sao.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267" y="0"/>
            <a:ext cx="9654169" cy="101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12" name="Rounded Rectangle 11"/>
          <p:cNvSpPr/>
          <p:nvPr/>
        </p:nvSpPr>
        <p:spPr>
          <a:xfrm>
            <a:off x="478872" y="106017"/>
            <a:ext cx="5478583" cy="969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khổ thơ 1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763488" y="2449649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282542" y="2449649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204361" y="3143679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441869" y="3228782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485342" y="3945097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477923" y="3951824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957455" y="4668139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9123212" y="4680101"/>
            <a:ext cx="476931" cy="723042"/>
            <a:chOff x="9123212" y="4680101"/>
            <a:chExt cx="476931" cy="723042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9123212" y="4680101"/>
              <a:ext cx="318654" cy="72304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9281489" y="4680101"/>
              <a:ext cx="318654" cy="72304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826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nghĩa từ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71696" descr="21">
            <a:extLst>
              <a:ext uri="{FF2B5EF4-FFF2-40B4-BE49-F238E27FC236}">
                <a16:creationId xmlns:a16="http://schemas.microsoft.com/office/drawing/2014/main" id="{75320ED9-0FFE-4001-8137-914B2718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188993"/>
            <a:ext cx="11684000" cy="5415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CCC13-28A8-4FE0-A1EA-A3F9CAFF67F6}"/>
              </a:ext>
            </a:extLst>
          </p:cNvPr>
          <p:cNvSpPr txBox="1"/>
          <p:nvPr/>
        </p:nvSpPr>
        <p:spPr>
          <a:xfrm>
            <a:off x="3834062" y="2359604"/>
            <a:ext cx="8012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cẩn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ECD63-B040-4982-9D10-3FAD2D6EFA40}"/>
              </a:ext>
            </a:extLst>
          </p:cNvPr>
          <p:cNvSpPr txBox="1"/>
          <p:nvPr/>
        </p:nvSpPr>
        <p:spPr>
          <a:xfrm>
            <a:off x="3834063" y="1713273"/>
            <a:ext cx="450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A328F0-7FF9-45C9-B321-F6981DA22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0" y="3559934"/>
            <a:ext cx="3820160" cy="245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379303" y="227696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ông trăng trên cao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Rải ánh vàng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 ngõ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cánh diều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gió</a:t>
            </a:r>
          </a:p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vu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trời xanh.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7941" y="1319198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học vẽ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267" y="0"/>
            <a:ext cx="9654169" cy="101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12" name="Rounded Rectangle 11"/>
          <p:cNvSpPr/>
          <p:nvPr/>
        </p:nvSpPr>
        <p:spPr>
          <a:xfrm>
            <a:off x="478872" y="106017"/>
            <a:ext cx="5478583" cy="969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khổ thơ 2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598819" y="2341867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777906" y="2396009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647770" y="3077418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726254" y="3162521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616444" y="3865361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318895" y="3885563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998106" y="4588403"/>
            <a:ext cx="318654" cy="723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8460302" y="4588403"/>
            <a:ext cx="476931" cy="723042"/>
            <a:chOff x="9123212" y="4680101"/>
            <a:chExt cx="476931" cy="723042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9123212" y="4680101"/>
              <a:ext cx="318654" cy="72304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9281489" y="4680101"/>
              <a:ext cx="318654" cy="72304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047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420</Words>
  <Application>Microsoft Office PowerPoint</Application>
  <PresentationFormat>Widescreen</PresentationFormat>
  <Paragraphs>84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Kalam</vt:lpstr>
      <vt:lpstr>Montserrat</vt:lpstr>
      <vt:lpstr>Times New Roman</vt:lpstr>
      <vt:lpstr>2_Office 主题​​</vt:lpstr>
      <vt:lpstr>7_Office Theme</vt:lpstr>
      <vt:lpstr>3_Office 主题​​</vt:lpstr>
      <vt:lpstr>1_Doodle Sketchbook by Slidesgo</vt:lpstr>
      <vt:lpstr>5_Office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MyPC</dc:creator>
  <cp:lastModifiedBy>Administrator</cp:lastModifiedBy>
  <cp:revision>92</cp:revision>
  <dcterms:created xsi:type="dcterms:W3CDTF">2021-05-25T05:02:22Z</dcterms:created>
  <dcterms:modified xsi:type="dcterms:W3CDTF">2025-10-29T12:41:14Z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