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5"/>
  </p:notesMasterIdLst>
  <p:sldIdLst>
    <p:sldId id="560" r:id="rId4"/>
    <p:sldId id="549" r:id="rId5"/>
    <p:sldId id="483" r:id="rId6"/>
    <p:sldId id="297" r:id="rId7"/>
    <p:sldId id="559" r:id="rId8"/>
    <p:sldId id="300" r:id="rId9"/>
    <p:sldId id="301" r:id="rId10"/>
    <p:sldId id="302" r:id="rId11"/>
    <p:sldId id="303" r:id="rId12"/>
    <p:sldId id="267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Thao" initials="PT" lastIdx="1" clrIdx="0">
    <p:extLst>
      <p:ext uri="{19B8F6BF-5375-455C-9EA6-DF929625EA0E}">
        <p15:presenceInfo xmlns:p15="http://schemas.microsoft.com/office/powerpoint/2012/main" userId="Phuong 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2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  <p:sldLayoutId id="2147483712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5" Type="http://schemas.openxmlformats.org/officeDocument/2006/relationships/slide" Target="slide8.xml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1" Type="http://schemas.openxmlformats.org/officeDocument/2006/relationships/image" Target="../media/image19.GIF"/><Relationship Id="rId5" Type="http://schemas.openxmlformats.org/officeDocument/2006/relationships/image" Target="../media/image23.png"/><Relationship Id="rId15" Type="http://schemas.openxmlformats.org/officeDocument/2006/relationships/slide" Target="slide7.xml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19.GIF"/><Relationship Id="rId5" Type="http://schemas.openxmlformats.org/officeDocument/2006/relationships/image" Target="../media/image25.png"/><Relationship Id="rId15" Type="http://schemas.openxmlformats.org/officeDocument/2006/relationships/slide" Target="slide8.xml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27.png"/><Relationship Id="rId1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11" Type="http://schemas.openxmlformats.org/officeDocument/2006/relationships/image" Target="../media/image19.GIF"/><Relationship Id="rId5" Type="http://schemas.openxmlformats.org/officeDocument/2006/relationships/image" Target="../media/image28.png"/><Relationship Id="rId15" Type="http://schemas.openxmlformats.org/officeDocument/2006/relationships/slide" Target="slide8.xml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47900" y="892313"/>
            <a:ext cx="769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5400" b="1" i="0" u="none" strike="noStrike" kern="1200" cap="none" spc="0" normalizeH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liệt chào mừng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39635" y="1676400"/>
            <a:ext cx="11443062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0" cap="none" spc="0" normalizeH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thầy cô giáo về dự giờ môn Tiếng Việt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343400" y="34290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L</a:t>
            </a:r>
            <a:r>
              <a:rPr lang="en-US" sz="3600" kern="1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p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2B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  <a:effectLst/>
              <a:uLnTx/>
              <a:uFillTx/>
              <a:latin typeface=".VnVogu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936" y="430369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 Nghĩa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48605" y="0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65" t="30241" r="33385" b="8221"/>
          <a:stretch/>
        </p:blipFill>
        <p:spPr>
          <a:xfrm>
            <a:off x="148606" y="584774"/>
            <a:ext cx="12043394" cy="62625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485" y="1599762"/>
            <a:ext cx="6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Nói</a:t>
            </a:r>
            <a:r>
              <a:rPr lang="en-US" sz="4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nghe</a:t>
            </a:r>
            <a:endParaRPr lang="en-US" sz="4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9D3B5C3-5409-4E6E-A27C-822372CA9A7F}"/>
              </a:ext>
            </a:extLst>
          </p:cNvPr>
          <p:cNvSpPr txBox="1"/>
          <p:nvPr/>
        </p:nvSpPr>
        <p:spPr>
          <a:xfrm>
            <a:off x="262889" y="2546529"/>
            <a:ext cx="11648867" cy="1177239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14" t="37971" r="51871" b="40894"/>
          <a:stretch/>
        </p:blipFill>
        <p:spPr>
          <a:xfrm>
            <a:off x="280333" y="1053600"/>
            <a:ext cx="5992238" cy="2662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314" t="67102" r="51733" b="12181"/>
          <a:stretch/>
        </p:blipFill>
        <p:spPr>
          <a:xfrm>
            <a:off x="280334" y="3801609"/>
            <a:ext cx="5992238" cy="3021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616" y="53451"/>
            <a:ext cx="3416828" cy="7207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Nghe kể chuyện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62" t="37704" r="34098" b="40893"/>
          <a:stretch/>
        </p:blipFill>
        <p:spPr>
          <a:xfrm>
            <a:off x="6352286" y="1051812"/>
            <a:ext cx="5661373" cy="2664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236" t="30432" r="33602" b="62982"/>
          <a:stretch/>
        </p:blipFill>
        <p:spPr>
          <a:xfrm>
            <a:off x="4270443" y="35356"/>
            <a:ext cx="6128425" cy="1102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974" t="67102" r="34181" b="12181"/>
          <a:stretch/>
        </p:blipFill>
        <p:spPr>
          <a:xfrm>
            <a:off x="6352285" y="3801609"/>
            <a:ext cx="5661373" cy="29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7260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947480" y="2772728"/>
            <a:ext cx="6848272" cy="233909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 lại chuyện theo tranh</a:t>
            </a:r>
          </a:p>
        </p:txBody>
      </p:sp>
    </p:spTree>
    <p:extLst>
      <p:ext uri="{BB962C8B-B14F-4D97-AF65-F5344CB8AC3E}">
        <p14:creationId xmlns:p14="http://schemas.microsoft.com/office/powerpoint/2010/main" val="242973845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14" t="37971" r="51871" b="40894"/>
          <a:stretch/>
        </p:blipFill>
        <p:spPr>
          <a:xfrm>
            <a:off x="145917" y="1039410"/>
            <a:ext cx="6126653" cy="2676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314" t="67102" r="51733" b="12181"/>
          <a:stretch/>
        </p:blipFill>
        <p:spPr>
          <a:xfrm>
            <a:off x="145918" y="3801608"/>
            <a:ext cx="6175294" cy="3021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917" y="115794"/>
            <a:ext cx="3784057" cy="720725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62" t="37704" r="34098" b="40893"/>
          <a:stretch/>
        </p:blipFill>
        <p:spPr>
          <a:xfrm>
            <a:off x="6352287" y="1051812"/>
            <a:ext cx="5693796" cy="2664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236" t="30432" r="33602" b="62982"/>
          <a:stretch/>
        </p:blipFill>
        <p:spPr>
          <a:xfrm>
            <a:off x="4873557" y="35357"/>
            <a:ext cx="4883285" cy="1004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974" t="67102" r="34181" b="12181"/>
          <a:stretch/>
        </p:blipFill>
        <p:spPr>
          <a:xfrm>
            <a:off x="6352286" y="3801609"/>
            <a:ext cx="5693796" cy="29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06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56800" y="3937000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3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84306" y="97366"/>
            <a:ext cx="12023387" cy="12954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sao cậu bé Vũ Duệ không được đi học?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487892" y="1150215"/>
            <a:ext cx="11360149" cy="3197418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defTabSz="685800">
              <a:defRPr/>
            </a:pP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  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Vũ Duệ là con nhà nghèo, bố mẹ không có tiền cho đi học, phải ở nhà trông em.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5608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25610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1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5618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9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pic>
        <p:nvPicPr>
          <p:cNvPr id="25612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0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rrow: Pentagon 30">
            <a:hlinkClick r:id="rId15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15166" y="4203801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-1270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5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428017" y="0"/>
            <a:ext cx="11414126" cy="1580515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sáng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Duệ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thường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cõng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đi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đâu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82083" y="1416329"/>
            <a:ext cx="11414125" cy="216704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defTabSz="685800">
              <a:defRPr/>
            </a:pP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   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Duệ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đứng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ngoài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cửa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ngóng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vào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cửa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lớp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,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nghe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thầy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giảng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bài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6632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26634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5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6642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3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pic>
        <p:nvPicPr>
          <p:cNvPr id="26636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900" y="3437467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rId15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7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724958" y="101602"/>
            <a:ext cx="10742083" cy="1858432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Vì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sao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Vũ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Duệ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thầy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khen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?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38175" y="1668991"/>
            <a:ext cx="10769600" cy="1551517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Duệ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có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tinh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thần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chăm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học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7656" name="Rectangle 32"/>
          <p:cNvSpPr/>
          <p:nvPr/>
        </p:nvSpPr>
        <p:spPr>
          <a:xfrm rot="5600923">
            <a:off x="3160184" y="4940300"/>
            <a:ext cx="1447800" cy="251884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rot="10800000" vert="eaVert"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27658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9" name="Flowchart: Summing Junction 35"/>
          <p:cNvGrpSpPr/>
          <p:nvPr/>
        </p:nvGrpSpPr>
        <p:grpSpPr>
          <a:xfrm>
            <a:off x="2590800" y="4944533"/>
            <a:ext cx="182033" cy="182033"/>
            <a:chOff x="1632" y="3114"/>
            <a:chExt cx="115" cy="115"/>
          </a:xfrm>
        </p:grpSpPr>
        <p:pic>
          <p:nvPicPr>
            <p:cNvPr id="27666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632" y="3114"/>
              <a:ext cx="115" cy="1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7" name="Text Box 13"/>
            <p:cNvSpPr txBox="1"/>
            <p:nvPr/>
          </p:nvSpPr>
          <p:spPr>
            <a:xfrm>
              <a:off x="1655" y="3138"/>
              <a:ext cx="69" cy="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pic>
        <p:nvPicPr>
          <p:cNvPr id="27660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0784" y="4480984"/>
            <a:ext cx="778933" cy="768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018367" y="4614333"/>
            <a:ext cx="878417" cy="844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rId15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You are given 2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82083" y="46567"/>
            <a:ext cx="10987617" cy="1416262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Vì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sao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Vũ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Duệ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được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đi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học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  <a:sym typeface="+mn-ea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73006" y="1307360"/>
            <a:ext cx="11789922" cy="2446445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defTabSz="685800">
              <a:defRPr/>
            </a:pP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    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Thầy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đồ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thương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hoàn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cảnh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khó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khăn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và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sự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ham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học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của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Duệ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nên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cho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Duệ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vào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học</a:t>
            </a:r>
            <a:r>
              <a:rPr lang="en-US" altLang="vi-VN" sz="5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680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pic>
        <p:nvPicPr>
          <p:cNvPr id="28682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3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8690" name="Flowchart: Summing Junction 3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endParaRPr>
            </a:p>
          </p:txBody>
        </p:sp>
      </p:grpSp>
      <p:pic>
        <p:nvPicPr>
          <p:cNvPr id="28684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0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rId15" action="ppaction://hlinksldjump">
              <a:snd r:embed="rId3" name="applause.wav"/>
            </a:hlinkClick>
          </p:cNvPr>
          <p:cNvSpPr/>
          <p:nvPr/>
        </p:nvSpPr>
        <p:spPr>
          <a:xfrm rot="586976" flipH="1">
            <a:off x="2768558" y="4328779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7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216</Words>
  <Application>Microsoft Office PowerPoint</Application>
  <PresentationFormat>Widescreen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Microsoft YaHei</vt:lpstr>
      <vt:lpstr>SimSun</vt:lpstr>
      <vt:lpstr>.VnVogue</vt:lpstr>
      <vt:lpstr>Arial</vt:lpstr>
      <vt:lpstr>Arial-Rounded</vt:lpstr>
      <vt:lpstr>Calibri</vt:lpstr>
      <vt:lpstr>Calibri Light</vt:lpstr>
      <vt:lpstr>HP001 4 hàng</vt:lpstr>
      <vt:lpstr>Just Another Hand</vt:lpstr>
      <vt:lpstr>Livvic</vt:lpstr>
      <vt:lpstr>Montserrat</vt:lpstr>
      <vt:lpstr>Nunito</vt:lpstr>
      <vt:lpstr>Roboto</vt:lpstr>
      <vt:lpstr>Roboto Condensed Light</vt:lpstr>
      <vt:lpstr>Tahoma</vt:lpstr>
      <vt:lpstr>Times New Roman</vt:lpstr>
      <vt:lpstr>UTM Avo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1. Nghe kể chuyện</vt:lpstr>
      <vt:lpstr>PowerPoint Presentation</vt:lpstr>
      <vt:lpstr>Kể chuyện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102</cp:revision>
  <dcterms:created xsi:type="dcterms:W3CDTF">2021-06-19T10:18:58Z</dcterms:created>
  <dcterms:modified xsi:type="dcterms:W3CDTF">2025-12-15T07:01:27Z</dcterms:modified>
</cp:coreProperties>
</file>