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0" r:id="rId3"/>
  </p:sldMasterIdLst>
  <p:notesMasterIdLst>
    <p:notesMasterId r:id="rId12"/>
  </p:notesMasterIdLst>
  <p:sldIdLst>
    <p:sldId id="557" r:id="rId4"/>
    <p:sldId id="550" r:id="rId5"/>
    <p:sldId id="554" r:id="rId6"/>
    <p:sldId id="556" r:id="rId7"/>
    <p:sldId id="552" r:id="rId8"/>
    <p:sldId id="553" r:id="rId9"/>
    <p:sldId id="328" r:id="rId10"/>
    <p:sldId id="5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FF"/>
    <a:srgbClr val="CCE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</a:t>
            </a:r>
            <a:r>
              <a:rPr lang="en-US" baseline="0"/>
              <a:t> hoa A cỡ chữ nhỏ cũng có 3 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3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viết</a:t>
            </a:r>
            <a:r>
              <a:rPr lang="en-US" baseline="0"/>
              <a:t> bảng con</a:t>
            </a:r>
          </a:p>
          <a:p>
            <a:r>
              <a:rPr lang="en-US" baseline="0"/>
              <a:t>HS viết vở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57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5659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8" r:id="rId13"/>
    <p:sldLayoutId id="2147483679" r:id="rId14"/>
    <p:sldLayoutId id="2147483680" r:id="rId15"/>
    <p:sldLayoutId id="2147483681" r:id="rId16"/>
    <p:sldLayoutId id="2147483683" r:id="rId17"/>
    <p:sldLayoutId id="2147483684" r:id="rId18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ncongnghe.com.vn/wp-content/uploads/2013/03/Flower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47900" y="892313"/>
            <a:ext cx="769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sz="5400" b="1" i="0" u="none" strike="noStrike" kern="1200" cap="none" spc="0" normalizeH="0" noProof="0" smtClean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liệt chào mừng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003399"/>
                </a:solidFill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339635" y="1676400"/>
            <a:ext cx="11443062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0" cap="none" spc="0" normalizeH="0" noProof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thầy cô giáo về dự giờ môn Tiếng Việt</a:t>
            </a:r>
            <a:endParaRPr kumimoji="0" lang="en-US" sz="3600" b="0" i="1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343400" y="3429000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.VnVogu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.VnVogue"/>
                <a:ea typeface="+mn-ea"/>
                <a:cs typeface="+mn-cs"/>
              </a:rPr>
              <a:t>L</a:t>
            </a:r>
            <a:r>
              <a:rPr lang="en-US" sz="3600" kern="10" noProof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.VnVogue"/>
                <a:ea typeface="+mn-ea"/>
                <a:cs typeface="+mn-cs"/>
              </a:rPr>
              <a:t>p 2B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CC33"/>
              </a:solidFill>
              <a:effectLst/>
              <a:uLnTx/>
              <a:uFillTx/>
              <a:latin typeface=".VnVogue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4936" y="430369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Như Nguyên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Hoà Nghĩa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0" y="-10"/>
            <a:chExt cx="5760" cy="4330"/>
          </a:xfrm>
        </p:grpSpPr>
        <p:pic>
          <p:nvPicPr>
            <p:cNvPr id="12" name="Picture 3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6239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2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47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268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7485" y="1730534"/>
            <a:ext cx="654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prstClr val="white"/>
                </a:solidFill>
                <a:latin typeface="HP001 4 hàng" panose="020B0603050302020204" pitchFamily="34" charset="0"/>
              </a:rPr>
              <a:t>Tiếng Việt</a:t>
            </a:r>
            <a:endParaRPr lang="en-US" sz="54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D9D3B5C3-5409-4E6E-A27C-822372CA9A7F}"/>
              </a:ext>
            </a:extLst>
          </p:cNvPr>
          <p:cNvSpPr txBox="1"/>
          <p:nvPr/>
        </p:nvSpPr>
        <p:spPr>
          <a:xfrm>
            <a:off x="262889" y="2546529"/>
            <a:ext cx="11648867" cy="1315739"/>
          </a:xfrm>
          <a:prstGeom prst="rect">
            <a:avLst/>
          </a:prstGeom>
          <a:noFill/>
        </p:spPr>
        <p:txBody>
          <a:bodyPr wrap="square" lIns="68499" tIns="34287" rIns="68499" bIns="34287" rtlCol="0">
            <a:spAutoFit/>
          </a:bodyPr>
          <a:lstStyle/>
          <a:p>
            <a:pPr algn="ctr" defTabSz="684886">
              <a:lnSpc>
                <a:spcPct val="150000"/>
              </a:lnSpc>
            </a:pPr>
            <a:r>
              <a:rPr lang="en-US" sz="5400" b="1" dirty="0" err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sz="54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5155" y="446008"/>
            <a:ext cx="10082122" cy="701022"/>
          </a:xfrm>
        </p:spPr>
        <p:txBody>
          <a:bodyPr>
            <a:noAutofit/>
          </a:bodyPr>
          <a:lstStyle/>
          <a:p>
            <a:pPr algn="just"/>
            <a:r>
              <a:rPr lang="en-US" sz="5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5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5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5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5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5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454157" y="34548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srgbClr val="FF0000"/>
                </a:solidFill>
                <a:latin typeface="Arial Rounded MT Bold" pitchFamily="34" charset="0"/>
              </a:rPr>
              <a:t>3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760706" y="1284771"/>
          <a:ext cx="6793848" cy="4297920"/>
        </p:xfrm>
        <a:graphic>
          <a:graphicData uri="http://schemas.openxmlformats.org/drawingml/2006/table">
            <a:tbl>
              <a:tblPr firstRow="1" bandRow="1"/>
              <a:tblGrid>
                <a:gridCol w="84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9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92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92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63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3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3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3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3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3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963957" y="4144094"/>
            <a:ext cx="836064" cy="659331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02480" y="3445582"/>
            <a:ext cx="836065" cy="68192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5282029" y="3067050"/>
            <a:ext cx="1955349" cy="1736375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79081" y="2873408"/>
            <a:ext cx="20574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ô li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Double Brace 34"/>
          <p:cNvSpPr/>
          <p:nvPr/>
        </p:nvSpPr>
        <p:spPr>
          <a:xfrm rot="5400000">
            <a:off x="3513787" y="4280858"/>
            <a:ext cx="1592678" cy="1635535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1676" y="5720432"/>
            <a:ext cx="4620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ô li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053294" y="2663202"/>
            <a:ext cx="714983" cy="816610"/>
            <a:chOff x="7328483" y="5520493"/>
            <a:chExt cx="640080" cy="640080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640080" cy="64008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641100" y="5536731"/>
              <a:ext cx="0" cy="6088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HƯỚNG DẪN QUY TRÌNH VIẾT CHỮ D HOA CỠ NHỎ - YouTube - Cốc Cố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9" t="34303" r="57456" b="39634"/>
          <a:stretch/>
        </p:blipFill>
        <p:spPr>
          <a:xfrm>
            <a:off x="3394953" y="2704553"/>
            <a:ext cx="2675704" cy="219632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463047" y="4910343"/>
            <a:ext cx="826851" cy="66288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89898" y="4910342"/>
            <a:ext cx="895570" cy="66288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65328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5" grpId="0" animBg="1"/>
      <p:bldP spid="36" grpId="0"/>
      <p:bldP spid="37" grpId="0" animBg="1"/>
      <p:bldP spid="38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ƯỚNG DẪN QUY TRÌNH VIẾT CHỮ D HOA CỠ NHỎ - YouTub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9" t="34303" r="57456" b="39634"/>
          <a:stretch/>
        </p:blipFill>
        <p:spPr>
          <a:xfrm>
            <a:off x="535021" y="1585609"/>
            <a:ext cx="3657600" cy="3869689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1179652" y="202999"/>
            <a:ext cx="103985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mẫu</a:t>
            </a:r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Google Shape;747;p69"/>
          <p:cNvSpPr/>
          <p:nvPr/>
        </p:nvSpPr>
        <p:spPr>
          <a:xfrm>
            <a:off x="356692" y="36301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noProof="0" dirty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303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C:\Users\ngocdung\Desktop\Tu_the_ngoi_h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8" y="420825"/>
            <a:ext cx="11410544" cy="612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950650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024616" y="457473"/>
            <a:ext cx="4142767" cy="612570"/>
          </a:xfrm>
        </p:spPr>
        <p:txBody>
          <a:bodyPr>
            <a:no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1" t="2486" r="28480" b="61366"/>
          <a:stretch/>
        </p:blipFill>
        <p:spPr>
          <a:xfrm>
            <a:off x="350196" y="992221"/>
            <a:ext cx="11439728" cy="54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3727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3451643" y="453051"/>
            <a:ext cx="4855777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1935640" y="4992500"/>
            <a:ext cx="8657617" cy="1486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623832" y="4992500"/>
            <a:ext cx="520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623832" y="5465989"/>
            <a:ext cx="743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623832" y="5893915"/>
            <a:ext cx="6239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  <p:pic>
        <p:nvPicPr>
          <p:cNvPr id="1026" name="Picture 2" descr="https://f42-zpg.zdn.vn/6215780131833228235/0b43ba366f809bdec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7" y="1206160"/>
            <a:ext cx="11391089" cy="37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2882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127</Words>
  <Application>Microsoft Office PowerPoint</Application>
  <PresentationFormat>Widescreen</PresentationFormat>
  <Paragraphs>27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Microsoft YaHei</vt:lpstr>
      <vt:lpstr>.VnVogue</vt:lpstr>
      <vt:lpstr>Arial</vt:lpstr>
      <vt:lpstr>Arial Rounded MT Bold</vt:lpstr>
      <vt:lpstr>Arial-Rounded</vt:lpstr>
      <vt:lpstr>Calibri</vt:lpstr>
      <vt:lpstr>Calibri Light</vt:lpstr>
      <vt:lpstr>HP001 4 hàng</vt:lpstr>
      <vt:lpstr>HP001 5 hàng</vt:lpstr>
      <vt:lpstr>Just Another Hand</vt:lpstr>
      <vt:lpstr>Livvic</vt:lpstr>
      <vt:lpstr>Montserrat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2_Office Theme</vt:lpstr>
      <vt:lpstr>PowerPoint Presentation</vt:lpstr>
      <vt:lpstr>PowerPoint Presentation</vt:lpstr>
      <vt:lpstr>Quan sát chữ hoa D (cỡ chữ nhỏ)</vt:lpstr>
      <vt:lpstr>PowerPoint Presentation</vt:lpstr>
      <vt:lpstr>PowerPoint Presentation</vt:lpstr>
      <vt:lpstr>Viết chữ hoa D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88</cp:revision>
  <dcterms:created xsi:type="dcterms:W3CDTF">2021-06-19T10:18:58Z</dcterms:created>
  <dcterms:modified xsi:type="dcterms:W3CDTF">2025-12-15T07:04:18Z</dcterms:modified>
</cp:coreProperties>
</file>