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89" r:id="rId2"/>
    <p:sldId id="284" r:id="rId3"/>
    <p:sldId id="292" r:id="rId4"/>
    <p:sldId id="293" r:id="rId5"/>
    <p:sldId id="286" r:id="rId6"/>
    <p:sldId id="287" r:id="rId7"/>
    <p:sldId id="256" r:id="rId8"/>
    <p:sldId id="29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3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7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5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6948C-120A-4DC4-ABA5-898F401C16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1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8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0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2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9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9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9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3744" y="877853"/>
            <a:ext cx="9768363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2484" r="6949" b="11965"/>
          <a:stretch/>
        </p:blipFill>
        <p:spPr>
          <a:xfrm>
            <a:off x="295741" y="536765"/>
            <a:ext cx="1678003" cy="15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51A954-ED21-6DD2-EA53-32A20CA1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268" y="261256"/>
            <a:ext cx="5143500" cy="6335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38E6D-A992-0E87-1012-F6B1B5A89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5" y="261257"/>
            <a:ext cx="51435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0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51A5B0-BC35-F2A0-5194-430270F4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0" y="3618412"/>
            <a:ext cx="6048189" cy="2608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CCE58-D53E-12A1-8700-F27FC61F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22" y="453358"/>
            <a:ext cx="5931647" cy="2786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6334B-D6BA-D39E-F65C-F06061CB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25" y="453358"/>
            <a:ext cx="5675453" cy="2786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F3928-7144-97DB-DB4E-D534DC9DA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051" y="3618412"/>
            <a:ext cx="5516327" cy="26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5104" y="902906"/>
            <a:ext cx="9591188" cy="7078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6933" r="6313" b="9842"/>
          <a:stretch/>
        </p:blipFill>
        <p:spPr>
          <a:xfrm>
            <a:off x="235527" y="537223"/>
            <a:ext cx="1595885" cy="16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898" r="40971" b="30433"/>
          <a:stretch/>
        </p:blipFill>
        <p:spPr>
          <a:xfrm>
            <a:off x="962298" y="300445"/>
            <a:ext cx="10267404" cy="56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13465-9A3E-DE01-BA8E-22D72C4B9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71DEA-5A1C-4E5B-B89C-61C84222FEDF}"/>
              </a:ext>
            </a:extLst>
          </p:cNvPr>
          <p:cNvSpPr txBox="1"/>
          <p:nvPr/>
        </p:nvSpPr>
        <p:spPr>
          <a:xfrm>
            <a:off x="4106334" y="406400"/>
            <a:ext cx="3996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VÈ TRƯỜNG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5D802-C2C3-C93C-3BBD-3469C6F1347B}"/>
              </a:ext>
            </a:extLst>
          </p:cNvPr>
          <p:cNvSpPr txBox="1"/>
          <p:nvPr/>
        </p:nvSpPr>
        <p:spPr>
          <a:xfrm>
            <a:off x="2133601" y="1305854"/>
            <a:ext cx="3090013" cy="3892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6E05BE-C989-15BD-8894-2B84051C1199}"/>
              </a:ext>
            </a:extLst>
          </p:cNvPr>
          <p:cNvSpPr txBox="1"/>
          <p:nvPr/>
        </p:nvSpPr>
        <p:spPr>
          <a:xfrm>
            <a:off x="6104574" y="1336020"/>
            <a:ext cx="3996478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Thoại 054">
            <a:hlinkClick r:id="" action="ppaction://media"/>
            <a:extLst>
              <a:ext uri="{FF2B5EF4-FFF2-40B4-BE49-F238E27FC236}">
                <a16:creationId xmlns:a16="http://schemas.microsoft.com/office/drawing/2014/main" id="{80021FAF-8A81-75F8-BF5E-3621359BC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400" y="612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82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1865</TotalTime>
  <Words>101</Words>
  <Application>Microsoft Office PowerPoint</Application>
  <PresentationFormat>Widescreen</PresentationFormat>
  <Paragraphs>18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MAIHUNG</cp:lastModifiedBy>
  <cp:revision>435</cp:revision>
  <dcterms:created xsi:type="dcterms:W3CDTF">2021-06-08T07:37:38Z</dcterms:created>
  <dcterms:modified xsi:type="dcterms:W3CDTF">2025-12-15T07:26:34Z</dcterms:modified>
</cp:coreProperties>
</file>