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4" r:id="rId2"/>
    <p:sldMasterId id="2147483746" r:id="rId3"/>
    <p:sldMasterId id="2147483758" r:id="rId4"/>
  </p:sldMasterIdLst>
  <p:notesMasterIdLst>
    <p:notesMasterId r:id="rId14"/>
  </p:notesMasterIdLst>
  <p:sldIdLst>
    <p:sldId id="622" r:id="rId5"/>
    <p:sldId id="297" r:id="rId6"/>
    <p:sldId id="289" r:id="rId7"/>
    <p:sldId id="308" r:id="rId8"/>
    <p:sldId id="290" r:id="rId9"/>
    <p:sldId id="300" r:id="rId10"/>
    <p:sldId id="302" r:id="rId11"/>
    <p:sldId id="625" r:id="rId12"/>
    <p:sldId id="6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7FA50-F023-40DA-A80E-963AA87A069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37EEF-744D-4208-86C3-FC6D2DDB4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64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21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7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9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4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06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83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95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98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89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47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66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06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4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41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9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9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09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10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85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67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28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2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72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7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30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0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49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9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2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3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7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24.xml"/><Relationship Id="rId1" Type="http://schemas.openxmlformats.org/officeDocument/2006/relationships/audio" Target="file:///C:\Documents%20and%20Settings\HD%20COMPUTER\Desktop\tiet%2014%20da%20chinh\Lop%20em%20vui%20ghe%20-%20Be%20Ngoc%20Minh%20%5bNCT%2058633922444674405000%5d.mp3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064000" y="5715001"/>
            <a:ext cx="5181600" cy="53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4" tIns="60957" rIns="121914" bIns="60957">
            <a:spAutoFit/>
          </a:bodyPr>
          <a:lstStyle/>
          <a:p>
            <a:pPr marL="0" marR="0" lvl="0" indent="0" algn="l" defTabSz="457178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954F72"/>
              </a:solidFill>
              <a:effectLst/>
              <a:uLnTx/>
              <a:uFillTx/>
              <a:latin typeface="VNI-Thufap2" pitchFamily="2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262064"/>
            <a:ext cx="12192000" cy="2762251"/>
          </a:xfrm>
          <a:gradFill rotWithShape="1">
            <a:gsLst>
              <a:gs pos="0">
                <a:srgbClr val="00A200"/>
              </a:gs>
              <a:gs pos="100000">
                <a:srgbClr val="FFFFFF"/>
              </a:gs>
            </a:gsLst>
            <a:lin ang="540000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66FF33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CHÀO MỪNG QUÝ THẦY CÔ </a:t>
            </a:r>
            <a:b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DỰ GIỜ TIẾT HỌC ÂM NHẠC 3</a:t>
            </a:r>
            <a:b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44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H" pitchFamily="34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40003" y="4160841"/>
            <a:ext cx="7912100" cy="446087"/>
          </a:xfrm>
        </p:spPr>
        <p:txBody>
          <a:bodyPr>
            <a:normAutofit fontScale="85000" lnSpcReduction="20000"/>
          </a:bodyPr>
          <a:lstStyle/>
          <a:p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viên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thực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Lê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Thị</a:t>
            </a:r>
            <a:r>
              <a:rPr lang="en-US" sz="37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Thanh </a:t>
            </a:r>
            <a:r>
              <a:rPr lang="en-US" sz="37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Tâm</a:t>
            </a:r>
            <a:endParaRPr lang="en-US" sz="37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stote" pitchFamily="34" charset="0"/>
            </a:endParaRPr>
          </a:p>
        </p:txBody>
      </p:sp>
      <p:pic>
        <p:nvPicPr>
          <p:cNvPr id="4101" name="Picture 5" descr="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562600"/>
            <a:ext cx="3251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921" y="3111500"/>
            <a:ext cx="193463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2785537" y="5772149"/>
            <a:ext cx="1680633" cy="1085851"/>
            <a:chOff x="3696" y="2784"/>
            <a:chExt cx="1536" cy="1536"/>
          </a:xfrm>
        </p:grpSpPr>
        <p:pic>
          <p:nvPicPr>
            <p:cNvPr id="4104" name="Picture 8" descr="GOLDENCD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WaterLily-0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6" name="Picture 10" descr="0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67" y="5638800"/>
            <a:ext cx="3251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2929470" y="4822827"/>
            <a:ext cx="63457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NĂM HỌC: 2024 - 2025</a:t>
            </a:r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6724654" y="5707063"/>
            <a:ext cx="1619249" cy="1166812"/>
            <a:chOff x="3696" y="2784"/>
            <a:chExt cx="1536" cy="1536"/>
          </a:xfrm>
        </p:grpSpPr>
        <p:pic>
          <p:nvPicPr>
            <p:cNvPr id="4110" name="Picture 14" descr="GOLDENCD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 descr="WaterLily-0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12" name="Rectangle 16"/>
          <p:cNvSpPr>
            <a:spLocks/>
          </p:cNvSpPr>
          <p:nvPr/>
        </p:nvSpPr>
        <p:spPr bwMode="auto">
          <a:xfrm>
            <a:off x="2184400" y="647702"/>
            <a:ext cx="98044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HÒA NGHĨA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</a:t>
            </a:r>
          </a:p>
        </p:txBody>
      </p:sp>
      <p:sp>
        <p:nvSpPr>
          <p:cNvPr id="4113" name="WordArt 17"/>
          <p:cNvSpPr>
            <a:spLocks noChangeArrowheads="1" noChangeShapeType="1" noTextEdit="1"/>
          </p:cNvSpPr>
          <p:nvPr/>
        </p:nvSpPr>
        <p:spPr bwMode="auto">
          <a:xfrm>
            <a:off x="2398184" y="161928"/>
            <a:ext cx="9489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PHÒNG GD&amp;ĐT DƯƠNG KINH</a:t>
            </a:r>
          </a:p>
        </p:txBody>
      </p:sp>
      <p:pic>
        <p:nvPicPr>
          <p:cNvPr id="4114" name="Picture 18" descr="Giao du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374654" y="0"/>
            <a:ext cx="20193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792px-Vietnamese_Music_Logo_shad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1"/>
            <a:ext cx="2438400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Đàn T'rưng - http://vananhcorporation.vn/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1" y="2240279"/>
            <a:ext cx="4792828" cy="37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8" y="1503485"/>
            <a:ext cx="2158819" cy="26303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47" y="1610762"/>
            <a:ext cx="2188046" cy="2098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1" y="3310014"/>
            <a:ext cx="2396414" cy="18485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44" y="2992937"/>
            <a:ext cx="4283019" cy="34342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9045" y="788015"/>
            <a:ext cx="3550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Trò chơi: Bức tranh bí ẩn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521917" y="930737"/>
            <a:ext cx="467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mảnh ghép và đoán tên nhạc cụ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238" y="1610762"/>
            <a:ext cx="5964700" cy="52470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521916" y="2099323"/>
            <a:ext cx="168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t’rưng</a:t>
            </a:r>
          </a:p>
        </p:txBody>
      </p:sp>
    </p:spTree>
    <p:extLst>
      <p:ext uri="{BB962C8B-B14F-4D97-AF65-F5344CB8AC3E}">
        <p14:creationId xmlns:p14="http://schemas.microsoft.com/office/powerpoint/2010/main" val="29883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09518" cy="6857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027" y="206151"/>
            <a:ext cx="424661" cy="3596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45745" y="1573011"/>
            <a:ext cx="274305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SUỐI ĐÀN T’RƯNG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20" y="1364933"/>
            <a:ext cx="2098707" cy="9332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59939" y="2691219"/>
            <a:ext cx="33217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NHỮNG KHÚC HÁT RU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0" y="0"/>
            <a:ext cx="3610984" cy="1154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88" y="2475592"/>
            <a:ext cx="3459487" cy="102717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6" y="6218827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7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9929" y="1573011"/>
            <a:ext cx="274305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SUỐI ĐÀN T’RƯNG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6" y="476941"/>
            <a:ext cx="2098707" cy="93321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23" y="0"/>
            <a:ext cx="4859337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26" y="0"/>
            <a:ext cx="2098707" cy="933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2" y="2688961"/>
            <a:ext cx="2873337" cy="4314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92" y="1758006"/>
            <a:ext cx="7594631" cy="17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2196790"/>
            <a:ext cx="5196258" cy="4661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2907"/>
            <a:ext cx="7009518" cy="4505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3999" y="745103"/>
            <a:ext cx="33217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NHỮNG KHÚC HÁT RU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8" y="23643"/>
            <a:ext cx="3459487" cy="10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226" y="164968"/>
            <a:ext cx="738553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Bạn La hỏi mẹ điều gì? </a:t>
            </a:r>
            <a:b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225" y="1154409"/>
            <a:ext cx="1123656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 Mẹ hát cho bạn La nghe câu hát ru ở miền nào?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224" y="2184556"/>
            <a:ext cx="11632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 Bắc Bộ và hát ru Nam Bộ mở đầu bằng từ gì? </a:t>
            </a:r>
            <a:b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202225" y="3107893"/>
            <a:ext cx="964414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biết thêm được điều gì về hát ru?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3600449"/>
            <a:ext cx="5196258" cy="3370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0449"/>
            <a:ext cx="7009518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8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C1192D-D600-A279-FE73-9B1E6748D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61328"/>
            <a:ext cx="9230139" cy="653681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Ru em Dân Ca Xơ đăng Tây Nguyên">
            <a:hlinkClick r:id="" action="ppaction://media"/>
            <a:extLst>
              <a:ext uri="{FF2B5EF4-FFF2-40B4-BE49-F238E27FC236}">
                <a16:creationId xmlns="" xmlns:a16="http://schemas.microsoft.com/office/drawing/2014/main" id="{6C71F228-7717-9BCF-B1A7-A391A5608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25" y="815009"/>
            <a:ext cx="10614991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AE2414-E097-0888-D181-7B4A3C0C6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g19">
            <a:extLst>
              <a:ext uri="{FF2B5EF4-FFF2-40B4-BE49-F238E27FC236}">
                <a16:creationId xmlns="" xmlns:a16="http://schemas.microsoft.com/office/drawing/2014/main" id="{D207DB5E-9A39-A3B0-7923-2B40D83E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WordArt 3">
            <a:extLst>
              <a:ext uri="{FF2B5EF4-FFF2-40B4-BE49-F238E27FC236}">
                <a16:creationId xmlns="" xmlns:a16="http://schemas.microsoft.com/office/drawing/2014/main" id="{C2AFBC3C-1138-DA1E-CC67-C8A312F927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9601" y="1066800"/>
            <a:ext cx="6235700" cy="2286000"/>
          </a:xfrm>
          <a:prstGeom prst="rect">
            <a:avLst/>
          </a:prstGeom>
        </p:spPr>
        <p:txBody>
          <a:bodyPr spcFirstLastPara="1" wrap="none" lIns="121917" tIns="60958" rIns="121917" bIns="60958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GIỜ HỌC KẾT THÚC.</a:t>
            </a:r>
          </a:p>
        </p:txBody>
      </p:sp>
      <p:sp>
        <p:nvSpPr>
          <p:cNvPr id="155652" name="WordArt 4">
            <a:extLst>
              <a:ext uri="{FF2B5EF4-FFF2-40B4-BE49-F238E27FC236}">
                <a16:creationId xmlns="" xmlns:a16="http://schemas.microsoft.com/office/drawing/2014/main" id="{F0D1EECC-54C2-5FB7-CC52-2579849EB0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000" y="5562600"/>
            <a:ext cx="8331200" cy="6858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0" cap="none" spc="0" normalizeH="0" baseline="0" noProof="0">
                <a:ln w="222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KÍNH CHÚC QUÝ THẦY CÔ GIÁO SỨC KHỎE, HẠNH PHÚC.</a:t>
            </a:r>
          </a:p>
        </p:txBody>
      </p:sp>
      <p:pic>
        <p:nvPicPr>
          <p:cNvPr id="36869" name="Picture 5" descr="Picture18">
            <a:extLst>
              <a:ext uri="{FF2B5EF4-FFF2-40B4-BE49-F238E27FC236}">
                <a16:creationId xmlns="" xmlns:a16="http://schemas.microsoft.com/office/drawing/2014/main" id="{F877C40B-9D27-33B7-D6DD-B28C17692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Picture18">
            <a:extLst>
              <a:ext uri="{FF2B5EF4-FFF2-40B4-BE49-F238E27FC236}">
                <a16:creationId xmlns="" xmlns:a16="http://schemas.microsoft.com/office/drawing/2014/main" id="{78816DA1-E958-2C1D-9D7B-B7BC60383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962400"/>
            <a:ext cx="132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Picture18">
            <a:extLst>
              <a:ext uri="{FF2B5EF4-FFF2-40B4-BE49-F238E27FC236}">
                <a16:creationId xmlns="" xmlns:a16="http://schemas.microsoft.com/office/drawing/2014/main" id="{33815307-D07C-D363-6365-966EC2113A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590800"/>
            <a:ext cx="132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Picture18">
            <a:extLst>
              <a:ext uri="{FF2B5EF4-FFF2-40B4-BE49-F238E27FC236}">
                <a16:creationId xmlns="" xmlns:a16="http://schemas.microsoft.com/office/drawing/2014/main" id="{BA7689E7-89C9-49C7-8D43-A11C9A29AE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819400"/>
            <a:ext cx="111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3" name="Group 9">
            <a:extLst>
              <a:ext uri="{FF2B5EF4-FFF2-40B4-BE49-F238E27FC236}">
                <a16:creationId xmlns="" xmlns:a16="http://schemas.microsoft.com/office/drawing/2014/main" id="{697B2A3F-D12F-8C0B-36D1-86B6EA5C9387}"/>
              </a:ext>
            </a:extLst>
          </p:cNvPr>
          <p:cNvGrpSpPr>
            <a:grpSpLocks/>
          </p:cNvGrpSpPr>
          <p:nvPr/>
        </p:nvGrpSpPr>
        <p:grpSpPr bwMode="auto">
          <a:xfrm>
            <a:off x="0" y="-152400"/>
            <a:ext cx="12192000" cy="6934200"/>
            <a:chOff x="0" y="-24"/>
            <a:chExt cx="5760" cy="4368"/>
          </a:xfrm>
        </p:grpSpPr>
        <p:grpSp>
          <p:nvGrpSpPr>
            <p:cNvPr id="36875" name="Group 10">
              <a:extLst>
                <a:ext uri="{FF2B5EF4-FFF2-40B4-BE49-F238E27FC236}">
                  <a16:creationId xmlns="" xmlns:a16="http://schemas.microsoft.com/office/drawing/2014/main" id="{CDD723B6-5554-F312-CF51-C4986FAC6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36885" name="Picture 11" descr="ttrtrtr1151380670">
                <a:extLst>
                  <a:ext uri="{FF2B5EF4-FFF2-40B4-BE49-F238E27FC236}">
                    <a16:creationId xmlns="" xmlns:a16="http://schemas.microsoft.com/office/drawing/2014/main" id="{891F210C-05D7-5DCF-54B8-C05BAA68DA6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6" name="Picture 12" descr="ttrtrtr1151380670">
                <a:extLst>
                  <a:ext uri="{FF2B5EF4-FFF2-40B4-BE49-F238E27FC236}">
                    <a16:creationId xmlns="" xmlns:a16="http://schemas.microsoft.com/office/drawing/2014/main" id="{581EDA4E-EC91-C615-DF07-3F5848B74C9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7" name="Picture 13" descr="ttrtrtr1151380670">
                <a:extLst>
                  <a:ext uri="{FF2B5EF4-FFF2-40B4-BE49-F238E27FC236}">
                    <a16:creationId xmlns="" xmlns:a16="http://schemas.microsoft.com/office/drawing/2014/main" id="{EB80CE78-D072-3530-AB90-1D3535D03F8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8" name="Picture 14" descr="ttrtrtr1151380670">
                <a:extLst>
                  <a:ext uri="{FF2B5EF4-FFF2-40B4-BE49-F238E27FC236}">
                    <a16:creationId xmlns="" xmlns:a16="http://schemas.microsoft.com/office/drawing/2014/main" id="{4DF0657D-DB32-10F8-C9C7-03D97C5CD77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876" name="Group 15">
              <a:extLst>
                <a:ext uri="{FF2B5EF4-FFF2-40B4-BE49-F238E27FC236}">
                  <a16:creationId xmlns="" xmlns:a16="http://schemas.microsoft.com/office/drawing/2014/main" id="{66714671-A73F-C0BD-6CFE-46E13801E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36877" name="Picture 16" descr="flower[1][1][1][1]">
                <a:extLst>
                  <a:ext uri="{FF2B5EF4-FFF2-40B4-BE49-F238E27FC236}">
                    <a16:creationId xmlns="" xmlns:a16="http://schemas.microsoft.com/office/drawing/2014/main" id="{E50173CA-1AE2-63EC-7F26-43DF18FDBA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8" name="Picture 17" descr="flower[1][1][1][1]">
                <a:extLst>
                  <a:ext uri="{FF2B5EF4-FFF2-40B4-BE49-F238E27FC236}">
                    <a16:creationId xmlns="" xmlns:a16="http://schemas.microsoft.com/office/drawing/2014/main" id="{ABFB1633-20C2-94A2-A6A7-73883AC35C3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9" name="Picture 18" descr="flower[1][1][1][1]">
                <a:extLst>
                  <a:ext uri="{FF2B5EF4-FFF2-40B4-BE49-F238E27FC236}">
                    <a16:creationId xmlns="" xmlns:a16="http://schemas.microsoft.com/office/drawing/2014/main" id="{E45B037C-C2C1-1D75-8054-3A70E451CED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0" name="Picture 19" descr="flower[1][1][1][1]">
                <a:extLst>
                  <a:ext uri="{FF2B5EF4-FFF2-40B4-BE49-F238E27FC236}">
                    <a16:creationId xmlns="" xmlns:a16="http://schemas.microsoft.com/office/drawing/2014/main" id="{EE775BD7-5C88-BEF1-EADE-52DE8C68F46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1" name="Picture 20" descr="012">
                <a:extLst>
                  <a:ext uri="{FF2B5EF4-FFF2-40B4-BE49-F238E27FC236}">
                    <a16:creationId xmlns="" xmlns:a16="http://schemas.microsoft.com/office/drawing/2014/main" id="{348322CF-77D5-773F-43EB-0F045EA316E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2" name="Picture 21" descr="012">
                <a:extLst>
                  <a:ext uri="{FF2B5EF4-FFF2-40B4-BE49-F238E27FC236}">
                    <a16:creationId xmlns="" xmlns:a16="http://schemas.microsoft.com/office/drawing/2014/main" id="{CB4B717A-3EA4-582A-C176-EBAD5A24D82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3" name="Picture 22" descr="012">
                <a:extLst>
                  <a:ext uri="{FF2B5EF4-FFF2-40B4-BE49-F238E27FC236}">
                    <a16:creationId xmlns="" xmlns:a16="http://schemas.microsoft.com/office/drawing/2014/main" id="{030F586E-CF33-2017-8A47-A739492F52D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84" name="Picture 23" descr="012">
                <a:extLst>
                  <a:ext uri="{FF2B5EF4-FFF2-40B4-BE49-F238E27FC236}">
                    <a16:creationId xmlns="" xmlns:a16="http://schemas.microsoft.com/office/drawing/2014/main" id="{53A9BA7F-D25B-AEDB-6311-0DDD480A3A8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5673" name="Lop em vui ghe - Be Ngoc Minh [NCT 58633922444674405000].mp3">
            <a:hlinkClick r:id="" action="ppaction://media"/>
            <a:extLst>
              <a:ext uri="{FF2B5EF4-FFF2-40B4-BE49-F238E27FC236}">
                <a16:creationId xmlns="" xmlns:a16="http://schemas.microsoft.com/office/drawing/2014/main" id="{30D47E80-F1B4-9C0C-841B-85486486F44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7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327" fill="hold"/>
                                        <p:tgtEl>
                                          <p:spTgt spid="155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673"/>
                </p:tgtEl>
              </p:cMediaNode>
            </p:audio>
          </p:childTnLst>
        </p:cTn>
      </p:par>
    </p:tnLst>
    <p:bldLst>
      <p:bldP spid="155651" grpId="0" animBg="1"/>
      <p:bldP spid="155652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154</Words>
  <Application>Microsoft Office PowerPoint</Application>
  <PresentationFormat>Widescreen</PresentationFormat>
  <Paragraphs>19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#9Slide05 Dancing Script</vt:lpstr>
      <vt:lpstr>.VnAristote</vt:lpstr>
      <vt:lpstr>.VnAvantH</vt:lpstr>
      <vt:lpstr>VNI-Thufap2</vt:lpstr>
      <vt:lpstr>Arial</vt:lpstr>
      <vt:lpstr>Calibri</vt:lpstr>
      <vt:lpstr>Calibri Light</vt:lpstr>
      <vt:lpstr>Times New Roman</vt:lpstr>
      <vt:lpstr>5_Office Theme</vt:lpstr>
      <vt:lpstr>8_Office Theme</vt:lpstr>
      <vt:lpstr>Office Theme</vt:lpstr>
      <vt:lpstr>2_Default Design</vt:lpstr>
      <vt:lpstr>CHÀO MỪNG QUÝ THẦY CÔ  DỰ GIỜ TIẾT HỌC ÂM NHẠC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hát Ru em – Dân ca Xê đăng ( Tây Nguyên)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104</cp:revision>
  <dcterms:created xsi:type="dcterms:W3CDTF">2022-04-04T11:47:32Z</dcterms:created>
  <dcterms:modified xsi:type="dcterms:W3CDTF">2025-02-11T15:06:13Z</dcterms:modified>
</cp:coreProperties>
</file>