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007577146" r:id="rId2"/>
    <p:sldId id="463" r:id="rId3"/>
    <p:sldId id="751" r:id="rId4"/>
    <p:sldId id="466" r:id="rId5"/>
    <p:sldId id="467" r:id="rId6"/>
    <p:sldId id="432" r:id="rId7"/>
    <p:sldId id="745" r:id="rId8"/>
    <p:sldId id="755" r:id="rId9"/>
    <p:sldId id="746" r:id="rId10"/>
    <p:sldId id="441" r:id="rId11"/>
    <p:sldId id="754" r:id="rId12"/>
    <p:sldId id="756" r:id="rId13"/>
    <p:sldId id="757" r:id="rId14"/>
    <p:sldId id="758" r:id="rId15"/>
    <p:sldId id="760" r:id="rId16"/>
    <p:sldId id="759" r:id="rId17"/>
    <p:sldId id="748" r:id="rId18"/>
  </p:sldIdLst>
  <p:sldSz cx="16276638" cy="9144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FFFFFF"/>
    <a:srgbClr val="FF99FF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6" d="100"/>
          <a:sy n="66" d="100"/>
        </p:scale>
        <p:origin x="394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xmlns="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08DE37-A60F-4BC2-B7B4-7B9946761AC6}"/>
              </a:ext>
            </a:extLst>
          </p:cNvPr>
          <p:cNvSpPr/>
          <p:nvPr userDrawn="1"/>
        </p:nvSpPr>
        <p:spPr>
          <a:xfrm>
            <a:off x="13690919" y="1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0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7AF168-150A-672B-0A78-B7D4276D1801}"/>
              </a:ext>
            </a:extLst>
          </p:cNvPr>
          <p:cNvSpPr/>
          <p:nvPr userDrawn="1"/>
        </p:nvSpPr>
        <p:spPr>
          <a:xfrm>
            <a:off x="1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3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5" y="1654629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7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" y="381000"/>
            <a:ext cx="16276356" cy="81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2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62FC-1834-4E82-AF57-E07F080C183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0BA5-94EE-4B5C-AA35-83056130A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3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3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9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Administrator\My%20Documents\di\ngay%20tet%20que%20em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ink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786" y="8026403"/>
            <a:ext cx="1625600" cy="91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FloralCorner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052" y="69853"/>
            <a:ext cx="39624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Flower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297" y="0"/>
            <a:ext cx="1027289" cy="104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FloralCorner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987" y="7020988"/>
            <a:ext cx="1930400" cy="221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Flower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424" y="250829"/>
            <a:ext cx="1159932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2607339" y="4227736"/>
            <a:ext cx="12479869" cy="125866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625519"/>
            <a:r>
              <a:rPr lang="en-US" sz="48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Sử</a:t>
            </a:r>
            <a:r>
              <a:rPr lang="en-US" sz="48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dụng</a:t>
            </a:r>
            <a:r>
              <a:rPr lang="en-US" sz="48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hợp</a:t>
            </a:r>
            <a:r>
              <a:rPr lang="en-US" sz="48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lý</a:t>
            </a:r>
            <a:r>
              <a:rPr lang="en-US" sz="48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r>
              <a:rPr lang="en-US" sz="48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vật</a:t>
            </a:r>
            <a:r>
              <a:rPr lang="en-US" sz="48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48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thực</a:t>
            </a:r>
            <a:r>
              <a:rPr lang="en-US" sz="48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vật</a:t>
            </a:r>
            <a:r>
              <a:rPr lang="en-US" sz="48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(</a:t>
            </a:r>
            <a:r>
              <a:rPr lang="en-US" sz="48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lang="en-US" sz="48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1)</a:t>
            </a:r>
          </a:p>
        </p:txBody>
      </p:sp>
      <p:sp>
        <p:nvSpPr>
          <p:cNvPr id="2058" name="WordArt 13"/>
          <p:cNvSpPr>
            <a:spLocks noChangeArrowheads="1" noChangeShapeType="1" noTextEdit="1"/>
          </p:cNvSpPr>
          <p:nvPr/>
        </p:nvSpPr>
        <p:spPr bwMode="auto">
          <a:xfrm>
            <a:off x="4290220" y="1762464"/>
            <a:ext cx="8305800" cy="75353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625519"/>
            <a:r>
              <a:rPr lang="vi-VN" sz="40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Môn: </a:t>
            </a:r>
            <a:r>
              <a:rPr lang="en-US" sz="40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Tự</a:t>
            </a:r>
            <a:r>
              <a:rPr lang="en-US" sz="40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nhiên</a:t>
            </a:r>
            <a:r>
              <a:rPr lang="en-US" sz="40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và</a:t>
            </a:r>
            <a:r>
              <a:rPr lang="en-US" sz="40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xã</a:t>
            </a:r>
            <a:r>
              <a:rPr lang="en-US" sz="40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hội</a:t>
            </a:r>
            <a:endParaRPr lang="en-US" sz="40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  <p:sp>
        <p:nvSpPr>
          <p:cNvPr id="2059" name="WordArt 14"/>
          <p:cNvSpPr>
            <a:spLocks noChangeArrowheads="1" noChangeShapeType="1" noTextEdit="1"/>
          </p:cNvSpPr>
          <p:nvPr/>
        </p:nvSpPr>
        <p:spPr bwMode="auto">
          <a:xfrm>
            <a:off x="575893" y="4419600"/>
            <a:ext cx="1734655" cy="96225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625519"/>
            <a:r>
              <a:rPr lang="en-US" sz="3600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16395" name="ngay tet que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010" y="1009653"/>
            <a:ext cx="3753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WordArt 16"/>
          <p:cNvSpPr>
            <a:spLocks noChangeArrowheads="1" noChangeShapeType="1" noTextEdit="1"/>
          </p:cNvSpPr>
          <p:nvPr/>
        </p:nvSpPr>
        <p:spPr bwMode="auto">
          <a:xfrm>
            <a:off x="6614319" y="2743200"/>
            <a:ext cx="3623735" cy="9511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625519"/>
            <a:r>
              <a:rPr lang="en-US" sz="4267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4267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3A</a:t>
            </a:r>
          </a:p>
        </p:txBody>
      </p:sp>
      <p:sp>
        <p:nvSpPr>
          <p:cNvPr id="2062" name="WordArt 17"/>
          <p:cNvSpPr>
            <a:spLocks noChangeArrowheads="1" noChangeShapeType="1" noTextEdit="1"/>
          </p:cNvSpPr>
          <p:nvPr/>
        </p:nvSpPr>
        <p:spPr bwMode="auto">
          <a:xfrm>
            <a:off x="3134393" y="609701"/>
            <a:ext cx="10600519" cy="105198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625519"/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TIỂU HỌC HÒA NGHĨA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4644" y="6404247"/>
            <a:ext cx="11870268" cy="9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25519"/>
            <a:r>
              <a:rPr lang="en-US" sz="5689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689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89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5689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689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5689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89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5689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89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Huyên</a:t>
            </a:r>
            <a:endParaRPr lang="en-US" sz="5689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4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9719" y="866954"/>
            <a:ext cx="1577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xét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endParaRPr lang="en-US" sz="3600" b="1" u="sng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9FA78D68-35FB-4125-F18F-331A5BC37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18336" r="17610" b="5581"/>
          <a:stretch/>
        </p:blipFill>
        <p:spPr>
          <a:xfrm>
            <a:off x="823119" y="1528525"/>
            <a:ext cx="11201400" cy="6878053"/>
          </a:xfrm>
          <a:prstGeom prst="rect">
            <a:avLst/>
          </a:prstGeom>
        </p:spPr>
      </p:pic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A195DABD-E50C-E982-FB31-1802F9B17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19" y="6172200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009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C2E8A46E-26E7-325D-5C86-1C9222F99110}"/>
              </a:ext>
            </a:extLst>
          </p:cNvPr>
          <p:cNvSpPr txBox="1"/>
          <p:nvPr/>
        </p:nvSpPr>
        <p:spPr>
          <a:xfrm>
            <a:off x="4861719" y="2667000"/>
            <a:ext cx="7086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Chia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sẻ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trước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lớp</a:t>
            </a:r>
            <a:endParaRPr lang="en-US" sz="1150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943896F-5001-428A-5DC8-B3C0F0517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05" y="2400971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F2D8641-B98A-3D6A-F71E-11594C365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t="14707" r="8792" b="12187"/>
          <a:stretch/>
        </p:blipFill>
        <p:spPr>
          <a:xfrm>
            <a:off x="0" y="990600"/>
            <a:ext cx="16222710" cy="3200400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CEF3862-30A3-1077-0B09-53C9964F3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19" y="6172200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C2E8A46E-26E7-325D-5C86-1C9222F99110}"/>
              </a:ext>
            </a:extLst>
          </p:cNvPr>
          <p:cNvSpPr txBox="1"/>
          <p:nvPr/>
        </p:nvSpPr>
        <p:spPr>
          <a:xfrm>
            <a:off x="4861719" y="2667000"/>
            <a:ext cx="7086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Chia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sẻ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trước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lớp</a:t>
            </a:r>
            <a:endParaRPr lang="en-US" sz="1150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D3567CC-2C0A-FA41-91F5-324993B9677F}"/>
              </a:ext>
            </a:extLst>
          </p:cNvPr>
          <p:cNvSpPr/>
          <p:nvPr/>
        </p:nvSpPr>
        <p:spPr>
          <a:xfrm>
            <a:off x="289719" y="866954"/>
            <a:ext cx="1577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Hằng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uống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1026" name="Picture 2" descr="Nguồn thức ăn thực vật ngon mà vẫn đảm bảo đầy đủ chất Bánh Healthy,  EatClean, Bánh Dinh Dưỡng">
            <a:extLst>
              <a:ext uri="{FF2B5EF4-FFF2-40B4-BE49-F238E27FC236}">
                <a16:creationId xmlns:a16="http://schemas.microsoft.com/office/drawing/2014/main" xmlns="" id="{B0EDACE2-07A0-A68C-466C-6EFBFA4A0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" y="2067284"/>
            <a:ext cx="5085082" cy="338793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nh sách các loại thức ăn chứa đạm thực vật nhiều nhất | Vinmec">
            <a:extLst>
              <a:ext uri="{FF2B5EF4-FFF2-40B4-BE49-F238E27FC236}">
                <a16:creationId xmlns:a16="http://schemas.microsoft.com/office/drawing/2014/main" xmlns="" id="{D530D56E-17D7-808D-C6DB-C8B622541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60" y="2067284"/>
            <a:ext cx="5376496" cy="341911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Ăn chay - Xu hướng ẩm thực xanh bền vững">
            <a:extLst>
              <a:ext uri="{FF2B5EF4-FFF2-40B4-BE49-F238E27FC236}">
                <a16:creationId xmlns:a16="http://schemas.microsoft.com/office/drawing/2014/main" xmlns="" id="{3B146A4D-E0FF-97CA-7BBE-5289B587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164" y="2067284"/>
            <a:ext cx="5376496" cy="3333392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nh cá chẽm nấu ngót, món ngon cho cả nhà ngày se lạnh">
            <a:extLst>
              <a:ext uri="{FF2B5EF4-FFF2-40B4-BE49-F238E27FC236}">
                <a16:creationId xmlns:a16="http://schemas.microsoft.com/office/drawing/2014/main" xmlns="" id="{B10E8D54-19A2-A712-92B2-5150C09BF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19" y="5486400"/>
            <a:ext cx="5879023" cy="341911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ách làm thịt kho cháy cạnh ngon đậm đà cả nhà mê tít">
            <a:extLst>
              <a:ext uri="{FF2B5EF4-FFF2-40B4-BE49-F238E27FC236}">
                <a16:creationId xmlns:a16="http://schemas.microsoft.com/office/drawing/2014/main" xmlns="" id="{9FB0A83D-3178-47A1-150D-CC86ACC4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875" y="5471099"/>
            <a:ext cx="5639644" cy="338875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34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D3567CC-2C0A-FA41-91F5-324993B9677F}"/>
              </a:ext>
            </a:extLst>
          </p:cNvPr>
          <p:cNvSpPr/>
          <p:nvPr/>
        </p:nvSpPr>
        <p:spPr>
          <a:xfrm>
            <a:off x="289719" y="866954"/>
            <a:ext cx="1577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lãng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phí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uống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chế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2050" name="Picture 2" descr="Những Quy Tắc Ăn Uống tại Nhà Hàng Nhật Có Thể Bạn Chưa Biết – FullShop.vn">
            <a:extLst>
              <a:ext uri="{FF2B5EF4-FFF2-40B4-BE49-F238E27FC236}">
                <a16:creationId xmlns:a16="http://schemas.microsoft.com/office/drawing/2014/main" xmlns="" id="{0A5CDEC6-F2A1-00F8-28A2-690141FA0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9" y="3596332"/>
            <a:ext cx="4695825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Bảo quản thức ăn - cái chạn - tủ lạnh">
            <a:extLst>
              <a:ext uri="{FF2B5EF4-FFF2-40B4-BE49-F238E27FC236}">
                <a16:creationId xmlns:a16="http://schemas.microsoft.com/office/drawing/2014/main" xmlns="" id="{D7F24B97-7BDC-1239-FF0E-3353DC9E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119" y="1981200"/>
            <a:ext cx="5092033" cy="2985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Để thức ăn nguội hẳn mới cho vào tủ lạnh là đúng hay sai?">
            <a:extLst>
              <a:ext uri="{FF2B5EF4-FFF2-40B4-BE49-F238E27FC236}">
                <a16:creationId xmlns:a16="http://schemas.microsoft.com/office/drawing/2014/main" xmlns="" id="{BD60131E-2033-E4D0-3206-A87AF922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19" y="5490185"/>
            <a:ext cx="5257800" cy="3057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08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153076D-2239-7D69-F7F1-65C412519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C9CEDDA-AD75-4DB9-C16C-2E20C734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CD741F8D-67B1-743E-611C-7D06861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19" y="4572000"/>
            <a:ext cx="3810000" cy="40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A10E3FA-FC15-AA96-E636-4EC9C81AD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2820" r="9847" b="23081"/>
          <a:stretch/>
        </p:blipFill>
        <p:spPr>
          <a:xfrm>
            <a:off x="0" y="3238500"/>
            <a:ext cx="1610867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06FE6E-6137-F8C8-CDD3-314B9F732B73}"/>
              </a:ext>
            </a:extLst>
          </p:cNvPr>
          <p:cNvSpPr txBox="1"/>
          <p:nvPr/>
        </p:nvSpPr>
        <p:spPr>
          <a:xfrm>
            <a:off x="3490119" y="418290"/>
            <a:ext cx="10746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Ba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4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07BBC7-218D-8783-7C5C-5BE522AA4179}"/>
              </a:ext>
            </a:extLst>
          </p:cNvPr>
          <p:cNvSpPr txBox="1"/>
          <p:nvPr/>
        </p:nvSpPr>
        <p:spPr>
          <a:xfrm>
            <a:off x="6196029" y="1310470"/>
            <a:ext cx="994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Tự </a:t>
            </a:r>
            <a:r>
              <a:rPr kumimoji="0" lang="el-GR" sz="4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ηΗ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łn và xã hĖ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653E91-779F-880A-1585-2AC35BE735C3}"/>
              </a:ext>
            </a:extLst>
          </p:cNvPr>
          <p:cNvSpPr txBox="1"/>
          <p:nvPr/>
        </p:nvSpPr>
        <p:spPr>
          <a:xfrm>
            <a:off x="3873292" y="1917700"/>
            <a:ext cx="10363200" cy="2194360"/>
          </a:xfrm>
          <a:prstGeom prst="roundRect">
            <a:avLst/>
          </a:prstGeom>
          <a:noFill/>
          <a:ln>
            <a:solidFill>
              <a:srgbClr val="FFFFFF">
                <a:alpha val="21176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936650" rtl="0" eaLnBrk="1" fontAlgn="auto" latinLnBrk="0" hangingPunct="1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07DE8B3-AB36-45F3-A47A-47A7BB0F28DB}"/>
              </a:ext>
            </a:extLst>
          </p:cNvPr>
          <p:cNvSpPr/>
          <p:nvPr/>
        </p:nvSpPr>
        <p:spPr>
          <a:xfrm>
            <a:off x="15453519" y="-76200"/>
            <a:ext cx="823119" cy="1752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81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8BD6D989-B49C-FA34-C56E-1BB8046D3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4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C956B16-F19F-F8C4-8D13-2DE5F4AF7B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24739" r="7953" b="3333"/>
          <a:stretch/>
        </p:blipFill>
        <p:spPr>
          <a:xfrm>
            <a:off x="2347119" y="1371600"/>
            <a:ext cx="10744200" cy="7601386"/>
          </a:xfrm>
          <a:prstGeom prst="roundRect">
            <a:avLst>
              <a:gd name="adj" fmla="val 12496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89718" y="909385"/>
            <a:ext cx="15986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nl-NL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người đã sử dụng thực vật và động vật để làm thức ăn, đồ uống gì?</a:t>
            </a:r>
            <a:endParaRPr lang="en-US" sz="3600" b="1" u="sng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C60CF23A-7906-FC3E-3CC4-4BD0C59AB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520" y="6202050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C2E8A46E-26E7-325D-5C86-1C9222F99110}"/>
              </a:ext>
            </a:extLst>
          </p:cNvPr>
          <p:cNvSpPr txBox="1"/>
          <p:nvPr/>
        </p:nvSpPr>
        <p:spPr>
          <a:xfrm>
            <a:off x="4861719" y="2667000"/>
            <a:ext cx="7086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Chia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sẻ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trước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lớp</a:t>
            </a:r>
            <a:endParaRPr lang="en-US" sz="1150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008710F-1725-6827-FCAA-673995E8CF1E}"/>
              </a:ext>
            </a:extLst>
          </p:cNvPr>
          <p:cNvSpPr txBox="1"/>
          <p:nvPr/>
        </p:nvSpPr>
        <p:spPr>
          <a:xfrm>
            <a:off x="3756819" y="3657600"/>
            <a:ext cx="8763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5400" b="1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 vật, động vật được con người sử dụng hàng ngày để làm thức ăn, đồ uống.</a:t>
            </a:r>
            <a:endParaRPr lang="en-US" sz="54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89416A3B-2D84-69B2-30F6-E514159FE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10179</TotalTime>
  <Words>182</Words>
  <Application>Microsoft Office PowerPoint</Application>
  <PresentationFormat>Custom</PresentationFormat>
  <Paragraphs>17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AvantGarde</vt:lpstr>
      <vt:lpstr>HP001 4 hàng</vt:lpstr>
      <vt:lpstr>SVN-Billo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1195</cp:revision>
  <dcterms:created xsi:type="dcterms:W3CDTF">2008-09-09T22:52:10Z</dcterms:created>
  <dcterms:modified xsi:type="dcterms:W3CDTF">2025-02-11T15:11:38Z</dcterms:modified>
</cp:coreProperties>
</file>