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0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314" r:id="rId2"/>
    <p:sldId id="323" r:id="rId3"/>
    <p:sldId id="322" r:id="rId4"/>
    <p:sldId id="315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317" r:id="rId13"/>
    <p:sldId id="319" r:id="rId14"/>
    <p:sldId id="289" r:id="rId15"/>
    <p:sldId id="333" r:id="rId16"/>
    <p:sldId id="334" r:id="rId17"/>
    <p:sldId id="335" r:id="rId18"/>
    <p:sldId id="336" r:id="rId19"/>
    <p:sldId id="290" r:id="rId20"/>
    <p:sldId id="291" r:id="rId21"/>
    <p:sldId id="293" r:id="rId22"/>
    <p:sldId id="294" r:id="rId23"/>
    <p:sldId id="302" r:id="rId24"/>
    <p:sldId id="330" r:id="rId25"/>
    <p:sldId id="332" r:id="rId26"/>
    <p:sldId id="325" r:id="rId27"/>
    <p:sldId id="326" r:id="rId28"/>
    <p:sldId id="327" r:id="rId29"/>
    <p:sldId id="328" r:id="rId30"/>
    <p:sldId id="329" r:id="rId31"/>
    <p:sldId id="307" r:id="rId32"/>
    <p:sldId id="285" r:id="rId33"/>
  </p:sldIdLst>
  <p:sldSz cx="9144000" cy="5143500" type="screen16x9"/>
  <p:notesSz cx="9144000" cy="6858000"/>
  <p:embeddedFontLs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Arial Unicode MS" panose="020B0604020202020204" pitchFamily="34" charset="-128"/>
      <p:regular r:id="rId43"/>
    </p:embeddedFont>
    <p:embeddedFont>
      <p:font typeface="AvantGarde" panose="00000400000000000000" charset="0"/>
      <p:regular r:id="rId44"/>
    </p:embeddedFont>
    <p:embeddedFont>
      <p:font typeface=".VnArabia" panose="020B720000000000000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CB3D"/>
    <a:srgbClr val="0099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60"/>
  </p:normalViewPr>
  <p:slideViewPr>
    <p:cSldViewPr>
      <p:cViewPr varScale="1">
        <p:scale>
          <a:sx n="110" d="100"/>
          <a:sy n="110" d="100"/>
        </p:scale>
        <p:origin x="715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1F6E1-EBB5-43A2-999C-C35B32C92253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69C3E-3EDD-4DA7-809A-9DB1CC2338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79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40EA7-473C-4296-8205-077CE09D054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5209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25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69C3E-3EDD-4DA7-809A-9DB1CC23382B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7723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40EA7-473C-4296-8205-077CE09D0543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2046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69C3E-3EDD-4DA7-809A-9DB1CC23382B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765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65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08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04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69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67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3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05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81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50"/>
            <a:ext cx="9152726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3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5.wav"/><Relationship Id="rId7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6.wav"/><Relationship Id="rId10" Type="http://schemas.openxmlformats.org/officeDocument/2006/relationships/image" Target="../media/image22.jpeg"/><Relationship Id="rId4" Type="http://schemas.openxmlformats.org/officeDocument/2006/relationships/audio" Target="../media/audio7.wav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5.wav"/><Relationship Id="rId7" Type="http://schemas.openxmlformats.org/officeDocument/2006/relationships/image" Target="../media/image2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audio" Target="../media/audio6.wav"/><Relationship Id="rId4" Type="http://schemas.openxmlformats.org/officeDocument/2006/relationships/audio" Target="../media/audio7.wav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" Type="http://schemas.openxmlformats.org/officeDocument/2006/relationships/audio" Target="../media/media3.wav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microsoft.com/office/2007/relationships/media" Target="../media/media3.wav"/><Relationship Id="rId6" Type="http://schemas.openxmlformats.org/officeDocument/2006/relationships/audio" Target="../media/audio10.wav"/><Relationship Id="rId11" Type="http://schemas.openxmlformats.org/officeDocument/2006/relationships/image" Target="../media/image34.jpeg"/><Relationship Id="rId5" Type="http://schemas.openxmlformats.org/officeDocument/2006/relationships/audio" Target="../media/audio9.wav"/><Relationship Id="rId15" Type="http://schemas.openxmlformats.org/officeDocument/2006/relationships/image" Target="../media/image38.pn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3.png"/><Relationship Id="rId7" Type="http://schemas.openxmlformats.org/officeDocument/2006/relationships/image" Target="../media/image30.png"/><Relationship Id="rId12" Type="http://schemas.openxmlformats.org/officeDocument/2006/relationships/image" Target="../media/image48.jpeg"/><Relationship Id="rId17" Type="http://schemas.openxmlformats.org/officeDocument/2006/relationships/image" Target="../media/image39.png"/><Relationship Id="rId2" Type="http://schemas.openxmlformats.org/officeDocument/2006/relationships/audio" Target="../media/media4.wav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microsoft.com/office/2007/relationships/media" Target="../media/media4.wav"/><Relationship Id="rId6" Type="http://schemas.openxmlformats.org/officeDocument/2006/relationships/audio" Target="../media/audio10.wav"/><Relationship Id="rId11" Type="http://schemas.openxmlformats.org/officeDocument/2006/relationships/image" Target="../media/image47.jpeg"/><Relationship Id="rId5" Type="http://schemas.openxmlformats.org/officeDocument/2006/relationships/audio" Target="../media/audio9.wav"/><Relationship Id="rId15" Type="http://schemas.openxmlformats.org/officeDocument/2006/relationships/image" Target="../media/image37.png"/><Relationship Id="rId10" Type="http://schemas.openxmlformats.org/officeDocument/2006/relationships/image" Target="../media/image46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5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54.jpeg"/><Relationship Id="rId5" Type="http://schemas.openxmlformats.org/officeDocument/2006/relationships/audio" Target="../media/audio6.wav"/><Relationship Id="rId15" Type="http://schemas.openxmlformats.org/officeDocument/2006/relationships/image" Target="../media/image38.png"/><Relationship Id="rId10" Type="http://schemas.openxmlformats.org/officeDocument/2006/relationships/image" Target="../media/image53.jpeg"/><Relationship Id="rId19" Type="http://schemas.openxmlformats.org/officeDocument/2006/relationships/image" Target="../media/image42.png"/><Relationship Id="rId4" Type="http://schemas.openxmlformats.org/officeDocument/2006/relationships/audio" Target="../media/audio10.wav"/><Relationship Id="rId9" Type="http://schemas.openxmlformats.org/officeDocument/2006/relationships/image" Target="../media/image52.pn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54.jpeg"/><Relationship Id="rId5" Type="http://schemas.openxmlformats.org/officeDocument/2006/relationships/audio" Target="../media/audio5.wav"/><Relationship Id="rId15" Type="http://schemas.openxmlformats.org/officeDocument/2006/relationships/image" Target="../media/image38.png"/><Relationship Id="rId10" Type="http://schemas.openxmlformats.org/officeDocument/2006/relationships/image" Target="../media/image53.jpeg"/><Relationship Id="rId19" Type="http://schemas.openxmlformats.org/officeDocument/2006/relationships/image" Target="../media/image42.png"/><Relationship Id="rId4" Type="http://schemas.openxmlformats.org/officeDocument/2006/relationships/audio" Target="../media/audio10.wav"/><Relationship Id="rId9" Type="http://schemas.openxmlformats.org/officeDocument/2006/relationships/image" Target="../media/image52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58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54.jpe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61.jpeg"/><Relationship Id="rId4" Type="http://schemas.openxmlformats.org/officeDocument/2006/relationships/audio" Target="../media/audio10.wav"/><Relationship Id="rId9" Type="http://schemas.openxmlformats.org/officeDocument/2006/relationships/image" Target="../media/image60.jpe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63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6.jpe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65.jpeg"/><Relationship Id="rId4" Type="http://schemas.openxmlformats.org/officeDocument/2006/relationships/audio" Target="../media/audio10.wav"/><Relationship Id="rId9" Type="http://schemas.openxmlformats.org/officeDocument/2006/relationships/image" Target="../media/image64.jpeg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jpe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1.wav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audio" Target="../media/audio9.wav"/><Relationship Id="rId9" Type="http://schemas.openxmlformats.org/officeDocument/2006/relationships/image" Target="../media/image68.png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jpe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1.wav"/><Relationship Id="rId11" Type="http://schemas.openxmlformats.org/officeDocument/2006/relationships/image" Target="../media/image36.png"/><Relationship Id="rId5" Type="http://schemas.openxmlformats.org/officeDocument/2006/relationships/audio" Target="../media/audio10.wav"/><Relationship Id="rId15" Type="http://schemas.openxmlformats.org/officeDocument/2006/relationships/image" Target="../media/image41.png"/><Relationship Id="rId10" Type="http://schemas.openxmlformats.org/officeDocument/2006/relationships/image" Target="../media/image71.png"/><Relationship Id="rId4" Type="http://schemas.openxmlformats.org/officeDocument/2006/relationships/audio" Target="../media/audio9.wav"/><Relationship Id="rId9" Type="http://schemas.openxmlformats.org/officeDocument/2006/relationships/image" Target="../media/image67.png"/><Relationship Id="rId1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9.png"/><Relationship Id="rId5" Type="http://schemas.openxmlformats.org/officeDocument/2006/relationships/image" Target="../media/image75.png"/><Relationship Id="rId4" Type="http://schemas.openxmlformats.org/officeDocument/2006/relationships/audio" Target="../media/audio8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5.wav"/><Relationship Id="rId7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6.wav"/><Relationship Id="rId10" Type="http://schemas.openxmlformats.org/officeDocument/2006/relationships/image" Target="../media/image22.jpeg"/><Relationship Id="rId4" Type="http://schemas.openxmlformats.org/officeDocument/2006/relationships/audio" Target="../media/audio7.wav"/><Relationship Id="rId9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9" y="2400301"/>
            <a:ext cx="3943350" cy="117724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95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ùi Liễu 0968142780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1089302"/>
            <a:ext cx="2360726" cy="236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1FAA5A1D-2E3D-4A4F-A8BB-7D48DE3CE3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000250"/>
            <a:ext cx="839235" cy="839235"/>
          </a:xfrm>
          <a:prstGeom prst="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3429000" y="4351995"/>
            <a:ext cx="2855036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con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khỉ</a:t>
            </a:r>
            <a:endParaRPr lang="en-US" sz="3600" dirty="0">
              <a:solidFill>
                <a:schemeClr val="tx1"/>
              </a:solidFill>
              <a:latin typeface="AvantGarde" panose="0000040000000000000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3200400" y="3486150"/>
            <a:ext cx="3448050" cy="882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AvantGarde" panose="00000400000000000000"/>
              </a:rPr>
              <a:t>m</a:t>
            </a:r>
            <a:r>
              <a:rPr lang="en-US" sz="5400" dirty="0">
                <a:solidFill>
                  <a:schemeClr val="tx1"/>
                </a:solidFill>
                <a:latin typeface="AvantGarde" panose="00000400000000000000"/>
              </a:rPr>
              <a:t>onkey</a:t>
            </a:r>
          </a:p>
        </p:txBody>
      </p:sp>
    </p:spTree>
    <p:extLst>
      <p:ext uri="{BB962C8B-B14F-4D97-AF65-F5344CB8AC3E}">
        <p14:creationId xmlns:p14="http://schemas.microsoft.com/office/powerpoint/2010/main" val="1212335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ke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ke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72521" y="1536730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3" name="Bùi Liễu 0968142780"/>
          <p:cNvSpPr/>
          <p:nvPr/>
        </p:nvSpPr>
        <p:spPr>
          <a:xfrm>
            <a:off x="2571750" y="1545053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4" name="Bùi Liễu 0968142780"/>
          <p:cNvSpPr/>
          <p:nvPr/>
        </p:nvSpPr>
        <p:spPr>
          <a:xfrm>
            <a:off x="4770980" y="1513654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3" name="Bùi Liễu 0968142780"/>
          <p:cNvSpPr/>
          <p:nvPr/>
        </p:nvSpPr>
        <p:spPr>
          <a:xfrm>
            <a:off x="6941522" y="1514402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8" name="Bùi Liễu 0968142780"/>
          <p:cNvSpPr txBox="1"/>
          <p:nvPr/>
        </p:nvSpPr>
        <p:spPr>
          <a:xfrm>
            <a:off x="3505199" y="332202"/>
            <a:ext cx="2333331" cy="740628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7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/>
              </a:rPr>
              <a:t>Review</a:t>
            </a:r>
          </a:p>
        </p:txBody>
      </p:sp>
      <p:sp>
        <p:nvSpPr>
          <p:cNvPr id="21" name="Bùi Liễu 0968142780"/>
          <p:cNvSpPr txBox="1"/>
          <p:nvPr/>
        </p:nvSpPr>
        <p:spPr>
          <a:xfrm>
            <a:off x="59904" y="3343009"/>
            <a:ext cx="2299376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ango</a:t>
            </a:r>
          </a:p>
        </p:txBody>
      </p:sp>
      <p:sp>
        <p:nvSpPr>
          <p:cNvPr id="22" name="Bùi Liễu 0968142780"/>
          <p:cNvSpPr txBox="1"/>
          <p:nvPr/>
        </p:nvSpPr>
        <p:spPr>
          <a:xfrm>
            <a:off x="2359280" y="3360491"/>
            <a:ext cx="2299376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other</a:t>
            </a:r>
          </a:p>
        </p:txBody>
      </p:sp>
      <p:sp>
        <p:nvSpPr>
          <p:cNvPr id="23" name="Bùi Liễu 0968142780"/>
          <p:cNvSpPr txBox="1"/>
          <p:nvPr/>
        </p:nvSpPr>
        <p:spPr>
          <a:xfrm>
            <a:off x="4544165" y="3368814"/>
            <a:ext cx="2299376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ouse</a:t>
            </a:r>
          </a:p>
        </p:txBody>
      </p:sp>
      <p:sp>
        <p:nvSpPr>
          <p:cNvPr id="29" name="Bùi Liễu 0968142780"/>
          <p:cNvSpPr txBox="1"/>
          <p:nvPr/>
        </p:nvSpPr>
        <p:spPr>
          <a:xfrm>
            <a:off x="6798812" y="3360491"/>
            <a:ext cx="2299376" cy="6463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onkey</a:t>
            </a:r>
          </a:p>
        </p:txBody>
      </p:sp>
      <p:pic>
        <p:nvPicPr>
          <p:cNvPr id="17" name="Bùi Liễu 0968142780"/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5" y="1845257"/>
            <a:ext cx="1176362" cy="113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Bùi Liễu 0968142780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57" y="1736933"/>
            <a:ext cx="1229465" cy="1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Bùi Liễu 0968142780"/>
          <p:cNvPicPr preferRelativeResize="0"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1" y="1736933"/>
            <a:ext cx="1197083" cy="123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Bùi Liễu 0968142780"/>
          <p:cNvPicPr preferRelativeResize="0"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1791651"/>
            <a:ext cx="1175360" cy="117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Bùi Liễu 0968142780">
            <a:extLst>
              <a:ext uri="{FF2B5EF4-FFF2-40B4-BE49-F238E27FC236}">
                <a16:creationId xmlns:a16="http://schemas.microsoft.com/office/drawing/2014/main" xmlns="" id="{1FAA5A1D-2E3D-4A4F-A8BB-7D48DE3CE3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15" y="4018515"/>
            <a:ext cx="839235" cy="8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34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ng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ng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m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075815" y="1444369"/>
            <a:ext cx="2942438" cy="56169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1. 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ango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2075814" y="2147498"/>
            <a:ext cx="3018800" cy="56169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2. 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other</a:t>
            </a:r>
          </a:p>
        </p:txBody>
      </p:sp>
      <p:sp>
        <p:nvSpPr>
          <p:cNvPr id="4" name="Bùi Liễu 0968142780"/>
          <p:cNvSpPr txBox="1"/>
          <p:nvPr/>
        </p:nvSpPr>
        <p:spPr>
          <a:xfrm>
            <a:off x="2086398" y="2857842"/>
            <a:ext cx="3018800" cy="56169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3. 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ouse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075814" y="3558034"/>
            <a:ext cx="2942438" cy="56169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4. </a:t>
            </a:r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onkey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5201730" y="1574277"/>
            <a:ext cx="3332670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8" rIns="51434" bIns="25718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xoài</a:t>
            </a:r>
            <a:endParaRPr lang="en-US" sz="3200" dirty="0">
              <a:solidFill>
                <a:schemeClr val="tx1"/>
              </a:solidFill>
              <a:latin typeface="AvantGarde" panose="00000400000000000000"/>
              <a:cs typeface="Arial" panose="020B0604020202020204" pitchFamily="34" charset="0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5201730" y="2193783"/>
            <a:ext cx="3332670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8" rIns="51434" bIns="25718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mẹ</a:t>
            </a:r>
            <a:endParaRPr lang="en-US" sz="3200" dirty="0">
              <a:solidFill>
                <a:schemeClr val="tx1"/>
              </a:solidFill>
              <a:latin typeface="AvantGarde" panose="0000040000000000000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5204442" y="2935919"/>
            <a:ext cx="3332670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8" rIns="51434" bIns="25718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: con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chuột</a:t>
            </a:r>
            <a:endParaRPr lang="en-US" sz="3200" dirty="0">
              <a:solidFill>
                <a:schemeClr val="tx1"/>
              </a:solidFill>
              <a:latin typeface="AvantGarde" panose="0000040000000000000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5201728" y="3613144"/>
            <a:ext cx="3256471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8" rIns="51434" bIns="25718" rtlCol="0" anchor="ctr"/>
          <a:lstStyle/>
          <a:p>
            <a:r>
              <a:rPr lang="en-US" sz="3200" dirty="0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: con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khỉ</a:t>
            </a:r>
            <a:endParaRPr lang="en-US" sz="3200" dirty="0">
              <a:solidFill>
                <a:schemeClr val="tx1"/>
              </a:solidFill>
              <a:latin typeface="AvantGarde" panose="0000040000000000000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2667000" y="285750"/>
            <a:ext cx="4031955" cy="613954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/>
                <a:cs typeface="Arial" pitchFamily="34" charset="0"/>
              </a:rPr>
              <a:t>Vocabulary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7634" y="4847839"/>
            <a:ext cx="599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vantGarde" panose="00000400000000000000"/>
              </a:rPr>
              <a:t> </a:t>
            </a:r>
            <a:r>
              <a:rPr lang="en-US" sz="1800" dirty="0">
                <a:latin typeface="AvantGarde" panose="00000400000000000000"/>
              </a:rPr>
              <a:t>Click on the words to listen again.</a:t>
            </a:r>
          </a:p>
        </p:txBody>
      </p:sp>
      <p:pic>
        <p:nvPicPr>
          <p:cNvPr id="16" name="Bùi Liễu 0968142780"/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77" y="1526778"/>
            <a:ext cx="594046" cy="51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Bùi Liễu 0968142780"/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41297"/>
            <a:ext cx="620861" cy="56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Bùi Liễu 0968142780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30" y="2856543"/>
            <a:ext cx="604510" cy="566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Bùi Liễu 0968142780"/>
          <p:cNvPicPr preferRelativeResize="0"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22" y="3559407"/>
            <a:ext cx="593540" cy="536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80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ng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ng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2" b="39004"/>
          <a:stretch/>
        </p:blipFill>
        <p:spPr>
          <a:xfrm>
            <a:off x="1657350" y="1379613"/>
            <a:ext cx="5943600" cy="2049388"/>
          </a:xfrm>
          <a:prstGeom prst="rect">
            <a:avLst/>
          </a:prstGeom>
        </p:spPr>
      </p:pic>
      <p:sp>
        <p:nvSpPr>
          <p:cNvPr id="3" name="Bùi Liễu"/>
          <p:cNvSpPr txBox="1"/>
          <p:nvPr/>
        </p:nvSpPr>
        <p:spPr>
          <a:xfrm>
            <a:off x="2114550" y="2518606"/>
            <a:ext cx="5314950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Let’s play a game!</a:t>
            </a:r>
          </a:p>
        </p:txBody>
      </p:sp>
    </p:spTree>
    <p:extLst>
      <p:ext uri="{BB962C8B-B14F-4D97-AF65-F5344CB8AC3E}">
        <p14:creationId xmlns:p14="http://schemas.microsoft.com/office/powerpoint/2010/main" val="2410538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4343401"/>
            <a:ext cx="1623473" cy="721543"/>
          </a:xfrm>
          <a:prstGeom prst="rect">
            <a:avLst/>
          </a:prstGeom>
        </p:spPr>
      </p:pic>
      <p:pic>
        <p:nvPicPr>
          <p:cNvPr id="2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14400" y="1025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6945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Rectangle 1"/>
          <p:cNvSpPr/>
          <p:nvPr/>
        </p:nvSpPr>
        <p:spPr>
          <a:xfrm>
            <a:off x="3369836" y="1151711"/>
            <a:ext cx="2435891" cy="6000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72" y="1805532"/>
            <a:ext cx="2081843" cy="2366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66" y="1800817"/>
            <a:ext cx="2081843" cy="2371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58" y="1800819"/>
            <a:ext cx="2081843" cy="23711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28" y="2480620"/>
            <a:ext cx="1479621" cy="14796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96" y="2488374"/>
            <a:ext cx="1512126" cy="1512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90" y="2470047"/>
            <a:ext cx="1530454" cy="153045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27" y="4353048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26" y="4355101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5829300" y="2072422"/>
            <a:ext cx="2023125" cy="204237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89" y="5335635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92" y="5300203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49" y="5268953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3600450" y="2114550"/>
            <a:ext cx="2023125" cy="19431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Mspham2"/>
          <p:cNvSpPr/>
          <p:nvPr/>
        </p:nvSpPr>
        <p:spPr>
          <a:xfrm>
            <a:off x="1348725" y="2129572"/>
            <a:ext cx="2023125" cy="204237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68" y="1922652"/>
            <a:ext cx="573992" cy="525462"/>
          </a:xfrm>
          <a:prstGeom prst="rect">
            <a:avLst/>
          </a:prstGeom>
        </p:spPr>
      </p:pic>
      <p:pic>
        <p:nvPicPr>
          <p:cNvPr id="21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22" y="1786417"/>
            <a:ext cx="615828" cy="550564"/>
          </a:xfrm>
          <a:prstGeom prst="rect">
            <a:avLst/>
          </a:prstGeom>
        </p:spPr>
      </p:pic>
      <p:pic>
        <p:nvPicPr>
          <p:cNvPr id="22" name="Bùi Liễu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246" y="1725532"/>
            <a:ext cx="634236" cy="573992"/>
          </a:xfrm>
          <a:prstGeom prst="rect">
            <a:avLst/>
          </a:prstGeom>
        </p:spPr>
      </p:pic>
      <p:pic>
        <p:nvPicPr>
          <p:cNvPr id="10" name="ma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65" y="1292021"/>
            <a:ext cx="294505" cy="2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7374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Rectangle 1"/>
          <p:cNvSpPr/>
          <p:nvPr/>
        </p:nvSpPr>
        <p:spPr>
          <a:xfrm>
            <a:off x="3319553" y="1183390"/>
            <a:ext cx="2571749" cy="6000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72" y="1828800"/>
            <a:ext cx="2081843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66" y="1839736"/>
            <a:ext cx="2081843" cy="2275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60" y="1857923"/>
            <a:ext cx="2081843" cy="22438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2504896"/>
            <a:ext cx="1438454" cy="1438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441331"/>
            <a:ext cx="1518334" cy="1518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7587" y="2480297"/>
            <a:ext cx="1492658" cy="1492658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83" y="4348261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55" y="4351526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5886450" y="2122491"/>
            <a:ext cx="2023125" cy="18780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89" y="5335635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92" y="5300203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49" y="5268953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3637554" y="2162332"/>
            <a:ext cx="2023125" cy="18780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Mspham2"/>
          <p:cNvSpPr/>
          <p:nvPr/>
        </p:nvSpPr>
        <p:spPr>
          <a:xfrm>
            <a:off x="1309569" y="2114550"/>
            <a:ext cx="2023125" cy="20002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2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089" y="1840166"/>
            <a:ext cx="573992" cy="525462"/>
          </a:xfrm>
          <a:prstGeom prst="rect">
            <a:avLst/>
          </a:prstGeom>
        </p:spPr>
      </p:pic>
      <p:pic>
        <p:nvPicPr>
          <p:cNvPr id="23" name="Bùi Liễu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28" y="1800061"/>
            <a:ext cx="615828" cy="550564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76" y="1776633"/>
            <a:ext cx="634236" cy="573992"/>
          </a:xfrm>
          <a:prstGeom prst="rect">
            <a:avLst/>
          </a:prstGeom>
        </p:spPr>
      </p:pic>
      <p:pic>
        <p:nvPicPr>
          <p:cNvPr id="8" name="mou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48" y="1277753"/>
            <a:ext cx="294505" cy="2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4511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Rectangle 1"/>
          <p:cNvSpPr/>
          <p:nvPr/>
        </p:nvSpPr>
        <p:spPr>
          <a:xfrm>
            <a:off x="3399508" y="1134965"/>
            <a:ext cx="2342279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39" y="1827983"/>
            <a:ext cx="2081843" cy="2194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03" y="1739648"/>
            <a:ext cx="2081843" cy="2283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33" y="1808674"/>
            <a:ext cx="2081843" cy="22141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41" y="2417373"/>
            <a:ext cx="1448609" cy="14486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911" y="2383861"/>
            <a:ext cx="1502339" cy="15023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97" y="2321733"/>
            <a:ext cx="1544249" cy="1544249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76" y="4351747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20" y="4364085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1428750" y="1943100"/>
            <a:ext cx="2023125" cy="21088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47" y="5288263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76" y="5268953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49" y="5268953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3617227" y="2139901"/>
            <a:ext cx="2023125" cy="18605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" name="Mspham2"/>
          <p:cNvSpPr/>
          <p:nvPr/>
        </p:nvSpPr>
        <p:spPr>
          <a:xfrm>
            <a:off x="5829300" y="2057400"/>
            <a:ext cx="2023125" cy="19884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856" y="1794669"/>
            <a:ext cx="573992" cy="525462"/>
          </a:xfrm>
          <a:prstGeom prst="rect">
            <a:avLst/>
          </a:prstGeom>
        </p:spPr>
      </p:pic>
      <p:pic>
        <p:nvPicPr>
          <p:cNvPr id="21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59" y="1700781"/>
            <a:ext cx="615828" cy="550564"/>
          </a:xfrm>
          <a:prstGeom prst="rect">
            <a:avLst/>
          </a:prstGeom>
        </p:spPr>
      </p:pic>
      <p:pic>
        <p:nvPicPr>
          <p:cNvPr id="22" name="Bùi Liễu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08" y="1747378"/>
            <a:ext cx="634236" cy="573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88" y="1251142"/>
            <a:ext cx="294532" cy="23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1020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Rectangle 1"/>
          <p:cNvSpPr/>
          <p:nvPr/>
        </p:nvSpPr>
        <p:spPr>
          <a:xfrm>
            <a:off x="3399508" y="1134965"/>
            <a:ext cx="2342279" cy="60007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39" y="1827983"/>
            <a:ext cx="2081843" cy="2194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03" y="1739648"/>
            <a:ext cx="2081843" cy="2283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33" y="1808674"/>
            <a:ext cx="2081843" cy="22141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41" y="2417373"/>
            <a:ext cx="1448609" cy="14486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469" y="2382666"/>
            <a:ext cx="1502339" cy="15023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97" y="2321733"/>
            <a:ext cx="1544249" cy="1544249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76" y="4351747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20" y="4364085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1428750" y="1943100"/>
            <a:ext cx="2023125" cy="21088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25" y="5379364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76" y="5268953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14" y="5506127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7147664" y="165594"/>
            <a:ext cx="2023125" cy="18605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" name="Mspham2"/>
          <p:cNvSpPr/>
          <p:nvPr/>
        </p:nvSpPr>
        <p:spPr>
          <a:xfrm>
            <a:off x="3697132" y="1970904"/>
            <a:ext cx="2023125" cy="19884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856" y="1794669"/>
            <a:ext cx="573992" cy="525462"/>
          </a:xfrm>
          <a:prstGeom prst="rect">
            <a:avLst/>
          </a:prstGeom>
        </p:spPr>
      </p:pic>
      <p:pic>
        <p:nvPicPr>
          <p:cNvPr id="21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59" y="1700781"/>
            <a:ext cx="615828" cy="550564"/>
          </a:xfrm>
          <a:prstGeom prst="rect">
            <a:avLst/>
          </a:prstGeom>
        </p:spPr>
      </p:pic>
      <p:pic>
        <p:nvPicPr>
          <p:cNvPr id="22" name="Bùi Liễu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08" y="1747378"/>
            <a:ext cx="634236" cy="573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88" y="1251142"/>
            <a:ext cx="294532" cy="23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0792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60494E-6 L 4.16667E-6 -0.5595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-2.22222E-6 -0.55679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Rectangle 1"/>
          <p:cNvSpPr/>
          <p:nvPr/>
        </p:nvSpPr>
        <p:spPr>
          <a:xfrm>
            <a:off x="2995577" y="1094717"/>
            <a:ext cx="3257549" cy="6000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mango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1" y="1875150"/>
            <a:ext cx="2122814" cy="235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66" y="1875150"/>
            <a:ext cx="2081843" cy="235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58" y="1870987"/>
            <a:ext cx="2081843" cy="2337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76" y="2571750"/>
            <a:ext cx="1460152" cy="14601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71" y="2564993"/>
            <a:ext cx="1466909" cy="1466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39" y="2554560"/>
            <a:ext cx="1503625" cy="1503625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22" y="4322879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165" y="4332241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5829300" y="2149351"/>
            <a:ext cx="2023125" cy="21368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89" y="5335635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92" y="5300203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49" y="5268953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3600450" y="2281310"/>
            <a:ext cx="2023125" cy="184943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Mspham2"/>
          <p:cNvSpPr/>
          <p:nvPr/>
        </p:nvSpPr>
        <p:spPr>
          <a:xfrm>
            <a:off x="1291933" y="2188349"/>
            <a:ext cx="2088182" cy="19684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26" y="1855001"/>
            <a:ext cx="573992" cy="525462"/>
          </a:xfrm>
          <a:prstGeom prst="rect">
            <a:avLst/>
          </a:prstGeom>
        </p:spPr>
      </p:pic>
      <p:pic>
        <p:nvPicPr>
          <p:cNvPr id="9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58" y="1858619"/>
            <a:ext cx="615828" cy="550564"/>
          </a:xfrm>
          <a:prstGeom prst="rect">
            <a:avLst/>
          </a:prstGeom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32" y="1806313"/>
            <a:ext cx="634236" cy="5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2147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914900" y="934838"/>
            <a:ext cx="407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One, two. One, two.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4914900" y="1315711"/>
            <a:ext cx="362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There are two cl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2400" dirty="0">
                <a:latin typeface="Comic Sans MS" panose="030F0702030302020204" pitchFamily="66" charset="0"/>
              </a:rPr>
              <a:t>cks.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4919900" y="1805480"/>
            <a:ext cx="4155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Two, three. Two, three.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4926202" y="2783675"/>
            <a:ext cx="4257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Three, four. Three, four.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4926202" y="2230863"/>
            <a:ext cx="4257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There are three l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2400" dirty="0">
                <a:latin typeface="Comic Sans MS" panose="030F0702030302020204" pitchFamily="66" charset="0"/>
              </a:rPr>
              <a:t>cks.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4926202" y="3751986"/>
            <a:ext cx="41702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Four, five. Four, five.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963760" y="3199174"/>
            <a:ext cx="3728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There are four p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ts.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948021" y="4167485"/>
            <a:ext cx="3762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There are five m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ps.</a:t>
            </a: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156" y="1334528"/>
            <a:ext cx="3728572" cy="3485413"/>
          </a:xfrm>
          <a:prstGeom prst="roundRect">
            <a:avLst/>
          </a:prstGeom>
        </p:spPr>
      </p:pic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670.3835"/>
                    <p14:bmk name="Bookmark 2" time="8845.0828"/>
                    <p14:bmk name="Bookmark 3" time="12009.5578"/>
                    <p14:bmk name="Bookmark 4" time="15659.5578"/>
                    <p14:bmk name="Bookmark 5" time="19229.5578"/>
                    <p14:bmk name="Bookmark 6" time="22625.0828"/>
                    <p14:bmk name="Bookmark 7" time="25865.0828"/>
                    <p14:bmk name="Bookmark 8" time="29825.0828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12" y="257293"/>
            <a:ext cx="853318" cy="790457"/>
          </a:xfrm>
          <a:prstGeom prst="rect">
            <a:avLst/>
          </a:prstGeom>
        </p:spPr>
      </p:pic>
      <p:pic>
        <p:nvPicPr>
          <p:cNvPr id="16" name="Bùi Liễu  0968142780">
            <a:extLst>
              <a:ext uri="{FF2B5EF4-FFF2-40B4-BE49-F238E27FC236}">
                <a16:creationId xmlns:a16="http://schemas.microsoft.com/office/drawing/2014/main" xmlns="" id="{9952DD3B-1B61-4AE7-8214-E21FC80C23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472" t="37233" r="36262"/>
          <a:stretch/>
        </p:blipFill>
        <p:spPr>
          <a:xfrm>
            <a:off x="803337" y="739055"/>
            <a:ext cx="562199" cy="576656"/>
          </a:xfrm>
          <a:prstGeom prst="rect">
            <a:avLst/>
          </a:prstGeom>
        </p:spPr>
      </p:pic>
      <p:sp>
        <p:nvSpPr>
          <p:cNvPr id="17" name="0968142780"/>
          <p:cNvSpPr txBox="1"/>
          <p:nvPr/>
        </p:nvSpPr>
        <p:spPr>
          <a:xfrm>
            <a:off x="820525" y="275368"/>
            <a:ext cx="1856917" cy="50013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287150027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4695"/>
            <a:ext cx="9144000" cy="51434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Rectangle 1"/>
          <p:cNvSpPr/>
          <p:nvPr/>
        </p:nvSpPr>
        <p:spPr>
          <a:xfrm>
            <a:off x="3221292" y="1251861"/>
            <a:ext cx="2800349" cy="6000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monkey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72" y="1906419"/>
            <a:ext cx="2081843" cy="2450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8" y="1939180"/>
            <a:ext cx="2081843" cy="2429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58" y="1997393"/>
            <a:ext cx="2081843" cy="2371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81" y="2628900"/>
            <a:ext cx="1532020" cy="15320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627264"/>
            <a:ext cx="1535986" cy="1535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4074" y="2685312"/>
            <a:ext cx="1508719" cy="150871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03" y="4368939"/>
            <a:ext cx="899328" cy="399701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96" y="4356519"/>
            <a:ext cx="895985" cy="399701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5863575" y="2301457"/>
            <a:ext cx="2023125" cy="20002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89" y="5335635"/>
            <a:ext cx="1132112" cy="1176716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892" y="5300203"/>
            <a:ext cx="1117781" cy="1196026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749" y="5268953"/>
            <a:ext cx="1117781" cy="1196026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3600450" y="2286000"/>
            <a:ext cx="2023125" cy="20311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Mspham2"/>
          <p:cNvSpPr/>
          <p:nvPr/>
        </p:nvSpPr>
        <p:spPr>
          <a:xfrm>
            <a:off x="1333888" y="2235670"/>
            <a:ext cx="2023125" cy="19934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35" y="2002472"/>
            <a:ext cx="573992" cy="525462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31" y="1939179"/>
            <a:ext cx="615828" cy="550564"/>
          </a:xfrm>
          <a:prstGeom prst="rect">
            <a:avLst/>
          </a:prstGeom>
        </p:spPr>
      </p:pic>
      <p:pic>
        <p:nvPicPr>
          <p:cNvPr id="21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76" y="1916056"/>
            <a:ext cx="634236" cy="5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223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2msPham"/>
          <p:cNvSpPr/>
          <p:nvPr/>
        </p:nvSpPr>
        <p:spPr>
          <a:xfrm>
            <a:off x="4708381" y="2977622"/>
            <a:ext cx="2628251" cy="6000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monkey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09" y="2961213"/>
            <a:ext cx="588311" cy="629492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4708381" y="1325880"/>
            <a:ext cx="2628251" cy="6000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mother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028701"/>
            <a:ext cx="2686049" cy="256200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15" y="4229665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15" y="4229665"/>
            <a:ext cx="895985" cy="399701"/>
          </a:xfrm>
          <a:prstGeom prst="rect">
            <a:avLst/>
          </a:prstGeom>
        </p:spPr>
      </p:pic>
      <p:sp>
        <p:nvSpPr>
          <p:cNvPr id="24" name="3msPham"/>
          <p:cNvSpPr/>
          <p:nvPr/>
        </p:nvSpPr>
        <p:spPr>
          <a:xfrm>
            <a:off x="4704610" y="2169276"/>
            <a:ext cx="2628251" cy="6000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mouse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66" y="2103546"/>
            <a:ext cx="595853" cy="6193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09" y="1349261"/>
            <a:ext cx="588311" cy="629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792324"/>
            <a:ext cx="1729163" cy="1636676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1718056" y="1711437"/>
            <a:ext cx="874970" cy="900962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Bùi Liễu"/>
          <p:cNvSpPr/>
          <p:nvPr/>
        </p:nvSpPr>
        <p:spPr>
          <a:xfrm>
            <a:off x="2587774" y="1709372"/>
            <a:ext cx="826743" cy="91440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Bùi Liễu"/>
          <p:cNvSpPr/>
          <p:nvPr/>
        </p:nvSpPr>
        <p:spPr>
          <a:xfrm>
            <a:off x="3409264" y="1711437"/>
            <a:ext cx="863214" cy="9123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Bùi Liễu"/>
          <p:cNvSpPr/>
          <p:nvPr/>
        </p:nvSpPr>
        <p:spPr>
          <a:xfrm>
            <a:off x="1718055" y="2603212"/>
            <a:ext cx="862574" cy="922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6" name="Bùi Liễu"/>
          <p:cNvSpPr/>
          <p:nvPr/>
        </p:nvSpPr>
        <p:spPr>
          <a:xfrm>
            <a:off x="2575780" y="2603211"/>
            <a:ext cx="835323" cy="9228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7" name="Bùi Liễu"/>
          <p:cNvSpPr/>
          <p:nvPr/>
        </p:nvSpPr>
        <p:spPr>
          <a:xfrm>
            <a:off x="3400597" y="2611474"/>
            <a:ext cx="871880" cy="9145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28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55" y="3028744"/>
            <a:ext cx="573992" cy="525462"/>
          </a:xfrm>
          <a:prstGeom prst="rect">
            <a:avLst/>
          </a:prstGeom>
        </p:spPr>
      </p:pic>
      <p:pic>
        <p:nvPicPr>
          <p:cNvPr id="29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93" y="1369853"/>
            <a:ext cx="615828" cy="550564"/>
          </a:xfrm>
          <a:prstGeom prst="rect">
            <a:avLst/>
          </a:prstGeom>
        </p:spPr>
      </p:pic>
      <p:pic>
        <p:nvPicPr>
          <p:cNvPr id="30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44" y="2169277"/>
            <a:ext cx="634236" cy="5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710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55521 -0.0143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60" y="-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-0.5526 0.00648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39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55746 -0.00463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82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3msPham"/>
          <p:cNvSpPr/>
          <p:nvPr/>
        </p:nvSpPr>
        <p:spPr>
          <a:xfrm>
            <a:off x="4704610" y="1321847"/>
            <a:ext cx="2628251" cy="6000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monkey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66" y="1256117"/>
            <a:ext cx="595853" cy="619330"/>
          </a:xfrm>
          <a:prstGeom prst="rect">
            <a:avLst/>
          </a:prstGeom>
        </p:spPr>
      </p:pic>
      <p:sp>
        <p:nvSpPr>
          <p:cNvPr id="23" name="2msPham"/>
          <p:cNvSpPr/>
          <p:nvPr/>
        </p:nvSpPr>
        <p:spPr>
          <a:xfrm>
            <a:off x="4708381" y="2977622"/>
            <a:ext cx="2628251" cy="6000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mouse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709" y="2961213"/>
            <a:ext cx="588311" cy="629492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4700838" y="2152080"/>
            <a:ext cx="2628251" cy="60007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mango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143001"/>
            <a:ext cx="2715315" cy="244770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36" y="4233698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79" y="4233698"/>
            <a:ext cx="895985" cy="3997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66" y="2175461"/>
            <a:ext cx="588311" cy="629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32" y="1807194"/>
            <a:ext cx="1702252" cy="1702252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1584243" y="1716655"/>
            <a:ext cx="874970" cy="900962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Bùi Liễu"/>
          <p:cNvSpPr/>
          <p:nvPr/>
        </p:nvSpPr>
        <p:spPr>
          <a:xfrm>
            <a:off x="2464130" y="1714589"/>
            <a:ext cx="826743" cy="91440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Bùi Liễu"/>
          <p:cNvSpPr/>
          <p:nvPr/>
        </p:nvSpPr>
        <p:spPr>
          <a:xfrm>
            <a:off x="3275450" y="1716655"/>
            <a:ext cx="863214" cy="9123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Bùi Liễu"/>
          <p:cNvSpPr/>
          <p:nvPr/>
        </p:nvSpPr>
        <p:spPr>
          <a:xfrm>
            <a:off x="1584241" y="2608430"/>
            <a:ext cx="862574" cy="922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6" name="Bùi Liễu"/>
          <p:cNvSpPr/>
          <p:nvPr/>
        </p:nvSpPr>
        <p:spPr>
          <a:xfrm>
            <a:off x="2441966" y="2608429"/>
            <a:ext cx="835323" cy="9228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7" name="Bùi Liễu"/>
          <p:cNvSpPr/>
          <p:nvPr/>
        </p:nvSpPr>
        <p:spPr>
          <a:xfrm>
            <a:off x="3266784" y="2616692"/>
            <a:ext cx="871880" cy="9145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82" y="2991518"/>
            <a:ext cx="573992" cy="5254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121" y="1332627"/>
            <a:ext cx="615828" cy="550564"/>
          </a:xfrm>
          <a:prstGeom prst="rect">
            <a:avLst/>
          </a:prstGeom>
        </p:spPr>
      </p:pic>
      <p:pic>
        <p:nvPicPr>
          <p:cNvPr id="30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72" y="2132052"/>
            <a:ext cx="634236" cy="5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7845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-0.55191 -0.0173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4" y="-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55173 0.01481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87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-0.55295 -0.00348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56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68" y="3662569"/>
            <a:ext cx="899328" cy="3997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3657600" y="3755645"/>
            <a:ext cx="2106533" cy="659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97" y="661308"/>
            <a:ext cx="3254207" cy="300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71850" y="1600200"/>
            <a:ext cx="2601657" cy="1694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ln w="12700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349791634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ùi Liễu 09681427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37" y="725257"/>
            <a:ext cx="7114487" cy="4162341"/>
          </a:xfrm>
          <a:prstGeom prst="rect">
            <a:avLst/>
          </a:prstGeom>
        </p:spPr>
      </p:pic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1FAA5A1D-2E3D-4A4F-A8BB-7D48DE3CE3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807106"/>
            <a:ext cx="610635" cy="610635"/>
          </a:xfrm>
          <a:prstGeom prst="rect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3007545" y="1824987"/>
            <a:ext cx="2208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ango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6069640" y="1499590"/>
            <a:ext cx="2405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other</a:t>
            </a:r>
          </a:p>
        </p:txBody>
      </p:sp>
      <p:sp>
        <p:nvSpPr>
          <p:cNvPr id="18" name="Bùi Liễu 0968142780"/>
          <p:cNvSpPr txBox="1"/>
          <p:nvPr/>
        </p:nvSpPr>
        <p:spPr>
          <a:xfrm>
            <a:off x="4701790" y="3016376"/>
            <a:ext cx="227623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onkey</a:t>
            </a:r>
          </a:p>
        </p:txBody>
      </p:sp>
      <p:sp>
        <p:nvSpPr>
          <p:cNvPr id="19" name="Bùi Liễu 0968142780"/>
          <p:cNvSpPr txBox="1"/>
          <p:nvPr/>
        </p:nvSpPr>
        <p:spPr>
          <a:xfrm>
            <a:off x="6193932" y="2451956"/>
            <a:ext cx="215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ouse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1964" y="4887598"/>
            <a:ext cx="4724400" cy="29816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050" dirty="0">
                <a:latin typeface="AvantGarde" panose="00000400000000000000"/>
              </a:rPr>
              <a:t> </a:t>
            </a:r>
            <a:r>
              <a:rPr lang="en-US" sz="1600" dirty="0">
                <a:latin typeface="AvantGarde" panose="00000400000000000000"/>
              </a:rPr>
              <a:t>Click on the words to listen again.</a:t>
            </a:r>
          </a:p>
        </p:txBody>
      </p:sp>
      <p:sp>
        <p:nvSpPr>
          <p:cNvPr id="13" name="0968142780 Bùi Liễu"/>
          <p:cNvSpPr txBox="1"/>
          <p:nvPr/>
        </p:nvSpPr>
        <p:spPr>
          <a:xfrm>
            <a:off x="857251" y="215998"/>
            <a:ext cx="3526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</a:rPr>
              <a:t>2. Point and say.</a:t>
            </a:r>
          </a:p>
        </p:txBody>
      </p:sp>
      <p:pic>
        <p:nvPicPr>
          <p:cNvPr id="15" name="0968142780 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704971"/>
            <a:ext cx="932258" cy="48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7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m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ng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nke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1" y="474071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133600" y="2266950"/>
            <a:ext cx="4629150" cy="90024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Let’s guess!</a:t>
            </a:r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5850" y="198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211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5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ùi Liễu 096814278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278" y="1428750"/>
            <a:ext cx="2810864" cy="2624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noculars">
            <a:extLst>
              <a:ext uri="{FF2B5EF4-FFF2-40B4-BE49-F238E27FC236}">
                <a16:creationId xmlns:a16="http://schemas.microsoft.com/office/drawing/2014/main" xmlns="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4323" y="-1789624"/>
            <a:ext cx="13526891" cy="906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n you guess">
            <a:extLst>
              <a:ext uri="{FF2B5EF4-FFF2-40B4-BE49-F238E27FC236}">
                <a16:creationId xmlns:a16="http://schemas.microsoft.com/office/drawing/2014/main" xmlns="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67" y="112304"/>
            <a:ext cx="3123289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37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3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3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E373130B-C1D5-4CC0-B4AD-2C0BC652FF0C}"/>
              </a:ext>
            </a:extLst>
          </p:cNvPr>
          <p:cNvSpPr txBox="1"/>
          <p:nvPr/>
        </p:nvSpPr>
        <p:spPr bwMode="auto">
          <a:xfrm>
            <a:off x="3777954" y="4165254"/>
            <a:ext cx="2004394" cy="692495"/>
          </a:xfrm>
          <a:prstGeom prst="rect">
            <a:avLst/>
          </a:prstGeom>
          <a:noFill/>
          <a:ln>
            <a:noFill/>
          </a:ln>
        </p:spPr>
        <p:txBody>
          <a:bodyPr wrap="none" lIns="68579" tIns="34289" rIns="68579" bIns="34289">
            <a:spAutoFit/>
          </a:bodyPr>
          <a:lstStyle/>
          <a:p>
            <a:pPr algn="ctr" defTabSz="514337">
              <a:defRPr/>
            </a:pPr>
            <a:r>
              <a:rPr lang="en-US" sz="4050" b="1" dirty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vantGarde" panose="00000400000000000000"/>
              </a:rPr>
              <a:t>m</a:t>
            </a:r>
            <a:r>
              <a:rPr lang="en-US" sz="4050" b="1" dirty="0">
                <a:ln w="12700">
                  <a:solidFill>
                    <a:srgbClr val="1C1C1C"/>
                  </a:solidFill>
                </a:ln>
                <a:latin typeface="AvantGarde" panose="00000400000000000000"/>
              </a:rPr>
              <a:t>other</a:t>
            </a:r>
            <a:endParaRPr lang="en-GB" sz="4050" b="1" dirty="0">
              <a:ln w="12700">
                <a:solidFill>
                  <a:srgbClr val="1C1C1C"/>
                </a:solidFill>
              </a:ln>
              <a:latin typeface="AvantGarde" panose="00000400000000000000"/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257130" y="655569"/>
            <a:ext cx="5469273" cy="5309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Nhấn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vào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ống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nhòm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lần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thứ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nhất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để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chuyển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động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. </a:t>
            </a:r>
          </a:p>
          <a:p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Nhấn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lần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thứ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2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để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hiển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thị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đáp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 gothic Century"/>
              </a:rPr>
              <a:t>án</a:t>
            </a:r>
            <a:r>
              <a:rPr lang="en-US" sz="1500" dirty="0">
                <a:solidFill>
                  <a:schemeClr val="bg1"/>
                </a:solidFill>
                <a:latin typeface=" gothic Century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2882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3 -0.02959 C 0.19653 0.11314 0.15261 0.23058 0.09948 0.23058 C 0.03698 0.23058 0.01407 0.10081 0.00486 0.02158 L -0.00503 -0.08168 C -0.0151 -0.16029 -0.03889 -0.28791 -0.10972 -0.28791 C -0.1552 -0.28791 -0.20642 -0.17324 -0.20642 -0.02959 C -0.20642 0.11314 -0.1552 0.23058 -0.10972 0.23058 C -0.03889 0.23058 -0.0151 0.10081 -0.00503 0.02158 L 0.00486 -0.08168 C 0.01407 -0.16029 0.03698 -0.28791 0.09948 -0.28791 C 0.15261 -0.28791 0.19653 -0.17324 0.19653 -0.02959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76" y="1057275"/>
            <a:ext cx="3028950" cy="297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noculars">
            <a:extLst>
              <a:ext uri="{FF2B5EF4-FFF2-40B4-BE49-F238E27FC236}">
                <a16:creationId xmlns:a16="http://schemas.microsoft.com/office/drawing/2014/main" xmlns="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4550" y="-1714500"/>
            <a:ext cx="13526891" cy="906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n you guess">
            <a:extLst>
              <a:ext uri="{FF2B5EF4-FFF2-40B4-BE49-F238E27FC236}">
                <a16:creationId xmlns:a16="http://schemas.microsoft.com/office/drawing/2014/main" xmlns="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67" y="112304"/>
            <a:ext cx="3123289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37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3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3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E373130B-C1D5-4CC0-B4AD-2C0BC652FF0C}"/>
              </a:ext>
            </a:extLst>
          </p:cNvPr>
          <p:cNvSpPr txBox="1"/>
          <p:nvPr/>
        </p:nvSpPr>
        <p:spPr bwMode="auto">
          <a:xfrm>
            <a:off x="3865318" y="4165254"/>
            <a:ext cx="1829666" cy="746356"/>
          </a:xfrm>
          <a:prstGeom prst="rect">
            <a:avLst/>
          </a:prstGeom>
          <a:noFill/>
          <a:ln>
            <a:noFill/>
          </a:ln>
        </p:spPr>
        <p:txBody>
          <a:bodyPr wrap="none" lIns="68579" tIns="34289" rIns="68579" bIns="34289">
            <a:spAutoFit/>
          </a:bodyPr>
          <a:lstStyle/>
          <a:p>
            <a:pPr algn="ctr" defTabSz="514337">
              <a:defRPr/>
            </a:pPr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vantGarde" panose="00000400000000000000"/>
              </a:rPr>
              <a:t>m</a:t>
            </a:r>
            <a:r>
              <a:rPr lang="en-US" sz="4400" b="1" dirty="0">
                <a:ln w="12700">
                  <a:solidFill>
                    <a:srgbClr val="1C1C1C"/>
                  </a:solidFill>
                </a:ln>
                <a:latin typeface="AvantGarde" panose="00000400000000000000"/>
              </a:rPr>
              <a:t>ouse</a:t>
            </a:r>
            <a:endParaRPr lang="en-GB" sz="4400" b="1" dirty="0">
              <a:ln w="12700">
                <a:solidFill>
                  <a:srgbClr val="1C1C1C"/>
                </a:solidFill>
              </a:ln>
              <a:latin typeface="AvantGarde" panose="000004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893327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3 -0.02959 C 0.19653 0.11314 0.15261 0.23058 0.09948 0.23058 C 0.03698 0.23058 0.01407 0.10081 0.00486 0.02158 L -0.00503 -0.08168 C -0.0151 -0.16029 -0.03889 -0.28791 -0.10972 -0.28791 C -0.1552 -0.28791 -0.20642 -0.17324 -0.20642 -0.02959 C -0.20642 0.11314 -0.1552 0.23058 -0.10972 0.23058 C -0.03889 0.23058 -0.0151 0.10081 -0.00503 0.02158 L 0.00486 -0.08168 C 0.01407 -0.16029 0.03698 -0.28791 0.09948 -0.28791 C 0.15261 -0.28791 0.19653 -0.17324 0.19653 -0.02959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76" y="1143000"/>
            <a:ext cx="3028950" cy="296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noculars">
            <a:extLst>
              <a:ext uri="{FF2B5EF4-FFF2-40B4-BE49-F238E27FC236}">
                <a16:creationId xmlns:a16="http://schemas.microsoft.com/office/drawing/2014/main" xmlns="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4550" y="-1471613"/>
            <a:ext cx="13526891" cy="906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n you guess">
            <a:extLst>
              <a:ext uri="{FF2B5EF4-FFF2-40B4-BE49-F238E27FC236}">
                <a16:creationId xmlns:a16="http://schemas.microsoft.com/office/drawing/2014/main" xmlns="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67" y="112304"/>
            <a:ext cx="3123289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37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you guess?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E373130B-C1D5-4CC0-B4AD-2C0BC652FF0C}"/>
              </a:ext>
            </a:extLst>
          </p:cNvPr>
          <p:cNvSpPr txBox="1"/>
          <p:nvPr/>
        </p:nvSpPr>
        <p:spPr bwMode="auto">
          <a:xfrm>
            <a:off x="3696202" y="4229100"/>
            <a:ext cx="2167900" cy="746356"/>
          </a:xfrm>
          <a:prstGeom prst="rect">
            <a:avLst/>
          </a:prstGeom>
          <a:noFill/>
          <a:ln>
            <a:noFill/>
          </a:ln>
        </p:spPr>
        <p:txBody>
          <a:bodyPr wrap="none" lIns="68579" tIns="34289" rIns="68579" bIns="34289">
            <a:spAutoFit/>
          </a:bodyPr>
          <a:lstStyle/>
          <a:p>
            <a:pPr algn="ctr" defTabSz="514337">
              <a:defRPr/>
            </a:pPr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vantGarde" panose="00000400000000000000"/>
              </a:rPr>
              <a:t>m</a:t>
            </a:r>
            <a:r>
              <a:rPr lang="en-US" sz="4400" b="1" dirty="0">
                <a:ln w="12700">
                  <a:solidFill>
                    <a:srgbClr val="1C1C1C"/>
                  </a:solidFill>
                </a:ln>
                <a:latin typeface="AvantGarde" panose="00000400000000000000"/>
              </a:rPr>
              <a:t>onkey</a:t>
            </a:r>
            <a:endParaRPr lang="en-GB" sz="4400" b="1" dirty="0">
              <a:ln w="12700">
                <a:solidFill>
                  <a:srgbClr val="1C1C1C"/>
                </a:solidFill>
              </a:ln>
              <a:latin typeface="AvantGarde" panose="000004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8076997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3 -0.02959 C 0.19653 0.11314 0.15261 0.23058 0.09948 0.23058 C 0.03698 0.23058 0.01407 0.10081 0.00486 0.02158 L -0.00503 -0.08168 C -0.0151 -0.16029 -0.03889 -0.28791 -0.10972 -0.28791 C -0.1552 -0.28791 -0.20642 -0.17324 -0.20642 -0.02959 C -0.20642 0.11314 -0.1552 0.23058 -0.10972 0.23058 C -0.03889 0.23058 -0.0151 0.10081 -0.00503 0.02158 L 0.00486 -0.08168 C 0.01407 -0.16029 0.03698 -0.28791 0.09948 -0.28791 C 0.15261 -0.28791 0.19653 -0.17324 0.19653 -0.02959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nke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0968142780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64" y="1134105"/>
            <a:ext cx="3094995" cy="309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noculars">
            <a:extLst>
              <a:ext uri="{FF2B5EF4-FFF2-40B4-BE49-F238E27FC236}">
                <a16:creationId xmlns:a16="http://schemas.microsoft.com/office/drawing/2014/main" xmlns="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300" y="-1600200"/>
            <a:ext cx="13526891" cy="906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n you guess">
            <a:extLst>
              <a:ext uri="{FF2B5EF4-FFF2-40B4-BE49-F238E27FC236}">
                <a16:creationId xmlns:a16="http://schemas.microsoft.com/office/drawing/2014/main" xmlns="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67" y="112304"/>
            <a:ext cx="3123289" cy="5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514337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3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3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3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E373130B-C1D5-4CC0-B4AD-2C0BC652FF0C}"/>
              </a:ext>
            </a:extLst>
          </p:cNvPr>
          <p:cNvSpPr txBox="1"/>
          <p:nvPr/>
        </p:nvSpPr>
        <p:spPr bwMode="auto">
          <a:xfrm>
            <a:off x="3654128" y="4229100"/>
            <a:ext cx="1829666" cy="746356"/>
          </a:xfrm>
          <a:prstGeom prst="rect">
            <a:avLst/>
          </a:prstGeom>
          <a:noFill/>
          <a:ln>
            <a:noFill/>
          </a:ln>
        </p:spPr>
        <p:txBody>
          <a:bodyPr wrap="none" lIns="68579" tIns="34289" rIns="68579" bIns="34289">
            <a:spAutoFit/>
          </a:bodyPr>
          <a:lstStyle/>
          <a:p>
            <a:pPr algn="ctr" defTabSz="514337">
              <a:defRPr/>
            </a:pPr>
            <a:r>
              <a:rPr lang="en-US" sz="4400" b="1" dirty="0">
                <a:ln w="127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vantGarde" panose="00000400000000000000"/>
              </a:rPr>
              <a:t>m</a:t>
            </a:r>
            <a:r>
              <a:rPr lang="en-US" sz="4400" b="1" dirty="0">
                <a:ln w="12700">
                  <a:solidFill>
                    <a:srgbClr val="1C1C1C"/>
                  </a:solidFill>
                </a:ln>
                <a:latin typeface="AvantGarde" panose="00000400000000000000"/>
              </a:rPr>
              <a:t>ango</a:t>
            </a:r>
            <a:endParaRPr lang="en-GB" sz="4400" b="1" dirty="0">
              <a:ln w="12700">
                <a:solidFill>
                  <a:srgbClr val="1C1C1C"/>
                </a:solidFill>
              </a:ln>
              <a:latin typeface="AvantGarde" panose="000004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681485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53 -0.02959 C 0.19653 0.11314 0.15261 0.23058 0.09948 0.23058 C 0.03698 0.23058 0.01407 0.10081 0.00486 0.02158 L -0.00503 -0.08168 C -0.0151 -0.16029 -0.03889 -0.28791 -0.10972 -0.28791 C -0.1552 -0.28791 -0.20642 -0.17324 -0.20642 -0.02959 C -0.20642 0.11314 -0.1552 0.23058 -0.10972 0.23058 C -0.03889 0.23058 -0.0151 0.10081 -0.00503 0.02158 L 0.00486 -0.08168 C 0.01407 -0.16029 0.03698 -0.28791 0.09948 -0.28791 C 0.15261 -0.28791 0.19653 -0.17324 0.19653 -0.02959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ng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39258" y="613312"/>
            <a:ext cx="2114549" cy="530913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 10</a:t>
            </a:r>
          </a:p>
        </p:txBody>
      </p:sp>
      <p:sp>
        <p:nvSpPr>
          <p:cNvPr id="4" name="Bùi Liễu 0968142780"/>
          <p:cNvSpPr txBox="1"/>
          <p:nvPr/>
        </p:nvSpPr>
        <p:spPr>
          <a:xfrm>
            <a:off x="1496532" y="865105"/>
            <a:ext cx="6515100" cy="761747"/>
          </a:xfrm>
          <a:prstGeom prst="rect">
            <a:avLst/>
          </a:prstGeom>
          <a:noFill/>
        </p:spPr>
        <p:txBody>
          <a:bodyPr spcFirstLastPara="1" wrap="square" lIns="68579" tIns="34289" rIns="68579" bIns="34289" numCol="1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 the zoo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4190570"/>
            <a:ext cx="5071136" cy="43858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en-US" sz="2400" dirty="0">
                <a:latin typeface=".VnArabia" panose="020B7200000000000000" pitchFamily="34" charset="0"/>
              </a:rPr>
              <a:t>Teacher: Dao </a:t>
            </a:r>
            <a:r>
              <a:rPr lang="en-US" sz="2400" dirty="0" err="1">
                <a:latin typeface=".VnArabia" panose="020B7200000000000000" pitchFamily="34" charset="0"/>
              </a:rPr>
              <a:t>Thi</a:t>
            </a:r>
            <a:r>
              <a:rPr lang="en-US" sz="2400" dirty="0">
                <a:latin typeface=".VnArabia" panose="020B7200000000000000" pitchFamily="34" charset="0"/>
              </a:rPr>
              <a:t> Thu Van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xmlns="" id="{6410B730-A732-4710-9748-7B06C1617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92" y="1215749"/>
            <a:ext cx="2557644" cy="587782"/>
          </a:xfrm>
          <a:prstGeom prst="rect">
            <a:avLst/>
          </a:prstGeom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743" y="1999732"/>
            <a:ext cx="3048741" cy="1938179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17181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524000" y="895350"/>
            <a:ext cx="5912087" cy="3028950"/>
          </a:xfrm>
          <a:prstGeom prst="cloud">
            <a:avLst/>
          </a:prstGeom>
          <a:solidFill>
            <a:schemeClr val="bg1"/>
          </a:solidFill>
          <a:ln>
            <a:solidFill>
              <a:srgbClr val="87CB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Bùi Liễu"/>
          <p:cNvSpPr txBox="1"/>
          <p:nvPr/>
        </p:nvSpPr>
        <p:spPr>
          <a:xfrm>
            <a:off x="2819400" y="1809750"/>
            <a:ext cx="363855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522922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72521" y="1528026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3" name="Bùi Liễu 0968142780"/>
          <p:cNvSpPr/>
          <p:nvPr/>
        </p:nvSpPr>
        <p:spPr>
          <a:xfrm>
            <a:off x="2571750" y="1536349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4" name="Bùi Liễu 0968142780"/>
          <p:cNvSpPr/>
          <p:nvPr/>
        </p:nvSpPr>
        <p:spPr>
          <a:xfrm>
            <a:off x="4770980" y="1504950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3" name="Bùi Liễu 0968142780"/>
          <p:cNvSpPr/>
          <p:nvPr/>
        </p:nvSpPr>
        <p:spPr>
          <a:xfrm>
            <a:off x="6941522" y="1505698"/>
            <a:ext cx="1845748" cy="1692382"/>
          </a:xfrm>
          <a:prstGeom prst="octagon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8" name="Bùi Liễu 0968142780"/>
          <p:cNvSpPr txBox="1"/>
          <p:nvPr/>
        </p:nvSpPr>
        <p:spPr>
          <a:xfrm>
            <a:off x="3720909" y="338682"/>
            <a:ext cx="1875494" cy="740628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7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Review</a:t>
            </a:r>
          </a:p>
        </p:txBody>
      </p:sp>
      <p:sp>
        <p:nvSpPr>
          <p:cNvPr id="21" name="Bùi Liễu 0968142780"/>
          <p:cNvSpPr txBox="1"/>
          <p:nvPr/>
        </p:nvSpPr>
        <p:spPr>
          <a:xfrm>
            <a:off x="59904" y="3334305"/>
            <a:ext cx="2299376" cy="7155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</a:t>
            </a:r>
            <a:r>
              <a:rPr lang="en-US" sz="405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ango</a:t>
            </a:r>
          </a:p>
        </p:txBody>
      </p:sp>
      <p:sp>
        <p:nvSpPr>
          <p:cNvPr id="22" name="Bùi Liễu 0968142780"/>
          <p:cNvSpPr txBox="1"/>
          <p:nvPr/>
        </p:nvSpPr>
        <p:spPr>
          <a:xfrm>
            <a:off x="2359280" y="3351787"/>
            <a:ext cx="2299376" cy="7155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</a:t>
            </a:r>
            <a:r>
              <a:rPr lang="en-US" sz="405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other</a:t>
            </a:r>
          </a:p>
        </p:txBody>
      </p:sp>
      <p:sp>
        <p:nvSpPr>
          <p:cNvPr id="23" name="Bùi Liễu 0968142780"/>
          <p:cNvSpPr txBox="1"/>
          <p:nvPr/>
        </p:nvSpPr>
        <p:spPr>
          <a:xfrm>
            <a:off x="4544165" y="3360110"/>
            <a:ext cx="2299376" cy="7155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</a:t>
            </a:r>
            <a:r>
              <a:rPr lang="en-US" sz="405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ouse</a:t>
            </a:r>
          </a:p>
        </p:txBody>
      </p:sp>
      <p:sp>
        <p:nvSpPr>
          <p:cNvPr id="29" name="Bùi Liễu 0968142780"/>
          <p:cNvSpPr txBox="1"/>
          <p:nvPr/>
        </p:nvSpPr>
        <p:spPr>
          <a:xfrm>
            <a:off x="6798812" y="3351787"/>
            <a:ext cx="2299376" cy="7155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m</a:t>
            </a:r>
            <a:r>
              <a:rPr lang="en-US" sz="405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onkey</a:t>
            </a:r>
          </a:p>
        </p:txBody>
      </p:sp>
      <p:pic>
        <p:nvPicPr>
          <p:cNvPr id="17" name="Bùi Liễu 0968142780"/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05" y="1836553"/>
            <a:ext cx="1176362" cy="113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Bùi Liễu 0968142780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57" y="1728229"/>
            <a:ext cx="1229465" cy="124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Bùi Liễu 0968142780"/>
          <p:cNvPicPr preferRelativeResize="0"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1" y="1728229"/>
            <a:ext cx="1197083" cy="123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Bùi Liễu 0968142780"/>
          <p:cNvPicPr preferRelativeResize="0"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050" y="1782947"/>
            <a:ext cx="1175360" cy="117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Bùi Liễu 0968142780">
            <a:extLst>
              <a:ext uri="{FF2B5EF4-FFF2-40B4-BE49-F238E27FC236}">
                <a16:creationId xmlns:a16="http://schemas.microsoft.com/office/drawing/2014/main" xmlns="" id="{1FAA5A1D-2E3D-4A4F-A8BB-7D48DE3CE3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15" y="4017506"/>
            <a:ext cx="839235" cy="8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17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ng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ng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m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9" grpId="0"/>
      <p:bldP spid="2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971550"/>
            <a:ext cx="2556394" cy="6858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  <a:cs typeface="Arial" pitchFamily="34" charset="0"/>
              </a:rPr>
              <a:t>Homework</a:t>
            </a:r>
            <a:endParaRPr lang="en-US" sz="4050" b="1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Comic Sans MS" panose="030F0702030302020204" pitchFamily="66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1885950"/>
            <a:ext cx="70428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latin typeface="Comic Sans MS" panose="030F0702030302020204" pitchFamily="66" charset="0"/>
                <a:cs typeface="Arial" panose="020B0604020202020204" pitchFamily="34" charset="0"/>
              </a:rPr>
              <a:t>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Comic Sans MS" panose="030F0702030302020204" pitchFamily="66" charset="0"/>
                <a:cs typeface="Arial" panose="020B0604020202020204" pitchFamily="34" charset="0"/>
              </a:rPr>
              <a:t>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16318674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008297" y="387509"/>
            <a:ext cx="3691293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95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Contents</a:t>
            </a:r>
          </a:p>
        </p:txBody>
      </p:sp>
      <p:grpSp>
        <p:nvGrpSpPr>
          <p:cNvPr id="11" name="Bùi Liễu 0968142780"/>
          <p:cNvGrpSpPr/>
          <p:nvPr/>
        </p:nvGrpSpPr>
        <p:grpSpPr>
          <a:xfrm>
            <a:off x="2339250" y="1809750"/>
            <a:ext cx="5746391" cy="1118849"/>
            <a:chOff x="3585277" y="2441367"/>
            <a:chExt cx="5550152" cy="1491798"/>
          </a:xfrm>
        </p:grpSpPr>
        <p:sp>
          <p:nvSpPr>
            <p:cNvPr id="3" name="Bùi Liễu 0968142780"/>
            <p:cNvSpPr txBox="1"/>
            <p:nvPr/>
          </p:nvSpPr>
          <p:spPr>
            <a:xfrm>
              <a:off x="4411029" y="2441367"/>
              <a:ext cx="47244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omic Sans MS" panose="030F0702030302020204" pitchFamily="66" charset="0"/>
                </a:rPr>
                <a:t>Listen and repeat.</a:t>
              </a:r>
            </a:p>
          </p:txBody>
        </p:sp>
        <p:pic>
          <p:nvPicPr>
            <p:cNvPr id="6" name="Bùi Liễu 09681427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277" y="2558587"/>
              <a:ext cx="699179" cy="6168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819" y="3237132"/>
              <a:ext cx="1101731" cy="696033"/>
            </a:xfrm>
            <a:prstGeom prst="rect">
              <a:avLst/>
            </a:prstGeom>
          </p:spPr>
        </p:pic>
      </p:grpSp>
      <p:grpSp>
        <p:nvGrpSpPr>
          <p:cNvPr id="15" name="Bùi Liễu 0968142780"/>
          <p:cNvGrpSpPr/>
          <p:nvPr/>
        </p:nvGrpSpPr>
        <p:grpSpPr>
          <a:xfrm>
            <a:off x="2286000" y="2957923"/>
            <a:ext cx="4976644" cy="1140434"/>
            <a:chOff x="3475022" y="3995044"/>
            <a:chExt cx="4806691" cy="1520578"/>
          </a:xfrm>
        </p:grpSpPr>
        <p:sp>
          <p:nvSpPr>
            <p:cNvPr id="4" name="Bùi Liễu 0968142780"/>
            <p:cNvSpPr txBox="1"/>
            <p:nvPr/>
          </p:nvSpPr>
          <p:spPr>
            <a:xfrm>
              <a:off x="4471715" y="3995044"/>
              <a:ext cx="380999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omic Sans MS" panose="030F0702030302020204" pitchFamily="66" charset="0"/>
                </a:rPr>
                <a:t>Point and say.</a:t>
              </a:r>
            </a:p>
          </p:txBody>
        </p:sp>
        <p:pic>
          <p:nvPicPr>
            <p:cNvPr id="5" name="Bùi Liễu 09681427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022" y="4029994"/>
              <a:ext cx="799331" cy="66079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015" y="4856819"/>
              <a:ext cx="908655" cy="6588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7100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ùi Liễu 09681427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37" y="725257"/>
            <a:ext cx="7114487" cy="4162341"/>
          </a:xfrm>
          <a:prstGeom prst="rect">
            <a:avLst/>
          </a:prstGeom>
        </p:spPr>
      </p:pic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1FAA5A1D-2E3D-4A4F-A8BB-7D48DE3CE3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807106"/>
            <a:ext cx="610635" cy="610635"/>
          </a:xfrm>
          <a:prstGeom prst="rect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3007545" y="1824987"/>
            <a:ext cx="2208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ango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6069640" y="1499590"/>
            <a:ext cx="2405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other</a:t>
            </a:r>
          </a:p>
        </p:txBody>
      </p:sp>
      <p:sp>
        <p:nvSpPr>
          <p:cNvPr id="18" name="Bùi Liễu 0968142780"/>
          <p:cNvSpPr txBox="1"/>
          <p:nvPr/>
        </p:nvSpPr>
        <p:spPr>
          <a:xfrm>
            <a:off x="4701790" y="3016376"/>
            <a:ext cx="227623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onkey</a:t>
            </a:r>
          </a:p>
        </p:txBody>
      </p:sp>
      <p:sp>
        <p:nvSpPr>
          <p:cNvPr id="19" name="Bùi Liễu 0968142780"/>
          <p:cNvSpPr txBox="1"/>
          <p:nvPr/>
        </p:nvSpPr>
        <p:spPr>
          <a:xfrm>
            <a:off x="6193932" y="2451956"/>
            <a:ext cx="215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m</a:t>
            </a:r>
            <a:r>
              <a:rPr lang="en-US" sz="3200" b="1" dirty="0">
                <a:effectLst>
                  <a:glow rad="127000">
                    <a:schemeClr val="bg1"/>
                  </a:glow>
                </a:effectLst>
                <a:latin typeface="AvantGarde" panose="00000400000000000000"/>
              </a:rPr>
              <a:t>ouse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95330" y="216769"/>
            <a:ext cx="4305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673735"/>
            <a:ext cx="990600" cy="4758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4892745"/>
            <a:ext cx="4724400" cy="298160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050" dirty="0">
                <a:latin typeface="AvantGarde" panose="00000400000000000000"/>
              </a:rPr>
              <a:t> </a:t>
            </a:r>
            <a:r>
              <a:rPr lang="en-US" sz="1600" dirty="0">
                <a:latin typeface="AvantGarde" panose="00000400000000000000"/>
              </a:rPr>
              <a:t>Click on the words to listen again.</a:t>
            </a:r>
          </a:p>
        </p:txBody>
      </p:sp>
    </p:spTree>
    <p:extLst>
      <p:ext uri="{BB962C8B-B14F-4D97-AF65-F5344CB8AC3E}">
        <p14:creationId xmlns:p14="http://schemas.microsoft.com/office/powerpoint/2010/main" val="3236487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m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ng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nke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485900" y="315352"/>
            <a:ext cx="628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to pronounce “Mm”.</a:t>
            </a:r>
          </a:p>
        </p:txBody>
      </p:sp>
    </p:spTree>
    <p:extLst>
      <p:ext uri="{BB962C8B-B14F-4D97-AF65-F5344CB8AC3E}">
        <p14:creationId xmlns:p14="http://schemas.microsoft.com/office/powerpoint/2010/main" val="3568068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85750" y="285750"/>
            <a:ext cx="2914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>
                <a:solidFill>
                  <a:schemeClr val="accent1">
                    <a:lumMod val="50000"/>
                  </a:schemeClr>
                </a:solidFill>
                <a:latin typeface="AvantGarde" panose="0000040000000000000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/>
              </a:rPr>
              <a:t>Vocabulary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314842" y="4862692"/>
            <a:ext cx="4104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vantGarde" panose="00000400000000000000"/>
              </a:rPr>
              <a:t> </a:t>
            </a:r>
            <a:r>
              <a:rPr lang="en-US" sz="1600" dirty="0">
                <a:latin typeface="AvantGarde" panose="00000400000000000000"/>
              </a:rPr>
              <a:t>Click on the word to listen.</a:t>
            </a:r>
          </a:p>
        </p:txBody>
      </p:sp>
      <p:pic>
        <p:nvPicPr>
          <p:cNvPr id="5" name="Bùi Liễu 0968142780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63" y="1026530"/>
            <a:ext cx="2294895" cy="229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xmlns="" id="{1FAA5A1D-2E3D-4A4F-A8BB-7D48DE3CE3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63" y="1906259"/>
            <a:ext cx="839235" cy="839235"/>
          </a:xfrm>
          <a:prstGeom prst="rect">
            <a:avLst/>
          </a:prstGeom>
        </p:spPr>
      </p:pic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3429000" y="4249408"/>
            <a:ext cx="2855036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xoài</a:t>
            </a:r>
            <a:endParaRPr lang="en-US" sz="3600" dirty="0">
              <a:solidFill>
                <a:schemeClr val="tx1"/>
              </a:solidFill>
              <a:latin typeface="AvantGarde" panose="0000040000000000000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3269538" y="3343949"/>
            <a:ext cx="3255087" cy="882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AvantGarde" panose="00000400000000000000"/>
              </a:rPr>
              <a:t>m</a:t>
            </a:r>
            <a:r>
              <a:rPr lang="en-US" sz="5400" dirty="0">
                <a:solidFill>
                  <a:schemeClr val="tx1"/>
                </a:solidFill>
                <a:latin typeface="AvantGarde" panose="00000400000000000000"/>
              </a:rPr>
              <a:t>ango</a:t>
            </a:r>
          </a:p>
        </p:txBody>
      </p:sp>
    </p:spTree>
    <p:extLst>
      <p:ext uri="{BB962C8B-B14F-4D97-AF65-F5344CB8AC3E}">
        <p14:creationId xmlns:p14="http://schemas.microsoft.com/office/powerpoint/2010/main" val="896846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ng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ngo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ùi Liễu 0968142780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23" y="1047750"/>
            <a:ext cx="2096576" cy="209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1FAA5A1D-2E3D-4A4F-A8BB-7D48DE3CE3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000250"/>
            <a:ext cx="839235" cy="839235"/>
          </a:xfrm>
          <a:prstGeom prst="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3423699" y="4306559"/>
            <a:ext cx="2855036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mẹ</a:t>
            </a:r>
            <a:endParaRPr lang="en-US" sz="3600" dirty="0">
              <a:solidFill>
                <a:schemeClr val="tx1"/>
              </a:solidFill>
              <a:latin typeface="AvantGarde" panose="0000040000000000000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3423699" y="3340587"/>
            <a:ext cx="2714625" cy="882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AvantGarde" panose="00000400000000000000"/>
              </a:rPr>
              <a:t>m</a:t>
            </a:r>
            <a:r>
              <a:rPr lang="en-US" sz="5400" dirty="0">
                <a:solidFill>
                  <a:schemeClr val="tx1"/>
                </a:solidFill>
                <a:latin typeface="AvantGarde" panose="0000040000000000000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668233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ùi Liễu 0968142780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857250"/>
            <a:ext cx="2628901" cy="262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1FAA5A1D-2E3D-4A4F-A8BB-7D48DE3CE3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000250"/>
            <a:ext cx="839235" cy="839235"/>
          </a:xfrm>
          <a:prstGeom prst="rect">
            <a:avLst/>
          </a:prstGeom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xmlns="" id="{F97AA5BE-895D-5A45-CDB0-EC164F93A79D}"/>
              </a:ext>
            </a:extLst>
          </p:cNvPr>
          <p:cNvSpPr/>
          <p:nvPr/>
        </p:nvSpPr>
        <p:spPr>
          <a:xfrm>
            <a:off x="3200401" y="4377294"/>
            <a:ext cx="2855036" cy="379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con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/>
                <a:cs typeface="Arial" panose="020B0604020202020204" pitchFamily="34" charset="0"/>
              </a:rPr>
              <a:t>chuột</a:t>
            </a:r>
            <a:endParaRPr lang="en-US" sz="3600" dirty="0">
              <a:solidFill>
                <a:schemeClr val="tx1"/>
              </a:solidFill>
              <a:latin typeface="AvantGarde" panose="00000400000000000000"/>
              <a:cs typeface="Arial" panose="020B0604020202020204" pitchFamily="34" charset="0"/>
            </a:endParaRP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46F436ED-F006-BE81-F3D5-BFE8D12C35CB}"/>
              </a:ext>
            </a:extLst>
          </p:cNvPr>
          <p:cNvSpPr txBox="1"/>
          <p:nvPr/>
        </p:nvSpPr>
        <p:spPr>
          <a:xfrm>
            <a:off x="3257550" y="3451525"/>
            <a:ext cx="2714625" cy="882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51435" tIns="25718" rIns="51435" bIns="25718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AvantGarde" panose="00000400000000000000"/>
              </a:rPr>
              <a:t>m</a:t>
            </a:r>
            <a:r>
              <a:rPr lang="en-US" sz="5400" dirty="0">
                <a:solidFill>
                  <a:schemeClr val="tx1"/>
                </a:solidFill>
                <a:latin typeface="AvantGarde" panose="00000400000000000000"/>
              </a:rPr>
              <a:t>ouse</a:t>
            </a:r>
          </a:p>
        </p:txBody>
      </p:sp>
    </p:spTree>
    <p:extLst>
      <p:ext uri="{BB962C8B-B14F-4D97-AF65-F5344CB8AC3E}">
        <p14:creationId xmlns:p14="http://schemas.microsoft.com/office/powerpoint/2010/main" val="2451142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us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275</Words>
  <Application>Microsoft Office PowerPoint</Application>
  <PresentationFormat>On-screen Show (16:9)</PresentationFormat>
  <Paragraphs>109</Paragraphs>
  <Slides>32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Times New Roman</vt:lpstr>
      <vt:lpstr>Century Gothic</vt:lpstr>
      <vt:lpstr>Comic Sans MS</vt:lpstr>
      <vt:lpstr>Arial</vt:lpstr>
      <vt:lpstr>Sassoon Infant Rg</vt:lpstr>
      <vt:lpstr>Arial Unicode MS</vt:lpstr>
      <vt:lpstr> gothic Century</vt:lpstr>
      <vt:lpstr>AvantGarde</vt:lpstr>
      <vt:lpstr>.VnArabia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99</cp:revision>
  <dcterms:created xsi:type="dcterms:W3CDTF">2006-08-16T00:00:00Z</dcterms:created>
  <dcterms:modified xsi:type="dcterms:W3CDTF">2025-02-11T13:43:13Z</dcterms:modified>
</cp:coreProperties>
</file>