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3.wav" ContentType="audio/x-wav"/>
  <Override PartName="/ppt/media/media4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media5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309" r:id="rId3"/>
    <p:sldId id="294" r:id="rId4"/>
    <p:sldId id="310" r:id="rId5"/>
    <p:sldId id="286" r:id="rId6"/>
    <p:sldId id="261" r:id="rId7"/>
    <p:sldId id="320" r:id="rId8"/>
    <p:sldId id="289" r:id="rId9"/>
    <p:sldId id="293" r:id="rId10"/>
    <p:sldId id="311" r:id="rId11"/>
    <p:sldId id="312" r:id="rId12"/>
    <p:sldId id="324" r:id="rId13"/>
    <p:sldId id="313" r:id="rId14"/>
    <p:sldId id="314" r:id="rId15"/>
    <p:sldId id="315" r:id="rId16"/>
    <p:sldId id="318" r:id="rId17"/>
    <p:sldId id="316" r:id="rId18"/>
    <p:sldId id="317" r:id="rId19"/>
    <p:sldId id="321" r:id="rId20"/>
    <p:sldId id="322" r:id="rId21"/>
    <p:sldId id="323" r:id="rId22"/>
    <p:sldId id="319" r:id="rId23"/>
    <p:sldId id="292" r:id="rId24"/>
    <p:sldId id="326" r:id="rId25"/>
    <p:sldId id="325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CCFF"/>
    <a:srgbClr val="00CC66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9" autoAdjust="0"/>
    <p:restoredTop sz="94937" autoAdjust="0"/>
  </p:normalViewPr>
  <p:slideViewPr>
    <p:cSldViewPr>
      <p:cViewPr varScale="1">
        <p:scale>
          <a:sx n="60" d="100"/>
          <a:sy n="60" d="100"/>
        </p:scale>
        <p:origin x="920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61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30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81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89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97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42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25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77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0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39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97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37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41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48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38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67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3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13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5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2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031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5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47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microsoft.com/office/2007/relationships/media" Target="../media/media2.mp3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microsoft.com/office/2007/relationships/media" Target="../media/media2.mp3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2.xml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openxmlformats.org/officeDocument/2006/relationships/image" Target="../media/image23.png"/><Relationship Id="rId5" Type="http://schemas.microsoft.com/office/2007/relationships/media" Target="../media/media4.wav"/><Relationship Id="rId10" Type="http://schemas.openxmlformats.org/officeDocument/2006/relationships/image" Target="../media/image18.png"/><Relationship Id="rId4" Type="http://schemas.openxmlformats.org/officeDocument/2006/relationships/audio" Target="../media/media3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838200" y="587793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4419600" y="1495174"/>
            <a:ext cx="419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Lesson 3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2667000" y="644790"/>
            <a:ext cx="710682" cy="669357"/>
          </a:xfrm>
          <a:prstGeom prst="decagon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6600" y="571844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the grocery store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293" y="1910672"/>
            <a:ext cx="4419600" cy="4162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95C4E1-EA01-2443-0C6F-C040D51F7D77}"/>
              </a:ext>
            </a:extLst>
          </p:cNvPr>
          <p:cNvSpPr txBox="1"/>
          <p:nvPr/>
        </p:nvSpPr>
        <p:spPr>
          <a:xfrm>
            <a:off x="2700670" y="574989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.VnArabia" panose="020B7200000000000000" pitchFamily="34" charset="0"/>
              </a:rPr>
              <a:t>Teacher: Dao </a:t>
            </a:r>
            <a:r>
              <a:rPr lang="en-US" sz="2800" dirty="0" err="1">
                <a:latin typeface=".VnArabia" panose="020B7200000000000000" pitchFamily="34" charset="0"/>
              </a:rPr>
              <a:t>Thi</a:t>
            </a:r>
            <a:r>
              <a:rPr lang="en-US" sz="2800" dirty="0">
                <a:latin typeface=".VnArabia" panose="020B7200000000000000" pitchFamily="34" charset="0"/>
              </a:rPr>
              <a:t> Thu Van</a:t>
            </a: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40" y="3251589"/>
            <a:ext cx="5210358" cy="28035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11769" y="586730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1828481"/>
            <a:ext cx="5807719" cy="1518658"/>
            <a:chOff x="972518" y="1794625"/>
            <a:chExt cx="6313464" cy="15186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518" y="1794625"/>
              <a:ext cx="6313464" cy="151865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86696" y="2222208"/>
              <a:ext cx="4843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Comic Sans MS" panose="030F0702030302020204" pitchFamily="66" charset="0"/>
                </a:rPr>
                <a:t>What do you want?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3" y="361891"/>
            <a:ext cx="747877" cy="6589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06360" y="429429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18" y="2038088"/>
            <a:ext cx="5012682" cy="14231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88834" y="2441664"/>
            <a:ext cx="441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Comic Sans MS" panose="030F0702030302020204" pitchFamily="66" charset="0"/>
              </a:rPr>
              <a:t>I</a:t>
            </a:r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 _________________.</a:t>
            </a:r>
          </a:p>
        </p:txBody>
      </p:sp>
      <p:sp>
        <p:nvSpPr>
          <p:cNvPr id="18" name="Bùi Liễu 0968142780"/>
          <p:cNvSpPr txBox="1"/>
          <p:nvPr/>
        </p:nvSpPr>
        <p:spPr>
          <a:xfrm>
            <a:off x="7142287" y="2381335"/>
            <a:ext cx="420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Comic Sans MS" panose="030F0702030302020204" pitchFamily="66" charset="0"/>
              </a:rPr>
              <a:t>want some yogurt</a:t>
            </a:r>
          </a:p>
        </p:txBody>
      </p:sp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40" y="2951430"/>
            <a:ext cx="343309" cy="337681"/>
          </a:xfrm>
          <a:prstGeom prst="rect">
            <a:avLst/>
          </a:prstGeom>
        </p:spPr>
      </p:pic>
      <p:pic>
        <p:nvPicPr>
          <p:cNvPr id="14" name="Track 051">
            <a:hlinkClick r:id="" action="ppaction://media"/>
            <a:extLst>
              <a:ext uri="{FF2B5EF4-FFF2-40B4-BE49-F238E27FC236}">
                <a16:creationId xmlns:a16="http://schemas.microsoft.com/office/drawing/2014/main" id="{DCC34135-1997-4FAD-A937-91FE08EE68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654" end="5980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38" y="2674411"/>
            <a:ext cx="294474" cy="289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18" y="909848"/>
            <a:ext cx="590119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9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30" y="2677681"/>
            <a:ext cx="3897204" cy="318363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34642" y="5952850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4401" y="1579768"/>
            <a:ext cx="5584489" cy="1346168"/>
            <a:chOff x="1457789" y="1510733"/>
            <a:chExt cx="6142508" cy="13461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789" y="1510733"/>
              <a:ext cx="6142508" cy="13461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89475" y="1870778"/>
              <a:ext cx="4893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Comic Sans MS" panose="030F0702030302020204" pitchFamily="66" charset="0"/>
                </a:rPr>
                <a:t>What do you want?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00" y="418247"/>
            <a:ext cx="747877" cy="6589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57177" y="424550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777905" y="1888328"/>
            <a:ext cx="5263623" cy="2075216"/>
            <a:chOff x="2896095" y="1269463"/>
            <a:chExt cx="3700540" cy="20752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095" y="1269463"/>
              <a:ext cx="3627062" cy="113970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896095" y="1590353"/>
              <a:ext cx="37005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Comic Sans MS" panose="030F0702030302020204" pitchFamily="66" charset="0"/>
                </a:rPr>
                <a:t>I</a:t>
              </a:r>
              <a:r>
                <a:rPr lang="en-US" sz="3600">
                  <a:solidFill>
                    <a:srgbClr val="002D86"/>
                  </a:solidFill>
                  <a:latin typeface="Comic Sans MS" panose="030F0702030302020204" pitchFamily="66" charset="0"/>
                </a:rPr>
                <a:t> _____________.</a:t>
              </a:r>
            </a:p>
          </p:txBody>
        </p:sp>
      </p:grpSp>
      <p:sp>
        <p:nvSpPr>
          <p:cNvPr id="17" name="Bùi Liễu 0968142780"/>
          <p:cNvSpPr txBox="1"/>
          <p:nvPr/>
        </p:nvSpPr>
        <p:spPr>
          <a:xfrm>
            <a:off x="7591655" y="2215382"/>
            <a:ext cx="396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Comic Sans MS" panose="030F0702030302020204" pitchFamily="66" charset="0"/>
              </a:rPr>
              <a:t>want some yo-yos</a:t>
            </a:r>
          </a:p>
        </p:txBody>
      </p:sp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930" y="2463163"/>
            <a:ext cx="327660" cy="322288"/>
          </a:xfrm>
          <a:prstGeom prst="rect">
            <a:avLst/>
          </a:prstGeom>
        </p:spPr>
      </p:pic>
      <p:pic>
        <p:nvPicPr>
          <p:cNvPr id="19" name="Track 051">
            <a:hlinkClick r:id="" action="ppaction://media"/>
            <a:extLst>
              <a:ext uri="{FF2B5EF4-FFF2-40B4-BE49-F238E27FC236}">
                <a16:creationId xmlns:a16="http://schemas.microsoft.com/office/drawing/2014/main" id="{DCC34135-1997-4FAD-A937-91FE08EE68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654" end="5980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7" y="2392053"/>
            <a:ext cx="309071" cy="3040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77" y="991447"/>
            <a:ext cx="590119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505201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Comic Sans MS" panose="030F0702030302020204" pitchFamily="66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219889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466" y="436701"/>
            <a:ext cx="3650334" cy="2711892"/>
          </a:xfrm>
          <a:prstGeom prst="rect">
            <a:avLst/>
          </a:prstGeom>
        </p:spPr>
      </p:pic>
      <p:grpSp>
        <p:nvGrpSpPr>
          <p:cNvPr id="10" name="MsPhamred"/>
          <p:cNvGrpSpPr/>
          <p:nvPr/>
        </p:nvGrpSpPr>
        <p:grpSpPr>
          <a:xfrm>
            <a:off x="1905000" y="2833688"/>
            <a:ext cx="4132982" cy="3643312"/>
            <a:chOff x="-158750" y="2458202"/>
            <a:chExt cx="4598977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14" t="6598" r="5330" b="9645"/>
            <a:stretch/>
          </p:blipFill>
          <p:spPr>
            <a:xfrm>
              <a:off x="-158750" y="2458202"/>
              <a:ext cx="4598977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00756" y="4058397"/>
              <a:ext cx="3439468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yogurt.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6002093" y="3097850"/>
            <a:ext cx="4292173" cy="3401297"/>
            <a:chOff x="7943849" y="2744492"/>
            <a:chExt cx="3624579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2" t="8122" b="8630"/>
            <a:stretch/>
          </p:blipFill>
          <p:spPr>
            <a:xfrm>
              <a:off x="7943849" y="2744492"/>
              <a:ext cx="3624579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216194" y="4309783"/>
              <a:ext cx="28333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</a:t>
              </a:r>
            </a:p>
            <a:p>
              <a:pPr algn="ctr"/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yo-yos.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759891" y="1955929"/>
            <a:ext cx="850835" cy="587246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NEXT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4120" y="470201"/>
            <a:ext cx="4325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Comic Sans MS" panose="030F0702030302020204" pitchFamily="66" charset="0"/>
                <a:cs typeface="Arial" panose="020B0604020202020204" pitchFamily="34" charset="0"/>
              </a:rPr>
              <a:t>Choose the correct answer.</a:t>
            </a:r>
            <a:endParaRPr lang="en-US" sz="24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24" y="1440491"/>
            <a:ext cx="1752511" cy="1077523"/>
          </a:xfrm>
          <a:prstGeom prst="rect">
            <a:avLst/>
          </a:prstGeom>
        </p:spPr>
      </p:pic>
      <p:pic>
        <p:nvPicPr>
          <p:cNvPr id="2" name="Cartoon Music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84629" y="238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6667" numSld="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MsPham green"/>
          <p:cNvGrpSpPr/>
          <p:nvPr/>
        </p:nvGrpSpPr>
        <p:grpSpPr>
          <a:xfrm>
            <a:off x="2556535" y="3190374"/>
            <a:ext cx="3421257" cy="3210426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937174" y="4319897"/>
              <a:ext cx="2393853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yo-yos.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6096001" y="3190374"/>
            <a:ext cx="3810000" cy="3210426"/>
            <a:chOff x="7730770" y="2724150"/>
            <a:chExt cx="378495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4822" t="8122" b="8630"/>
            <a:stretch/>
          </p:blipFill>
          <p:spPr>
            <a:xfrm>
              <a:off x="7730770" y="2724150"/>
              <a:ext cx="378495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1212" y="4316680"/>
              <a:ext cx="2377452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yams.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794880" y="1828801"/>
            <a:ext cx="958720" cy="69433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NEXT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7271" y="406363"/>
            <a:ext cx="38122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latin typeface="Comic Sans MS" panose="030F0702030302020204" pitchFamily="66" charset="0"/>
                <a:cs typeface="Arial" panose="020B0604020202020204" pitchFamily="34" charset="0"/>
              </a:rPr>
              <a:t>Choose the correct answer.</a:t>
            </a:r>
            <a:endParaRPr lang="en-US" sz="21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218" y="406592"/>
            <a:ext cx="3661087" cy="3064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07" y="1429189"/>
            <a:ext cx="2009384" cy="13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485" y="641464"/>
            <a:ext cx="3872717" cy="2961912"/>
          </a:xfrm>
          <a:prstGeom prst="rect">
            <a:avLst/>
          </a:prstGeom>
        </p:spPr>
      </p:pic>
      <p:grpSp>
        <p:nvGrpSpPr>
          <p:cNvPr id="9" name="MsPham green"/>
          <p:cNvGrpSpPr/>
          <p:nvPr/>
        </p:nvGrpSpPr>
        <p:grpSpPr>
          <a:xfrm>
            <a:off x="6400800" y="3335333"/>
            <a:ext cx="3276601" cy="2836868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024658" y="4269645"/>
              <a:ext cx="2347839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yogurt.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991601" y="2038807"/>
            <a:ext cx="905257" cy="628193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NEXT</a:t>
            </a:r>
          </a:p>
        </p:txBody>
      </p:sp>
      <p:grpSp>
        <p:nvGrpSpPr>
          <p:cNvPr id="15" name="MsPhamred">
            <a:extLst>
              <a:ext uri="{FF2B5EF4-FFF2-40B4-BE49-F238E27FC236}">
                <a16:creationId xmlns:a16="http://schemas.microsoft.com/office/drawing/2014/main" id="{271B0EA2-9CEB-4D07-A037-98679BDCF361}"/>
              </a:ext>
            </a:extLst>
          </p:cNvPr>
          <p:cNvGrpSpPr/>
          <p:nvPr/>
        </p:nvGrpSpPr>
        <p:grpSpPr>
          <a:xfrm>
            <a:off x="2819400" y="3398699"/>
            <a:ext cx="3429000" cy="2773502"/>
            <a:chOff x="971550" y="2092768"/>
            <a:chExt cx="3738912" cy="37174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DFDB90-9DD2-460B-94DD-C0AE543BA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14" t="6598" r="5330" b="9645"/>
            <a:stretch/>
          </p:blipFill>
          <p:spPr>
            <a:xfrm>
              <a:off x="971550" y="2092768"/>
              <a:ext cx="3738912" cy="37174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0CEAD4-860E-4C56-9D38-5209C352FB39}"/>
                </a:ext>
              </a:extLst>
            </p:cNvPr>
            <p:cNvSpPr/>
            <p:nvPr/>
          </p:nvSpPr>
          <p:spPr>
            <a:xfrm>
              <a:off x="1611878" y="4095423"/>
              <a:ext cx="2607053" cy="7905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yo-yos.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153471" y="401034"/>
            <a:ext cx="38122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latin typeface="Comic Sans MS" panose="030F0702030302020204" pitchFamily="66" charset="0"/>
                <a:cs typeface="Arial" panose="020B0604020202020204" pitchFamily="34" charset="0"/>
              </a:rPr>
              <a:t>Choose the correct answer.</a:t>
            </a:r>
            <a:endParaRPr lang="en-US" sz="21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86" y="1518844"/>
            <a:ext cx="2011817" cy="16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1" y="462757"/>
            <a:ext cx="3872717" cy="2966244"/>
          </a:xfrm>
          <a:prstGeom prst="rect">
            <a:avLst/>
          </a:prstGeom>
        </p:spPr>
      </p:pic>
      <p:grpSp>
        <p:nvGrpSpPr>
          <p:cNvPr id="9" name="MsPham green"/>
          <p:cNvGrpSpPr/>
          <p:nvPr/>
        </p:nvGrpSpPr>
        <p:grpSpPr>
          <a:xfrm>
            <a:off x="6189175" y="3581401"/>
            <a:ext cx="3437912" cy="2590801"/>
            <a:chOff x="4376077" y="2156717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l="4569" t="8629" r="6092" b="8629"/>
            <a:stretch/>
          </p:blipFill>
          <p:spPr>
            <a:xfrm>
              <a:off x="4376077" y="2156717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915006" y="3709291"/>
              <a:ext cx="2305004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yogurt.</a:t>
              </a:r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991601" y="2038807"/>
            <a:ext cx="905257" cy="628193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NEXT</a:t>
            </a:r>
          </a:p>
        </p:txBody>
      </p:sp>
      <p:grpSp>
        <p:nvGrpSpPr>
          <p:cNvPr id="15" name="MsPhamred">
            <a:extLst>
              <a:ext uri="{FF2B5EF4-FFF2-40B4-BE49-F238E27FC236}">
                <a16:creationId xmlns:a16="http://schemas.microsoft.com/office/drawing/2014/main" id="{271B0EA2-9CEB-4D07-A037-98679BDCF361}"/>
              </a:ext>
            </a:extLst>
          </p:cNvPr>
          <p:cNvGrpSpPr/>
          <p:nvPr/>
        </p:nvGrpSpPr>
        <p:grpSpPr>
          <a:xfrm>
            <a:off x="2895600" y="3505201"/>
            <a:ext cx="3059102" cy="2667000"/>
            <a:chOff x="1051293" y="2274353"/>
            <a:chExt cx="3390900" cy="28950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DFDB90-9DD2-460B-94DD-C0AE543BA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314" t="6598" r="5330" b="9645"/>
            <a:stretch/>
          </p:blipFill>
          <p:spPr>
            <a:xfrm>
              <a:off x="1051293" y="2274353"/>
              <a:ext cx="3390900" cy="289509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0CEAD4-860E-4C56-9D38-5209C352FB39}"/>
                </a:ext>
              </a:extLst>
            </p:cNvPr>
            <p:cNvSpPr/>
            <p:nvPr/>
          </p:nvSpPr>
          <p:spPr>
            <a:xfrm>
              <a:off x="1442609" y="3750262"/>
              <a:ext cx="2608267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yams.</a:t>
              </a:r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284869" y="340838"/>
            <a:ext cx="3812262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latin typeface="Comic Sans MS" panose="030F0702030302020204" pitchFamily="66" charset="0"/>
                <a:cs typeface="Arial" panose="020B0604020202020204" pitchFamily="34" charset="0"/>
              </a:rPr>
              <a:t>Choose the correct answer.</a:t>
            </a:r>
            <a:endParaRPr lang="en-US" sz="21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3" name="Track 051">
            <a:hlinkClick r:id="" action="ppaction://media"/>
            <a:extLst>
              <a:ext uri="{FF2B5EF4-FFF2-40B4-BE49-F238E27FC236}">
                <a16:creationId xmlns:a16="http://schemas.microsoft.com/office/drawing/2014/main" id="{01AD92D0-8368-46A5-AD47-7B844DBB5B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 end="2872.062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71" y="1945879"/>
            <a:ext cx="482975" cy="4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678" y="680603"/>
            <a:ext cx="3650334" cy="2667000"/>
          </a:xfrm>
          <a:prstGeom prst="rect">
            <a:avLst/>
          </a:prstGeom>
        </p:spPr>
      </p:pic>
      <p:grpSp>
        <p:nvGrpSpPr>
          <p:cNvPr id="10" name="MsPhamred"/>
          <p:cNvGrpSpPr/>
          <p:nvPr/>
        </p:nvGrpSpPr>
        <p:grpSpPr>
          <a:xfrm>
            <a:off x="2649005" y="3276600"/>
            <a:ext cx="3374841" cy="2743200"/>
            <a:chOff x="1235994" y="2337913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4314" t="6598" r="5330" b="9645"/>
            <a:stretch/>
          </p:blipFill>
          <p:spPr>
            <a:xfrm>
              <a:off x="1235994" y="2337913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829930" y="3969255"/>
              <a:ext cx="2229178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yo-yos.</a:t>
              </a:r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6283658" y="3276600"/>
            <a:ext cx="3581402" cy="2743200"/>
            <a:chOff x="8119514" y="2724150"/>
            <a:chExt cx="3396209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/>
            <a:srcRect l="4822" t="8122" b="8630"/>
            <a:stretch/>
          </p:blipFill>
          <p:spPr>
            <a:xfrm>
              <a:off x="8119514" y="2724150"/>
              <a:ext cx="3396209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570579" y="4286249"/>
              <a:ext cx="2213388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yogurt.</a:t>
              </a:r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759891" y="1955929"/>
            <a:ext cx="850835" cy="587246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NEXT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53471" y="361719"/>
            <a:ext cx="38122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latin typeface="Comic Sans MS" panose="030F0702030302020204" pitchFamily="66" charset="0"/>
                <a:cs typeface="Arial" panose="020B0604020202020204" pitchFamily="34" charset="0"/>
              </a:rPr>
              <a:t>Choose the correct answer.</a:t>
            </a:r>
            <a:endParaRPr lang="en-US" sz="21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3" name="i want some yo-y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24" y="1922184"/>
            <a:ext cx="521834" cy="51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702" y="508125"/>
            <a:ext cx="4389456" cy="3034086"/>
          </a:xfrm>
          <a:prstGeom prst="rect">
            <a:avLst/>
          </a:prstGeom>
        </p:spPr>
      </p:pic>
      <p:grpSp>
        <p:nvGrpSpPr>
          <p:cNvPr id="9" name="MsPham green"/>
          <p:cNvGrpSpPr/>
          <p:nvPr/>
        </p:nvGrpSpPr>
        <p:grpSpPr>
          <a:xfrm>
            <a:off x="2743200" y="3505200"/>
            <a:ext cx="3276600" cy="2667000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908735" y="4303855"/>
              <a:ext cx="2537043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yams.</a:t>
              </a:r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6293060" y="3505200"/>
            <a:ext cx="3612941" cy="2667000"/>
            <a:chOff x="7770815" y="2724150"/>
            <a:chExt cx="3744909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/>
            <a:srcRect l="4822" t="8122" b="8630"/>
            <a:stretch/>
          </p:blipFill>
          <p:spPr>
            <a:xfrm>
              <a:off x="7770815" y="2724150"/>
              <a:ext cx="3744909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469962" y="4241619"/>
              <a:ext cx="2403935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yogurt.</a:t>
              </a:r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9286791" y="2545185"/>
            <a:ext cx="958720" cy="69433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NEXT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53009" y="381000"/>
            <a:ext cx="38122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latin typeface="Comic Sans MS" panose="030F0702030302020204" pitchFamily="66" charset="0"/>
                <a:cs typeface="Arial" panose="020B0604020202020204" pitchFamily="34" charset="0"/>
              </a:rPr>
              <a:t>Choose the correct answer.</a:t>
            </a:r>
            <a:endParaRPr lang="en-US" sz="21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59" y="1967066"/>
            <a:ext cx="533400" cy="5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466" y="436701"/>
            <a:ext cx="3650334" cy="2711892"/>
          </a:xfrm>
          <a:prstGeom prst="rect">
            <a:avLst/>
          </a:prstGeom>
        </p:spPr>
      </p:pic>
      <p:grpSp>
        <p:nvGrpSpPr>
          <p:cNvPr id="10" name="MsPhamred"/>
          <p:cNvGrpSpPr/>
          <p:nvPr/>
        </p:nvGrpSpPr>
        <p:grpSpPr>
          <a:xfrm>
            <a:off x="2246161" y="2833688"/>
            <a:ext cx="3791819" cy="3643312"/>
            <a:chOff x="1315486" y="2458202"/>
            <a:chExt cx="312474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1315486" y="2458202"/>
              <a:ext cx="312474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87878" y="4099501"/>
              <a:ext cx="2219618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yogurt.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6002094" y="3075704"/>
            <a:ext cx="3809999" cy="3401297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538022" y="4286250"/>
              <a:ext cx="2233838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yogurt.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759891" y="1955929"/>
            <a:ext cx="850835" cy="587246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NEXT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89831" y="401867"/>
            <a:ext cx="38122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latin typeface="Comic Sans MS" panose="030F0702030302020204" pitchFamily="66" charset="0"/>
                <a:cs typeface="Arial" panose="020B0604020202020204" pitchFamily="34" charset="0"/>
              </a:rPr>
              <a:t>Choose the correct answer.</a:t>
            </a:r>
            <a:endParaRPr lang="en-US" sz="21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46" y="1484442"/>
            <a:ext cx="1752511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838201"/>
            <a:ext cx="4953000" cy="4267577"/>
          </a:xfrm>
          <a:prstGeom prst="rect">
            <a:avLst/>
          </a:prstGeom>
        </p:spPr>
      </p:pic>
      <p:sp>
        <p:nvSpPr>
          <p:cNvPr id="6" name="Bùi Liễu 0968142780"/>
          <p:cNvSpPr txBox="1"/>
          <p:nvPr/>
        </p:nvSpPr>
        <p:spPr>
          <a:xfrm>
            <a:off x="3888922" y="3048001"/>
            <a:ext cx="4642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accent6"/>
                </a:solidFill>
                <a:latin typeface="Comic Sans MS" panose="030F0702030302020204" pitchFamily="66" charset="0"/>
              </a:rPr>
              <a:t>Warm-up!</a:t>
            </a:r>
            <a:r>
              <a:rPr lang="en-US" sz="6000" b="1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7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MsPham green"/>
          <p:cNvGrpSpPr/>
          <p:nvPr/>
        </p:nvGrpSpPr>
        <p:grpSpPr>
          <a:xfrm>
            <a:off x="2556535" y="3190374"/>
            <a:ext cx="3421257" cy="3210426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937174" y="4319897"/>
              <a:ext cx="2393853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some yams.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6096001" y="3190374"/>
            <a:ext cx="3810000" cy="3210426"/>
            <a:chOff x="7730770" y="2724150"/>
            <a:chExt cx="378495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4822" t="8122" b="8630"/>
            <a:stretch/>
          </p:blipFill>
          <p:spPr>
            <a:xfrm>
              <a:off x="7730770" y="2724150"/>
              <a:ext cx="378495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1212" y="4316680"/>
              <a:ext cx="2377452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yams.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794880" y="1828801"/>
            <a:ext cx="958720" cy="69433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NEXT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7271" y="406363"/>
            <a:ext cx="38122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latin typeface="Comic Sans MS" panose="030F0702030302020204" pitchFamily="66" charset="0"/>
                <a:cs typeface="Arial" panose="020B0604020202020204" pitchFamily="34" charset="0"/>
              </a:rPr>
              <a:t>Choose the correct answer.</a:t>
            </a:r>
            <a:endParaRPr lang="en-US" sz="21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218" y="406592"/>
            <a:ext cx="3661087" cy="3064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07" y="1429189"/>
            <a:ext cx="2009384" cy="13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485" y="641464"/>
            <a:ext cx="3872717" cy="2961912"/>
          </a:xfrm>
          <a:prstGeom prst="rect">
            <a:avLst/>
          </a:prstGeom>
        </p:spPr>
      </p:pic>
      <p:grpSp>
        <p:nvGrpSpPr>
          <p:cNvPr id="9" name="MsPham green"/>
          <p:cNvGrpSpPr/>
          <p:nvPr/>
        </p:nvGrpSpPr>
        <p:grpSpPr>
          <a:xfrm>
            <a:off x="6400800" y="3335333"/>
            <a:ext cx="3276601" cy="2836868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024658" y="4269645"/>
              <a:ext cx="2347839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some yo-yos want.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991601" y="2038807"/>
            <a:ext cx="905257" cy="628193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END</a:t>
            </a:r>
          </a:p>
        </p:txBody>
      </p:sp>
      <p:grpSp>
        <p:nvGrpSpPr>
          <p:cNvPr id="15" name="MsPhamred">
            <a:extLst>
              <a:ext uri="{FF2B5EF4-FFF2-40B4-BE49-F238E27FC236}">
                <a16:creationId xmlns:a16="http://schemas.microsoft.com/office/drawing/2014/main" id="{271B0EA2-9CEB-4D07-A037-98679BDCF361}"/>
              </a:ext>
            </a:extLst>
          </p:cNvPr>
          <p:cNvGrpSpPr/>
          <p:nvPr/>
        </p:nvGrpSpPr>
        <p:grpSpPr>
          <a:xfrm>
            <a:off x="2819400" y="3398699"/>
            <a:ext cx="3429000" cy="2773502"/>
            <a:chOff x="971550" y="2092768"/>
            <a:chExt cx="3738912" cy="37174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DFDB90-9DD2-460B-94DD-C0AE543BA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14" t="6598" r="5330" b="9645"/>
            <a:stretch/>
          </p:blipFill>
          <p:spPr>
            <a:xfrm>
              <a:off x="971550" y="2092768"/>
              <a:ext cx="3738912" cy="37174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0CEAD4-860E-4C56-9D38-5209C352FB39}"/>
                </a:ext>
              </a:extLst>
            </p:cNvPr>
            <p:cNvSpPr/>
            <p:nvPr/>
          </p:nvSpPr>
          <p:spPr>
            <a:xfrm>
              <a:off x="1611878" y="4095423"/>
              <a:ext cx="2607053" cy="7905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 want some yo-yos.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153471" y="401034"/>
            <a:ext cx="38122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latin typeface="Comic Sans MS" panose="030F0702030302020204" pitchFamily="66" charset="0"/>
                <a:cs typeface="Arial" panose="020B0604020202020204" pitchFamily="34" charset="0"/>
              </a:rPr>
              <a:t>Choose the correct answer.</a:t>
            </a:r>
            <a:endParaRPr lang="en-US" sz="21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86" y="1518844"/>
            <a:ext cx="2011817" cy="16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85800"/>
            <a:ext cx="5181600" cy="4648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10000" y="2701380"/>
            <a:ext cx="4305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latin typeface="Comic Sans MS" panose="030F0702030302020204" pitchFamily="66" charset="0"/>
              </a:rPr>
              <a:t>WELL DONE! </a:t>
            </a:r>
          </a:p>
        </p:txBody>
      </p:sp>
    </p:spTree>
    <p:extLst>
      <p:ext uri="{BB962C8B-B14F-4D97-AF65-F5344CB8AC3E}">
        <p14:creationId xmlns:p14="http://schemas.microsoft.com/office/powerpoint/2010/main" val="149471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795110" y="365999"/>
            <a:ext cx="4994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0" y="894385"/>
            <a:ext cx="643290" cy="634995"/>
          </a:xfrm>
          <a:prstGeom prst="rect">
            <a:avLst/>
          </a:prstGeom>
        </p:spPr>
      </p:pic>
      <p:pic>
        <p:nvPicPr>
          <p:cNvPr id="25" name="Track 052">
            <a:hlinkClick r:id="" action="ppaction://media"/>
            <a:extLst>
              <a:ext uri="{FF2B5EF4-FFF2-40B4-BE49-F238E27FC236}">
                <a16:creationId xmlns:a16="http://schemas.microsoft.com/office/drawing/2014/main" id="{1D7A77A3-7E57-44D4-98FD-D61B639F27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00" end="5759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654" y="-6927"/>
            <a:ext cx="487363" cy="487363"/>
          </a:xfrm>
          <a:prstGeom prst="rect">
            <a:avLst/>
          </a:prstGeom>
        </p:spPr>
      </p:pic>
      <p:pic>
        <p:nvPicPr>
          <p:cNvPr id="26" name="Track 052">
            <a:hlinkClick r:id="" action="ppaction://media"/>
            <a:extLst>
              <a:ext uri="{FF2B5EF4-FFF2-40B4-BE49-F238E27FC236}">
                <a16:creationId xmlns:a16="http://schemas.microsoft.com/office/drawing/2014/main" id="{1970D806-B0BF-4621-85C4-2C919B3975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00" end="4799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654" y="578290"/>
            <a:ext cx="487363" cy="487363"/>
          </a:xfrm>
          <a:prstGeom prst="rect">
            <a:avLst/>
          </a:prstGeom>
        </p:spPr>
      </p:pic>
      <p:pic>
        <p:nvPicPr>
          <p:cNvPr id="27" name="Track 052">
            <a:hlinkClick r:id="" action="ppaction://media"/>
            <a:extLst>
              <a:ext uri="{FF2B5EF4-FFF2-40B4-BE49-F238E27FC236}">
                <a16:creationId xmlns:a16="http://schemas.microsoft.com/office/drawing/2014/main" id="{4F82DE88-F79C-488D-8068-4621647036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100" end="4359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0189" y="1163506"/>
            <a:ext cx="487363" cy="487363"/>
          </a:xfrm>
          <a:prstGeom prst="rect">
            <a:avLst/>
          </a:prstGeom>
        </p:spPr>
      </p:pic>
      <p:pic>
        <p:nvPicPr>
          <p:cNvPr id="28" name="Track 052">
            <a:hlinkClick r:id="" action="ppaction://media"/>
            <a:extLst>
              <a:ext uri="{FF2B5EF4-FFF2-40B4-BE49-F238E27FC236}">
                <a16:creationId xmlns:a16="http://schemas.microsoft.com/office/drawing/2014/main" id="{2B4520CE-46CB-469C-AEFE-28D2F14D9F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00" end="2939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54902" y="1748722"/>
            <a:ext cx="487363" cy="487363"/>
          </a:xfrm>
          <a:prstGeom prst="rect">
            <a:avLst/>
          </a:prstGeom>
        </p:spPr>
      </p:pic>
      <p:pic>
        <p:nvPicPr>
          <p:cNvPr id="29" name="Track 052">
            <a:hlinkClick r:id="" action="ppaction://media"/>
            <a:extLst>
              <a:ext uri="{FF2B5EF4-FFF2-40B4-BE49-F238E27FC236}">
                <a16:creationId xmlns:a16="http://schemas.microsoft.com/office/drawing/2014/main" id="{EBC7EEB5-18E7-40E7-BCBC-0266BEF890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400" end="2019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654" y="2311912"/>
            <a:ext cx="487363" cy="487363"/>
          </a:xfrm>
          <a:prstGeom prst="rect">
            <a:avLst/>
          </a:prstGeom>
        </p:spPr>
      </p:pic>
      <p:pic>
        <p:nvPicPr>
          <p:cNvPr id="30" name="Track 052">
            <a:hlinkClick r:id="" action="ppaction://media"/>
            <a:extLst>
              <a:ext uri="{FF2B5EF4-FFF2-40B4-BE49-F238E27FC236}">
                <a16:creationId xmlns:a16="http://schemas.microsoft.com/office/drawing/2014/main" id="{5E1B05E9-BA29-40B4-A3E6-4C03342D62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00" end="1539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0189" y="2897128"/>
            <a:ext cx="487363" cy="487363"/>
          </a:xfrm>
          <a:prstGeom prst="rect">
            <a:avLst/>
          </a:prstGeom>
        </p:spPr>
      </p:pic>
      <p:pic>
        <p:nvPicPr>
          <p:cNvPr id="31" name="Track 052">
            <a:hlinkClick r:id="" action="ppaction://media"/>
            <a:extLst>
              <a:ext uri="{FF2B5EF4-FFF2-40B4-BE49-F238E27FC236}">
                <a16:creationId xmlns:a16="http://schemas.microsoft.com/office/drawing/2014/main" id="{6D1F669B-9504-4BA5-87D5-776AFD124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00" end="5508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1208" y="3473202"/>
            <a:ext cx="487363" cy="4873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6D3524D-69B3-4565-A91F-10CEA6E8B4FA}"/>
              </a:ext>
            </a:extLst>
          </p:cNvPr>
          <p:cNvSpPr txBox="1"/>
          <p:nvPr/>
        </p:nvSpPr>
        <p:spPr>
          <a:xfrm>
            <a:off x="929660" y="2000925"/>
            <a:ext cx="5501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o-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os and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ogurt.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4435C0-0A8E-4D40-B464-728E16BA174F}"/>
              </a:ext>
            </a:extLst>
          </p:cNvPr>
          <p:cNvSpPr txBox="1"/>
          <p:nvPr/>
        </p:nvSpPr>
        <p:spPr>
          <a:xfrm>
            <a:off x="929660" y="2000925"/>
            <a:ext cx="539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os and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ogurt.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35298E-D9CE-47D2-9F36-8AF5E73EF02A}"/>
              </a:ext>
            </a:extLst>
          </p:cNvPr>
          <p:cNvSpPr txBox="1"/>
          <p:nvPr/>
        </p:nvSpPr>
        <p:spPr>
          <a:xfrm>
            <a:off x="929661" y="2001359"/>
            <a:ext cx="547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o-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os and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ogurt.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5D465D-87DC-4EE2-AA3B-1F27B1A895FA}"/>
              </a:ext>
            </a:extLst>
          </p:cNvPr>
          <p:cNvSpPr txBox="1"/>
          <p:nvPr/>
        </p:nvSpPr>
        <p:spPr>
          <a:xfrm>
            <a:off x="930753" y="2000858"/>
            <a:ext cx="5499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os and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ogurt.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1CCDD4-D67C-47D5-A9D7-DC0F8E35984F}"/>
              </a:ext>
            </a:extLst>
          </p:cNvPr>
          <p:cNvSpPr txBox="1"/>
          <p:nvPr/>
        </p:nvSpPr>
        <p:spPr>
          <a:xfrm>
            <a:off x="923323" y="2502763"/>
            <a:ext cx="724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 want some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o-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3F5F4E-72E5-4C13-814B-D138312E47B3}"/>
              </a:ext>
            </a:extLst>
          </p:cNvPr>
          <p:cNvSpPr txBox="1"/>
          <p:nvPr/>
        </p:nvSpPr>
        <p:spPr>
          <a:xfrm>
            <a:off x="923322" y="2502763"/>
            <a:ext cx="724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os.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6897C3-BA5F-400D-9884-8D13EEE4DD25}"/>
              </a:ext>
            </a:extLst>
          </p:cNvPr>
          <p:cNvSpPr txBox="1"/>
          <p:nvPr/>
        </p:nvSpPr>
        <p:spPr>
          <a:xfrm>
            <a:off x="923322" y="2502763"/>
            <a:ext cx="724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 want some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o-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D29CB3-A992-4AB7-9989-3C3CE0B9DD3E}"/>
              </a:ext>
            </a:extLst>
          </p:cNvPr>
          <p:cNvSpPr txBox="1"/>
          <p:nvPr/>
        </p:nvSpPr>
        <p:spPr>
          <a:xfrm>
            <a:off x="923322" y="2499023"/>
            <a:ext cx="724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os.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8ECED1-3634-4136-9E8F-1B6F8EF992B0}"/>
              </a:ext>
            </a:extLst>
          </p:cNvPr>
          <p:cNvSpPr txBox="1"/>
          <p:nvPr/>
        </p:nvSpPr>
        <p:spPr>
          <a:xfrm>
            <a:off x="929492" y="3006866"/>
            <a:ext cx="603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 want some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ogurt.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85B3A5-3A95-4969-8D46-1835DFE48DDD}"/>
              </a:ext>
            </a:extLst>
          </p:cNvPr>
          <p:cNvSpPr txBox="1"/>
          <p:nvPr/>
        </p:nvSpPr>
        <p:spPr>
          <a:xfrm>
            <a:off x="929492" y="3006866"/>
            <a:ext cx="603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ogurt.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4ECB91-32F9-4BFD-86D6-EA40AB01CC1C}"/>
              </a:ext>
            </a:extLst>
          </p:cNvPr>
          <p:cNvSpPr txBox="1"/>
          <p:nvPr/>
        </p:nvSpPr>
        <p:spPr>
          <a:xfrm>
            <a:off x="929493" y="3007300"/>
            <a:ext cx="603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 want some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ogurt.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7F5210-7BC2-430D-8D36-CE90AFBC72A1}"/>
              </a:ext>
            </a:extLst>
          </p:cNvPr>
          <p:cNvSpPr txBox="1"/>
          <p:nvPr/>
        </p:nvSpPr>
        <p:spPr>
          <a:xfrm>
            <a:off x="930584" y="3008739"/>
            <a:ext cx="603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ogurt.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C953EE-A7E7-4E86-805D-B5B2D485C6C3}"/>
              </a:ext>
            </a:extLst>
          </p:cNvPr>
          <p:cNvSpPr txBox="1"/>
          <p:nvPr/>
        </p:nvSpPr>
        <p:spPr>
          <a:xfrm>
            <a:off x="932557" y="3911116"/>
            <a:ext cx="754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ams and apples.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FDAE2F-24D2-4D21-8752-F3E772D0E924}"/>
              </a:ext>
            </a:extLst>
          </p:cNvPr>
          <p:cNvSpPr txBox="1"/>
          <p:nvPr/>
        </p:nvSpPr>
        <p:spPr>
          <a:xfrm>
            <a:off x="932556" y="3911116"/>
            <a:ext cx="754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ams and apples.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AC7C70-B75D-4A83-BD97-5F43A966ADB6}"/>
              </a:ext>
            </a:extLst>
          </p:cNvPr>
          <p:cNvSpPr txBox="1"/>
          <p:nvPr/>
        </p:nvSpPr>
        <p:spPr>
          <a:xfrm>
            <a:off x="932556" y="3911116"/>
            <a:ext cx="754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ams and apples.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A64C5F-45A7-4223-901F-2DB4551DBC1E}"/>
              </a:ext>
            </a:extLst>
          </p:cNvPr>
          <p:cNvSpPr txBox="1"/>
          <p:nvPr/>
        </p:nvSpPr>
        <p:spPr>
          <a:xfrm>
            <a:off x="932556" y="3909316"/>
            <a:ext cx="754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ams and apples.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9E29E6-5EC2-48A5-90EE-7A40E96A9B71}"/>
              </a:ext>
            </a:extLst>
          </p:cNvPr>
          <p:cNvSpPr txBox="1"/>
          <p:nvPr/>
        </p:nvSpPr>
        <p:spPr>
          <a:xfrm>
            <a:off x="929325" y="4446756"/>
            <a:ext cx="673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Mum wants some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ams.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237D99-90BF-4D12-92BA-7239879141A4}"/>
              </a:ext>
            </a:extLst>
          </p:cNvPr>
          <p:cNvSpPr txBox="1"/>
          <p:nvPr/>
        </p:nvSpPr>
        <p:spPr>
          <a:xfrm>
            <a:off x="929324" y="4446756"/>
            <a:ext cx="673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Mum wants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ams.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677FF1-46CA-4854-AF3B-6A2BC94F70D0}"/>
              </a:ext>
            </a:extLst>
          </p:cNvPr>
          <p:cNvSpPr txBox="1"/>
          <p:nvPr/>
        </p:nvSpPr>
        <p:spPr>
          <a:xfrm>
            <a:off x="929323" y="4447190"/>
            <a:ext cx="692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Mum wants some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ams.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EDE646-FCB2-4232-987A-5FD02C9A644B}"/>
              </a:ext>
            </a:extLst>
          </p:cNvPr>
          <p:cNvSpPr txBox="1"/>
          <p:nvPr/>
        </p:nvSpPr>
        <p:spPr>
          <a:xfrm>
            <a:off x="925337" y="4446689"/>
            <a:ext cx="673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Mum wants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ams.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9E0F49-1A5A-4185-BCCF-1891EE3D8998}"/>
              </a:ext>
            </a:extLst>
          </p:cNvPr>
          <p:cNvSpPr txBox="1"/>
          <p:nvPr/>
        </p:nvSpPr>
        <p:spPr>
          <a:xfrm>
            <a:off x="929326" y="4958812"/>
            <a:ext cx="724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Mum wants some apples.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2438C12-5995-4B28-BFBC-1E9D9053A5D0}"/>
              </a:ext>
            </a:extLst>
          </p:cNvPr>
          <p:cNvSpPr txBox="1"/>
          <p:nvPr/>
        </p:nvSpPr>
        <p:spPr>
          <a:xfrm>
            <a:off x="929325" y="4958812"/>
            <a:ext cx="724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Mum wants some apples.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246199A-5050-4CD5-B833-4EC8B7FF79A2}"/>
              </a:ext>
            </a:extLst>
          </p:cNvPr>
          <p:cNvSpPr txBox="1"/>
          <p:nvPr/>
        </p:nvSpPr>
        <p:spPr>
          <a:xfrm>
            <a:off x="929325" y="4958812"/>
            <a:ext cx="724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Mum wants some apples.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245BCC-7DF1-4E6F-A49A-65F1FA6644B8}"/>
              </a:ext>
            </a:extLst>
          </p:cNvPr>
          <p:cNvSpPr txBox="1"/>
          <p:nvPr/>
        </p:nvSpPr>
        <p:spPr>
          <a:xfrm>
            <a:off x="929325" y="4958952"/>
            <a:ext cx="724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Mum wants some apples.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6245F82-AC8D-45BC-921A-0979BFA51C59}"/>
              </a:ext>
            </a:extLst>
          </p:cNvPr>
          <p:cNvSpPr/>
          <p:nvPr/>
        </p:nvSpPr>
        <p:spPr>
          <a:xfrm>
            <a:off x="5946312" y="5912204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E98B3583-E34C-410D-A75C-160AA153B5F0}"/>
              </a:ext>
            </a:extLst>
          </p:cNvPr>
          <p:cNvSpPr/>
          <p:nvPr/>
        </p:nvSpPr>
        <p:spPr>
          <a:xfrm rot="5400000">
            <a:off x="6168367" y="6038716"/>
            <a:ext cx="365760" cy="33895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Comic Sans MS" panose="030F0702030302020204" pitchFamily="66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26E620F-CCFE-4587-A171-647A60669ED2}"/>
              </a:ext>
            </a:extLst>
          </p:cNvPr>
          <p:cNvGrpSpPr/>
          <p:nvPr/>
        </p:nvGrpSpPr>
        <p:grpSpPr>
          <a:xfrm rot="5400000">
            <a:off x="6057529" y="6033451"/>
            <a:ext cx="417647" cy="349480"/>
            <a:chOff x="4333009" y="4935682"/>
            <a:chExt cx="417647" cy="349480"/>
          </a:xfrm>
        </p:grpSpPr>
        <p:sp>
          <p:nvSpPr>
            <p:cNvPr id="59" name="Minus Sign 55">
              <a:extLst>
                <a:ext uri="{FF2B5EF4-FFF2-40B4-BE49-F238E27FC236}">
                  <a16:creationId xmlns:a16="http://schemas.microsoft.com/office/drawing/2014/main" id="{E19F8F46-9215-4F6A-BF59-74DF80C5777E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60" name="Minus Sign 56">
              <a:extLst>
                <a:ext uri="{FF2B5EF4-FFF2-40B4-BE49-F238E27FC236}">
                  <a16:creationId xmlns:a16="http://schemas.microsoft.com/office/drawing/2014/main" id="{65365B7F-F4F0-4E39-9422-AD64C44CB6CE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omic Sans MS" panose="030F0702030302020204" pitchFamily="66" charset="0"/>
              </a:endParaRP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55" y="406297"/>
            <a:ext cx="687159" cy="57940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4" b="97813" l="10000" r="99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7" t="38879" b="6209"/>
          <a:stretch/>
        </p:blipFill>
        <p:spPr>
          <a:xfrm>
            <a:off x="7642906" y="2131589"/>
            <a:ext cx="3777784" cy="30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3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1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7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5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8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8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6558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92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375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47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522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5586"/>
                            </p:stCondLst>
                            <p:childTnLst>
                              <p:par>
                                <p:cTn id="1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5" grpId="2"/>
      <p:bldP spid="35" grpId="3"/>
      <p:bldP spid="37" grpId="0"/>
      <p:bldP spid="37" grpId="1"/>
      <p:bldP spid="38" grpId="0"/>
      <p:bldP spid="38" grpId="1"/>
      <p:bldP spid="39" grpId="0"/>
      <p:bldP spid="39" grpId="1"/>
      <p:bldP spid="39" grpId="2"/>
      <p:bldP spid="39" grpId="3"/>
      <p:bldP spid="41" grpId="0"/>
      <p:bldP spid="41" grpId="1"/>
      <p:bldP spid="42" grpId="0"/>
      <p:bldP spid="42" grpId="1"/>
      <p:bldP spid="43" grpId="0"/>
      <p:bldP spid="43" grpId="1"/>
      <p:bldP spid="43" grpId="2"/>
      <p:bldP spid="43" grpId="3"/>
      <p:bldP spid="45" grpId="0"/>
      <p:bldP spid="45" grpId="1"/>
      <p:bldP spid="46" grpId="0"/>
      <p:bldP spid="46" grpId="1"/>
      <p:bldP spid="47" grpId="0"/>
      <p:bldP spid="47" grpId="1"/>
      <p:bldP spid="47" grpId="2"/>
      <p:bldP spid="47" grpId="3"/>
      <p:bldP spid="49" grpId="0"/>
      <p:bldP spid="49" grpId="1"/>
      <p:bldP spid="50" grpId="0"/>
      <p:bldP spid="50" grpId="1"/>
      <p:bldP spid="51" grpId="0"/>
      <p:bldP spid="51" grpId="1"/>
      <p:bldP spid="51" grpId="2"/>
      <p:bldP spid="51" grpId="3"/>
      <p:bldP spid="53" grpId="0"/>
      <p:bldP spid="53" grpId="1"/>
      <p:bldP spid="54" grpId="0"/>
      <p:bldP spid="54" grpId="1"/>
      <p:bldP spid="55" grpId="0"/>
      <p:bldP spid="55" grpId="1"/>
      <p:bldP spid="55" grpId="2"/>
      <p:bldP spid="55" grpId="3"/>
      <p:bldP spid="57" grpId="0" animBg="1"/>
      <p:bldP spid="5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1086" y="378672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881761"/>
            <a:ext cx="497920" cy="523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53" y="367521"/>
            <a:ext cx="609433" cy="579403"/>
          </a:xfrm>
          <a:prstGeom prst="rect">
            <a:avLst/>
          </a:prstGeom>
        </p:spPr>
      </p:pic>
      <p:pic>
        <p:nvPicPr>
          <p:cNvPr id="8" name="Tiếng Anh 2 - Unit 9 - Lesson 3 - Sing (lyri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5651" y="1425754"/>
            <a:ext cx="7122080" cy="46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7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1537" y="340430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37" y="870610"/>
            <a:ext cx="497920" cy="523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38" y="340430"/>
            <a:ext cx="609433" cy="579403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1425754"/>
            <a:ext cx="7924800" cy="460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8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505201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Comic Sans MS" panose="030F07020303020202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/>
          <p:nvPr/>
        </p:nvSpPr>
        <p:spPr>
          <a:xfrm>
            <a:off x="2667001" y="1600200"/>
            <a:ext cx="7044583" cy="3276600"/>
          </a:xfrm>
          <a:prstGeom prst="cloud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ùi Liễu 0968142780"/>
          <p:cNvSpPr txBox="1"/>
          <p:nvPr/>
        </p:nvSpPr>
        <p:spPr>
          <a:xfrm>
            <a:off x="4398591" y="274320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chant!</a:t>
            </a:r>
            <a:endParaRPr lang="en-US" sz="4400" b="1" dirty="0">
              <a:solidFill>
                <a:schemeClr val="accent6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9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304800"/>
            <a:ext cx="277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chant.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19" y="818647"/>
            <a:ext cx="889772" cy="468467"/>
          </a:xfrm>
          <a:prstGeom prst="rect">
            <a:avLst/>
          </a:prstGeom>
        </p:spPr>
      </p:pic>
      <p:pic>
        <p:nvPicPr>
          <p:cNvPr id="2" name="Tiếng Anh 2 - Unit 9 - Lesson 2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1313720"/>
            <a:ext cx="7772400" cy="46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3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19600" y="843799"/>
            <a:ext cx="3018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3400" y="2148803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1911" y="3404977"/>
            <a:ext cx="264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02616" y="4763870"/>
            <a:ext cx="323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35" y="3222294"/>
            <a:ext cx="900277" cy="793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44" y="4628404"/>
            <a:ext cx="822317" cy="781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01" y="1917905"/>
            <a:ext cx="857315" cy="7976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51" y="2747588"/>
            <a:ext cx="1034302" cy="557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22" y="3998093"/>
            <a:ext cx="590119" cy="5577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22" y="5339300"/>
            <a:ext cx="509955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3" name="click.wav"/>
          </p:stSnd>
        </p:sndAc>
      </p:transition>
    </mc:Choice>
    <mc:Fallback xmlns="">
      <p:transition>
        <p:sndAc>
          <p:stSnd>
            <p:snd r:embed="rId11" name="click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495958" y="445371"/>
            <a:ext cx="447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58" y="942133"/>
            <a:ext cx="950039" cy="51234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5424" y="1924549"/>
            <a:ext cx="7923613" cy="40655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88" y="1622514"/>
            <a:ext cx="4481818" cy="130743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41" y="1448451"/>
            <a:ext cx="4792959" cy="14542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590304-132B-4E69-BE17-0B166C22C7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957" y="2523708"/>
            <a:ext cx="1874815" cy="335612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9CAB767-3E84-4C8B-9C4F-31BE73E70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13" y="3242335"/>
            <a:ext cx="1364118" cy="225785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E5160E4-6FA3-4A4F-9D53-38701BE04E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23" y="2658390"/>
            <a:ext cx="1874815" cy="308676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7DC8A1-65A6-42CD-906D-BAECC43301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37" y="3488432"/>
            <a:ext cx="2480228" cy="24653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B112FDF-0458-4318-BAC1-A03443991BC1}"/>
              </a:ext>
            </a:extLst>
          </p:cNvPr>
          <p:cNvSpPr txBox="1"/>
          <p:nvPr/>
        </p:nvSpPr>
        <p:spPr>
          <a:xfrm>
            <a:off x="2026268" y="1828715"/>
            <a:ext cx="422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do you want?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F3168F3-99F0-4959-9639-054BBC73296A}"/>
              </a:ext>
            </a:extLst>
          </p:cNvPr>
          <p:cNvSpPr txBox="1"/>
          <p:nvPr/>
        </p:nvSpPr>
        <p:spPr>
          <a:xfrm>
            <a:off x="2026269" y="1828715"/>
            <a:ext cx="4226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do you want?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C3F79F-36B3-4CDB-9C88-2241FBB96981}"/>
              </a:ext>
            </a:extLst>
          </p:cNvPr>
          <p:cNvSpPr txBox="1"/>
          <p:nvPr/>
        </p:nvSpPr>
        <p:spPr>
          <a:xfrm>
            <a:off x="2026270" y="1829149"/>
            <a:ext cx="438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do you want?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1B663E-A4C1-4737-B5BE-7B88F2B5FB97}"/>
              </a:ext>
            </a:extLst>
          </p:cNvPr>
          <p:cNvSpPr txBox="1"/>
          <p:nvPr/>
        </p:nvSpPr>
        <p:spPr>
          <a:xfrm>
            <a:off x="2022282" y="1825508"/>
            <a:ext cx="4457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do you want?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23C201-5A4D-46BD-B062-C07795E4216A}"/>
              </a:ext>
            </a:extLst>
          </p:cNvPr>
          <p:cNvSpPr txBox="1"/>
          <p:nvPr/>
        </p:nvSpPr>
        <p:spPr>
          <a:xfrm>
            <a:off x="6553298" y="1625929"/>
            <a:ext cx="4457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 want some yams.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D21EBAA-3C5D-4D50-B391-DA58503BD789}"/>
              </a:ext>
            </a:extLst>
          </p:cNvPr>
          <p:cNvSpPr txBox="1"/>
          <p:nvPr/>
        </p:nvSpPr>
        <p:spPr>
          <a:xfrm>
            <a:off x="6553298" y="1625929"/>
            <a:ext cx="406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 want some yams.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813C07-BDA6-4B77-8001-ECC937ADB3CD}"/>
              </a:ext>
            </a:extLst>
          </p:cNvPr>
          <p:cNvSpPr txBox="1"/>
          <p:nvPr/>
        </p:nvSpPr>
        <p:spPr>
          <a:xfrm>
            <a:off x="6553296" y="1625929"/>
            <a:ext cx="419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 want some yams.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C4E1261-3930-4C41-9B08-125D84F97858}"/>
              </a:ext>
            </a:extLst>
          </p:cNvPr>
          <p:cNvSpPr txBox="1"/>
          <p:nvPr/>
        </p:nvSpPr>
        <p:spPr>
          <a:xfrm>
            <a:off x="6553298" y="1624129"/>
            <a:ext cx="449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 want some yam</a:t>
            </a:r>
            <a:r>
              <a:rPr lang="en-US" sz="3200" dirty="0">
                <a:solidFill>
                  <a:schemeClr val="accent5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3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6" name="Track 051">
            <a:hlinkClick r:id="" action="ppaction://media"/>
            <a:extLst>
              <a:ext uri="{FF2B5EF4-FFF2-40B4-BE49-F238E27FC236}">
                <a16:creationId xmlns:a16="http://schemas.microsoft.com/office/drawing/2014/main" id="{DCC34135-1997-4FAD-A937-91FE08EE68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54" end="5980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6216" y="-12920"/>
            <a:ext cx="487363" cy="487363"/>
          </a:xfrm>
          <a:prstGeom prst="rect">
            <a:avLst/>
          </a:prstGeom>
        </p:spPr>
      </p:pic>
      <p:pic>
        <p:nvPicPr>
          <p:cNvPr id="57" name="Track 051">
            <a:hlinkClick r:id="" action="ppaction://media"/>
            <a:extLst>
              <a:ext uri="{FF2B5EF4-FFF2-40B4-BE49-F238E27FC236}">
                <a16:creationId xmlns:a16="http://schemas.microsoft.com/office/drawing/2014/main" id="{01AD92D0-8368-46A5-AD47-7B844DBB5B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 end="2872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6216" y="610948"/>
            <a:ext cx="487363" cy="487363"/>
          </a:xfrm>
          <a:prstGeom prst="rect">
            <a:avLst/>
          </a:prstGeom>
        </p:spPr>
      </p:pic>
      <p:pic>
        <p:nvPicPr>
          <p:cNvPr id="58" name="Track 051">
            <a:hlinkClick r:id="" action="ppaction://media"/>
            <a:extLst>
              <a:ext uri="{FF2B5EF4-FFF2-40B4-BE49-F238E27FC236}">
                <a16:creationId xmlns:a16="http://schemas.microsoft.com/office/drawing/2014/main" id="{497280FB-3D96-4046-B77A-BFDB0F95E0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1" end="2933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6216" y="1160217"/>
            <a:ext cx="487363" cy="48736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0969F638-1F6A-44CA-BFA1-6EB10C87AB5F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Comic Sans MS" panose="030F0702030302020204" pitchFamily="66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6BC5BEB5-0F52-47A8-BAD3-DD01FD82A963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C81AF80-9EB4-4D5B-A9C8-F4C6119E88C1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62" name="Minus Sign 34">
              <a:extLst>
                <a:ext uri="{FF2B5EF4-FFF2-40B4-BE49-F238E27FC236}">
                  <a16:creationId xmlns:a16="http://schemas.microsoft.com/office/drawing/2014/main" id="{82A9C75A-A7AB-4EDF-8AE4-BBD9AA11CC8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omic Sans MS" panose="030F0702030302020204" pitchFamily="66" charset="0"/>
              </a:endParaRPr>
            </a:p>
          </p:txBody>
        </p:sp>
        <p:sp>
          <p:nvSpPr>
            <p:cNvPr id="63" name="Minus Sign 35">
              <a:extLst>
                <a:ext uri="{FF2B5EF4-FFF2-40B4-BE49-F238E27FC236}">
                  <a16:creationId xmlns:a16="http://schemas.microsoft.com/office/drawing/2014/main" id="{94C8D4D4-69E3-44A1-A242-CDD98CA824F0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omic Sans MS" panose="030F0702030302020204" pitchFamily="66" charset="0"/>
              </a:endParaRP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3" y="441579"/>
            <a:ext cx="663055" cy="61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4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5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2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21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05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59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59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59"/>
                            </p:stCondLst>
                            <p:childTnLst>
                              <p:par>
                                <p:cTn id="6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49" grpId="0"/>
      <p:bldP spid="49" grpId="1"/>
      <p:bldP spid="50" grpId="0"/>
      <p:bldP spid="50" grpId="1"/>
      <p:bldP spid="51" grpId="0"/>
      <p:bldP spid="51" grpId="1"/>
      <p:bldP spid="51" grpId="2"/>
      <p:bldP spid="51" grpId="3"/>
      <p:bldP spid="53" grpId="0"/>
      <p:bldP spid="53" grpId="1"/>
      <p:bldP spid="54" grpId="0"/>
      <p:bldP spid="54" grpId="1"/>
      <p:bldP spid="55" grpId="0"/>
      <p:bldP spid="55" grpId="1"/>
      <p:bldP spid="55" grpId="2"/>
      <p:bldP spid="55" grpId="3"/>
      <p:bldP spid="60" grpId="0" animBg="1"/>
      <p:bldP spid="6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753260" y="1360360"/>
            <a:ext cx="3988453" cy="680367"/>
          </a:xfrm>
          <a:prstGeom prst="wedgeRoundRectCallout">
            <a:avLst>
              <a:gd name="adj1" fmla="val -64545"/>
              <a:gd name="adj2" fmla="val 35396"/>
              <a:gd name="adj3" fmla="val 16667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Bùi Liễu 0968142780"/>
          <p:cNvSpPr txBox="1"/>
          <p:nvPr/>
        </p:nvSpPr>
        <p:spPr>
          <a:xfrm>
            <a:off x="4442015" y="404917"/>
            <a:ext cx="3892375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Sentence parttern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C590304-132B-4E69-BE17-0B166C22C7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7"/>
          <a:stretch/>
        </p:blipFill>
        <p:spPr>
          <a:xfrm>
            <a:off x="822997" y="1483212"/>
            <a:ext cx="1664654" cy="13248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5160E4-6FA3-4A4F-9D53-38701BE04E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34"/>
          <a:stretch/>
        </p:blipFill>
        <p:spPr>
          <a:xfrm rot="258920">
            <a:off x="8857899" y="1129789"/>
            <a:ext cx="1731302" cy="1196240"/>
          </a:xfrm>
          <a:prstGeom prst="rect">
            <a:avLst/>
          </a:prstGeom>
        </p:spPr>
      </p:pic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831B663E-A4C1-4737-B5BE-7B88F2B5FB97}"/>
              </a:ext>
            </a:extLst>
          </p:cNvPr>
          <p:cNvSpPr txBox="1"/>
          <p:nvPr/>
        </p:nvSpPr>
        <p:spPr>
          <a:xfrm>
            <a:off x="2711158" y="1435523"/>
            <a:ext cx="436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do you want?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20" y="3960882"/>
            <a:ext cx="1609145" cy="142523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62" y="4139713"/>
            <a:ext cx="2174008" cy="126416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125" y="3895380"/>
            <a:ext cx="1790410" cy="1462588"/>
          </a:xfrm>
          <a:prstGeom prst="rect">
            <a:avLst/>
          </a:prstGeom>
        </p:spPr>
      </p:pic>
      <p:cxnSp>
        <p:nvCxnSpPr>
          <p:cNvPr id="5" name="Bùi Liễu 0968142780"/>
          <p:cNvCxnSpPr>
            <a:stCxn id="68" idx="2"/>
          </p:cNvCxnSpPr>
          <p:nvPr/>
        </p:nvCxnSpPr>
        <p:spPr>
          <a:xfrm flipH="1">
            <a:off x="3241507" y="2882100"/>
            <a:ext cx="3338944" cy="10787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Bùi Liễu 0968142780"/>
          <p:cNvCxnSpPr>
            <a:stCxn id="68" idx="2"/>
          </p:cNvCxnSpPr>
          <p:nvPr/>
        </p:nvCxnSpPr>
        <p:spPr>
          <a:xfrm>
            <a:off x="6580451" y="2882100"/>
            <a:ext cx="0" cy="12576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Bùi Liễu 0968142780"/>
          <p:cNvSpPr/>
          <p:nvPr/>
        </p:nvSpPr>
        <p:spPr>
          <a:xfrm>
            <a:off x="4648200" y="2201733"/>
            <a:ext cx="3864502" cy="680367"/>
          </a:xfrm>
          <a:prstGeom prst="wedgeRoundRectCallout">
            <a:avLst>
              <a:gd name="adj1" fmla="val 61809"/>
              <a:gd name="adj2" fmla="val -33083"/>
              <a:gd name="adj3" fmla="val 16667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Bùi Liễu 0968142780">
            <a:extLst>
              <a:ext uri="{FF2B5EF4-FFF2-40B4-BE49-F238E27FC236}">
                <a16:creationId xmlns:a16="http://schemas.microsoft.com/office/drawing/2014/main" id="{4C4E1261-3930-4C41-9B08-125D84F97858}"/>
              </a:ext>
            </a:extLst>
          </p:cNvPr>
          <p:cNvSpPr txBox="1"/>
          <p:nvPr/>
        </p:nvSpPr>
        <p:spPr>
          <a:xfrm>
            <a:off x="4742282" y="2222308"/>
            <a:ext cx="5023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 </a:t>
            </a:r>
            <a:r>
              <a:rPr lang="en-US" sz="3200" b="1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want some ___.</a:t>
            </a:r>
            <a:endParaRPr lang="en-US" sz="3200" b="1" dirty="0">
              <a:effectLst>
                <a:glow rad="1651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0" name="Bùi Liễu 0968142780"/>
          <p:cNvCxnSpPr>
            <a:stCxn id="68" idx="2"/>
          </p:cNvCxnSpPr>
          <p:nvPr/>
        </p:nvCxnSpPr>
        <p:spPr>
          <a:xfrm>
            <a:off x="6580451" y="2882100"/>
            <a:ext cx="3143099" cy="10787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5425847" y="5486401"/>
            <a:ext cx="1698011" cy="5418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ogurt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945040" y="5434210"/>
            <a:ext cx="2409074" cy="5418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o-yos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906654" y="5562106"/>
            <a:ext cx="1698011" cy="5418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ams</a:t>
            </a:r>
          </a:p>
        </p:txBody>
      </p:sp>
      <p:pic>
        <p:nvPicPr>
          <p:cNvPr id="75" name="Track 051">
            <a:hlinkClick r:id="" action="ppaction://media"/>
            <a:extLst>
              <a:ext uri="{FF2B5EF4-FFF2-40B4-BE49-F238E27FC236}">
                <a16:creationId xmlns:a16="http://schemas.microsoft.com/office/drawing/2014/main" id="{DCC34135-1997-4FAD-A937-91FE08EE68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54" end="5980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87" y="1826735"/>
            <a:ext cx="265251" cy="260903"/>
          </a:xfrm>
          <a:prstGeom prst="rect">
            <a:avLst/>
          </a:prstGeom>
        </p:spPr>
      </p:pic>
      <p:pic>
        <p:nvPicPr>
          <p:cNvPr id="76" name="Track 051">
            <a:hlinkClick r:id="" action="ppaction://media"/>
            <a:extLst>
              <a:ext uri="{FF2B5EF4-FFF2-40B4-BE49-F238E27FC236}">
                <a16:creationId xmlns:a16="http://schemas.microsoft.com/office/drawing/2014/main" id="{01AD92D0-8368-46A5-AD47-7B844DBB5B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 end="2872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78" y="5208386"/>
            <a:ext cx="252565" cy="248425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13" y="5200179"/>
            <a:ext cx="249042" cy="244959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085" y="5058131"/>
            <a:ext cx="2324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1" grpId="0"/>
      <p:bldP spid="72" grpId="0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2" y="643888"/>
            <a:ext cx="747877" cy="6589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41744" y="740799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57" y="1176956"/>
            <a:ext cx="553899" cy="5235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95" y="3260699"/>
            <a:ext cx="2542730" cy="17505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0"/>
            <a:ext cx="3030325" cy="1630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99" y="3404430"/>
            <a:ext cx="2105705" cy="1720153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2724683" y="541507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5734014" y="541507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9" name="Oval 28"/>
          <p:cNvSpPr/>
          <p:nvPr/>
        </p:nvSpPr>
        <p:spPr>
          <a:xfrm>
            <a:off x="8720043" y="541507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366856" y="1718090"/>
            <a:ext cx="5224196" cy="1283848"/>
            <a:chOff x="2463560" y="989273"/>
            <a:chExt cx="5224196" cy="128384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560" y="989273"/>
              <a:ext cx="5224196" cy="128384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892363" y="1375546"/>
              <a:ext cx="46221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702030302020204" pitchFamily="66" charset="0"/>
                </a:rPr>
                <a:t>What do you want?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229511" y="2170657"/>
            <a:ext cx="3700540" cy="1139705"/>
            <a:chOff x="3225388" y="1211888"/>
            <a:chExt cx="3700540" cy="1139705"/>
          </a:xfrm>
        </p:grpSpPr>
        <p:grpSp>
          <p:nvGrpSpPr>
            <p:cNvPr id="35" name="Group 34"/>
            <p:cNvGrpSpPr/>
            <p:nvPr/>
          </p:nvGrpSpPr>
          <p:grpSpPr>
            <a:xfrm>
              <a:off x="3225388" y="1211888"/>
              <a:ext cx="3700540" cy="1139705"/>
              <a:chOff x="3225388" y="1211888"/>
              <a:chExt cx="3700540" cy="1139705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2075" y="1211888"/>
                <a:ext cx="2750772" cy="1139705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3225388" y="1520131"/>
                <a:ext cx="37005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latin typeface="Comic Sans MS" panose="030F0702030302020204" pitchFamily="66" charset="0"/>
                  </a:rPr>
                  <a:t>I         .</a:t>
                </a:r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>
              <a:off x="4702741" y="1891701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5548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59" y="2975280"/>
            <a:ext cx="4775048" cy="3287344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5677355" y="5932921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817117" y="1817223"/>
            <a:ext cx="5224196" cy="1283848"/>
            <a:chOff x="1638704" y="1720352"/>
            <a:chExt cx="5224196" cy="128384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704" y="1720352"/>
              <a:ext cx="5224196" cy="1283848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880945" y="2094705"/>
              <a:ext cx="44906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Comic Sans MS" panose="030F0702030302020204" pitchFamily="66" charset="0"/>
                </a:rPr>
                <a:t>What do you want?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66192" y="2418701"/>
            <a:ext cx="5348860" cy="1502575"/>
            <a:chOff x="2822617" y="1269463"/>
            <a:chExt cx="3700540" cy="1139705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095" y="1269463"/>
              <a:ext cx="3627062" cy="1139705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822617" y="1676461"/>
              <a:ext cx="3700540" cy="396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Comic Sans MS" panose="030F0702030302020204" pitchFamily="66" charset="0"/>
                </a:rPr>
                <a:t>I</a:t>
              </a:r>
              <a:r>
                <a:rPr lang="en-US" sz="2800">
                  <a:solidFill>
                    <a:srgbClr val="002D86"/>
                  </a:solidFill>
                  <a:latin typeface="Comic Sans MS" panose="030F0702030302020204" pitchFamily="66" charset="0"/>
                </a:rPr>
                <a:t> ________________.</a:t>
              </a:r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300277"/>
            <a:ext cx="747877" cy="658939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928076" y="368135"/>
            <a:ext cx="302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77" name="Bùi Liễu 0968142780"/>
          <p:cNvSpPr txBox="1"/>
          <p:nvPr/>
        </p:nvSpPr>
        <p:spPr>
          <a:xfrm>
            <a:off x="6959358" y="2859742"/>
            <a:ext cx="410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C00000"/>
                </a:solidFill>
                <a:latin typeface="Comic Sans MS" panose="030F0702030302020204" pitchFamily="66" charset="0"/>
              </a:rPr>
              <a:t>want some yams</a:t>
            </a:r>
          </a:p>
        </p:txBody>
      </p:sp>
      <p:pic>
        <p:nvPicPr>
          <p:cNvPr id="7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1AD92D0-8368-46A5-AD47-7B844DBB5B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 end="2872.062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3506073"/>
            <a:ext cx="308226" cy="303174"/>
          </a:xfrm>
          <a:prstGeom prst="rect">
            <a:avLst/>
          </a:prstGeom>
        </p:spPr>
      </p:pic>
      <p:pic>
        <p:nvPicPr>
          <p:cNvPr id="14" name="Track 051">
            <a:hlinkClick r:id="" action="ppaction://media"/>
            <a:extLst>
              <a:ext uri="{FF2B5EF4-FFF2-40B4-BE49-F238E27FC236}">
                <a16:creationId xmlns:a16="http://schemas.microsoft.com/office/drawing/2014/main" id="{DCC34135-1997-4FAD-A937-91FE08EE68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54" end="5980.062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52" y="2562750"/>
            <a:ext cx="300073" cy="2951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76" y="738651"/>
            <a:ext cx="590119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9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450</Words>
  <Application>Microsoft Office PowerPoint</Application>
  <PresentationFormat>Widescreen</PresentationFormat>
  <Paragraphs>139</Paragraphs>
  <Slides>26</Slides>
  <Notes>23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.VnArabia</vt:lpstr>
      <vt:lpstr>Arial</vt:lpstr>
      <vt:lpstr>Calibri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120</cp:revision>
  <dcterms:created xsi:type="dcterms:W3CDTF">2006-08-16T00:00:00Z</dcterms:created>
  <dcterms:modified xsi:type="dcterms:W3CDTF">2025-02-09T14:29:27Z</dcterms:modified>
</cp:coreProperties>
</file>