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5"/>
  </p:notesMasterIdLst>
  <p:sldIdLst>
    <p:sldId id="368" r:id="rId2"/>
    <p:sldId id="260" r:id="rId3"/>
    <p:sldId id="285" r:id="rId4"/>
    <p:sldId id="313" r:id="rId5"/>
    <p:sldId id="318" r:id="rId6"/>
    <p:sldId id="362" r:id="rId7"/>
    <p:sldId id="363" r:id="rId8"/>
    <p:sldId id="364" r:id="rId9"/>
    <p:sldId id="365" r:id="rId10"/>
    <p:sldId id="366" r:id="rId11"/>
    <p:sldId id="357" r:id="rId12"/>
    <p:sldId id="356" r:id="rId13"/>
    <p:sldId id="358" r:id="rId14"/>
  </p:sldIdLst>
  <p:sldSz cx="12192000" cy="6858000"/>
  <p:notesSz cx="6858000" cy="9144000"/>
  <p:embeddedFontLst>
    <p:embeddedFont>
      <p:font typeface="#9Slide07 HoneyCream" panose="020B0604020202020204" charset="0"/>
      <p:regular r:id="rId16"/>
    </p:embeddedFont>
    <p:embeddedFont>
      <p:font typeface="Cambria" panose="02040503050406030204" pitchFamily="18" charset="0"/>
      <p:regular r:id="rId17"/>
      <p:bold r:id="rId18"/>
      <p:italic r:id="rId19"/>
      <p:bold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27" autoAdjust="0"/>
    <p:restoredTop sz="94660"/>
  </p:normalViewPr>
  <p:slideViewPr>
    <p:cSldViewPr snapToGrid="0">
      <p:cViewPr varScale="1">
        <p:scale>
          <a:sx n="86" d="100"/>
          <a:sy n="86" d="100"/>
        </p:scale>
        <p:origin x="365" y="-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ACDFBA-AA39-448B-A7CC-172E77DE03A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A48534-717A-49AF-909E-EF8C58223C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794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68205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2711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51871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8918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5173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17622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30952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32547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53520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82555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08910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3"/>
          <a:srcRect l="24948" t="4345" r="4820" b="55235"/>
          <a:stretch/>
        </p:blipFill>
        <p:spPr>
          <a:xfrm>
            <a:off x="0" y="0"/>
            <a:ext cx="12192002" cy="688571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" r="7405"/>
          <a:stretch/>
        </p:blipFill>
        <p:spPr>
          <a:xfrm>
            <a:off x="-511657" y="-135255"/>
            <a:ext cx="13215314" cy="712850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D57C2E34-C44E-4D44-A3C1-3DD75C8237A9}"/>
              </a:ext>
            </a:extLst>
          </p:cNvPr>
          <p:cNvSpPr/>
          <p:nvPr userDrawn="1"/>
        </p:nvSpPr>
        <p:spPr>
          <a:xfrm>
            <a:off x="378823" y="2458278"/>
            <a:ext cx="11364686" cy="4099276"/>
          </a:xfrm>
          <a:prstGeom prst="roundRect">
            <a:avLst>
              <a:gd name="adj" fmla="val 144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xmlns="" id="{3CD1C1AF-D22D-3184-64B9-696A23C3990E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A6E25E6D-61FC-1A4C-564C-9BB1EA7DA1D3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9E3AB89-97F9-01ED-2A65-981655E7FCB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24303C9-C388-A38B-1D2F-D16D5FA3567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B692608-06E0-4C96-EEE3-74F65871DA8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E923F89-FC82-CBD2-FD1C-B06A8E8C4C1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xmlns="" id="{C6249BC8-1DBC-143D-D491-7EB652F0A72F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9DB7387-13ED-F05C-94D6-9295FAF04C21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C6F4ECA-9468-E5AE-FE39-4309A2BAE8ED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629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5.jpeg"/><Relationship Id="rId4" Type="http://schemas.openxmlformats.org/officeDocument/2006/relationships/audio" Target="../media/audio3.wav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0+ Hình nền, ảnh hoa sen đẹp cho Powerpoint, máy tính, điện thoạ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/>
          <p:cNvSpPr txBox="1"/>
          <p:nvPr/>
        </p:nvSpPr>
        <p:spPr>
          <a:xfrm>
            <a:off x="245709" y="1464068"/>
            <a:ext cx="11700585" cy="706955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 defTabSz="914377">
              <a:defRPr/>
            </a:pPr>
            <a:r>
              <a:rPr lang="en-US" sz="6000" dirty="0">
                <a:ln w="38100">
                  <a:solidFill>
                    <a:srgbClr val="9A5315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glow rad="101600">
                    <a:srgbClr val="DA6FDF">
                      <a:satMod val="175000"/>
                      <a:alpha val="40000"/>
                    </a:srgbClr>
                  </a:glo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 panose="020B0604020202020204"/>
              </a:rPr>
              <a:t>CHÀO ĐÓN </a:t>
            </a:r>
            <a:r>
              <a:rPr lang="en-US" sz="6000" dirty="0">
                <a:ln w="38100">
                  <a:solidFill>
                    <a:srgbClr val="9A5315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glow rad="101600">
                    <a:srgbClr val="DA6FDF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Arial" panose="020B0604020202020204"/>
              </a:rPr>
              <a:t>QUÝ THẦY CÔ GIÁO ĐẾN DỰ GIỜ LỚP 2</a:t>
            </a:r>
          </a:p>
        </p:txBody>
      </p:sp>
      <p:sp>
        <p:nvSpPr>
          <p:cNvPr id="5" name="Hộp Văn bản 4"/>
          <p:cNvSpPr txBox="1"/>
          <p:nvPr/>
        </p:nvSpPr>
        <p:spPr>
          <a:xfrm>
            <a:off x="711201" y="2443781"/>
            <a:ext cx="13297892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6000" b="1" dirty="0">
                <a:ln w="28575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Arial" panose="020B0604020202020204"/>
              </a:rPr>
              <a:t>MÔN: TỰ NHIÊN VÀ XÃ HỘI</a:t>
            </a:r>
          </a:p>
        </p:txBody>
      </p:sp>
      <p:sp>
        <p:nvSpPr>
          <p:cNvPr id="6" name="Hộp Văn bản 5"/>
          <p:cNvSpPr txBox="1"/>
          <p:nvPr/>
        </p:nvSpPr>
        <p:spPr>
          <a:xfrm>
            <a:off x="3352801" y="4156507"/>
            <a:ext cx="53533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sz="4000" b="1" dirty="0" err="1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Giáo</a:t>
            </a:r>
            <a:r>
              <a:rPr lang="en-US" sz="4000" b="1" dirty="0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000" b="1" dirty="0" err="1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viên</a:t>
            </a:r>
            <a:r>
              <a:rPr lang="en-US" sz="4000" b="1" dirty="0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: </a:t>
            </a:r>
            <a:r>
              <a:rPr lang="en-US" sz="4000" b="1" dirty="0" err="1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Vũ</a:t>
            </a:r>
            <a:r>
              <a:rPr lang="en-US" sz="4000" b="1" dirty="0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000" b="1" dirty="0" err="1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Thị</a:t>
            </a:r>
            <a:r>
              <a:rPr lang="en-US" sz="4000" b="1" dirty="0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000" b="1" dirty="0" err="1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Ngọc</a:t>
            </a:r>
            <a:endParaRPr lang="vi-VN" altLang="en-US" sz="4000" b="1" dirty="0">
              <a:solidFill>
                <a:srgbClr val="DA6FDF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7" name="Hộp Văn bản 6"/>
          <p:cNvSpPr txBox="1"/>
          <p:nvPr/>
        </p:nvSpPr>
        <p:spPr>
          <a:xfrm>
            <a:off x="3352801" y="9615"/>
            <a:ext cx="5283199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2400" b="1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Arial" panose="020B0604020202020204"/>
              </a:rPr>
              <a:t>TRƯỜNG TIỂU HỌC</a:t>
            </a:r>
            <a:r>
              <a:rPr lang="vi-VN" altLang="en-US" sz="2400" b="1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altLang="en-US" sz="2400" b="1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Arial" panose="020B0604020202020204"/>
              </a:rPr>
              <a:t>HÒA NGHĨA</a:t>
            </a:r>
            <a:endParaRPr lang="en-US" sz="2400" b="1" dirty="0">
              <a:ln>
                <a:solidFill>
                  <a:srgbClr val="0000FF"/>
                </a:solidFill>
              </a:ln>
              <a:solidFill>
                <a:srgbClr val="0000FF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16559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76F208A-D2E7-E7D3-8E6E-3352A13F49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217" y="950214"/>
            <a:ext cx="9403277" cy="5325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86725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1243359-3DF2-5C84-BFD4-C93C6CE18784}"/>
              </a:ext>
            </a:extLst>
          </p:cNvPr>
          <p:cNvGrpSpPr/>
          <p:nvPr/>
        </p:nvGrpSpPr>
        <p:grpSpPr>
          <a:xfrm>
            <a:off x="1264924" y="1065477"/>
            <a:ext cx="4119876" cy="1323439"/>
            <a:chOff x="-1364356" y="250008"/>
            <a:chExt cx="8600680" cy="319940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74A9CA68-0CF4-3F82-4E2E-EBF75F086B5D}"/>
                </a:ext>
              </a:extLst>
            </p:cNvPr>
            <p:cNvSpPr/>
            <p:nvPr/>
          </p:nvSpPr>
          <p:spPr>
            <a:xfrm>
              <a:off x="-1364356" y="461974"/>
              <a:ext cx="8600680" cy="2787769"/>
            </a:xfrm>
            <a:prstGeom prst="roundRect">
              <a:avLst/>
            </a:prstGeom>
            <a:solidFill>
              <a:srgbClr val="D2F9F9"/>
            </a:solidFill>
            <a:ln w="38100">
              <a:solidFill>
                <a:srgbClr val="5A857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AB687F4D-A980-047E-6EA1-39EC03248A65}"/>
                </a:ext>
              </a:extLst>
            </p:cNvPr>
            <p:cNvSpPr txBox="1"/>
            <p:nvPr/>
          </p:nvSpPr>
          <p:spPr>
            <a:xfrm>
              <a:off x="-1364356" y="250008"/>
              <a:ext cx="8600680" cy="3199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Việc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làm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ảnh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hưởng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tốt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8F3B910C-2281-4119-5F2A-1EB27FA19241}"/>
              </a:ext>
            </a:extLst>
          </p:cNvPr>
          <p:cNvGrpSpPr/>
          <p:nvPr/>
        </p:nvGrpSpPr>
        <p:grpSpPr>
          <a:xfrm>
            <a:off x="6096000" y="982882"/>
            <a:ext cx="6004557" cy="1323439"/>
            <a:chOff x="-3555633" y="262296"/>
            <a:chExt cx="14025107" cy="319941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AFA13E9B-2DEB-9237-E4D6-6448C7714F91}"/>
                </a:ext>
              </a:extLst>
            </p:cNvPr>
            <p:cNvSpPr/>
            <p:nvPr/>
          </p:nvSpPr>
          <p:spPr>
            <a:xfrm>
              <a:off x="-2938618" y="461974"/>
              <a:ext cx="12691334" cy="2800056"/>
            </a:xfrm>
            <a:prstGeom prst="roundRect">
              <a:avLst/>
            </a:prstGeom>
            <a:solidFill>
              <a:srgbClr val="D2F9F9"/>
            </a:solidFill>
            <a:ln w="38100">
              <a:solidFill>
                <a:srgbClr val="5A857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C0F24EA2-8009-6F20-35C9-17221F7C20CD}"/>
                </a:ext>
              </a:extLst>
            </p:cNvPr>
            <p:cNvSpPr txBox="1"/>
            <p:nvPr/>
          </p:nvSpPr>
          <p:spPr>
            <a:xfrm>
              <a:off x="-3555633" y="262296"/>
              <a:ext cx="14025107" cy="31994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Việc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làm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ảnh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hưởng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không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tốt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578D9A96-1E7B-08B5-5C2A-9830530AB4DE}"/>
              </a:ext>
            </a:extLst>
          </p:cNvPr>
          <p:cNvCxnSpPr/>
          <p:nvPr/>
        </p:nvCxnSpPr>
        <p:spPr>
          <a:xfrm>
            <a:off x="5963920" y="1065477"/>
            <a:ext cx="0" cy="508132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404106E-DFF9-51C5-121B-65B62B7CEB8C}"/>
              </a:ext>
            </a:extLst>
          </p:cNvPr>
          <p:cNvSpPr txBox="1"/>
          <p:nvPr/>
        </p:nvSpPr>
        <p:spPr>
          <a:xfrm>
            <a:off x="434854" y="2658854"/>
            <a:ext cx="552906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Trồng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cây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phủ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xanh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đồi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trọc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đất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trống</a:t>
            </a:r>
            <a:endParaRPr lang="en-US" sz="3000" b="1" dirty="0">
              <a:solidFill>
                <a:prstClr val="black"/>
              </a:solidFill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Nhổ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c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ỏ,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bắt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sâu</a:t>
            </a:r>
            <a:endParaRPr lang="en-US" sz="3000" b="1" dirty="0">
              <a:solidFill>
                <a:prstClr val="black"/>
              </a:solidFill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Xới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đất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để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trồng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cây</a:t>
            </a:r>
            <a:endParaRPr lang="en-US" sz="3000" b="1" dirty="0">
              <a:solidFill>
                <a:prstClr val="black"/>
              </a:solidFill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Thu,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nhặt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rác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xung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quanh</a:t>
            </a:r>
            <a:endParaRPr lang="en-US" sz="3000" b="1" dirty="0">
              <a:solidFill>
                <a:prstClr val="black"/>
              </a:solidFill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Tái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chế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các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vật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dụng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bảo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vệ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môi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trường</a:t>
            </a:r>
            <a:endParaRPr lang="en-US" sz="3000" b="1" dirty="0">
              <a:solidFill>
                <a:prstClr val="black"/>
              </a:solidFill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…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000" b="1" dirty="0">
              <a:solidFill>
                <a:prstClr val="black"/>
              </a:solidFill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4486C2F-5EB4-704D-6216-653555865BB3}"/>
              </a:ext>
            </a:extLst>
          </p:cNvPr>
          <p:cNvSpPr txBox="1"/>
          <p:nvPr/>
        </p:nvSpPr>
        <p:spPr>
          <a:xfrm>
            <a:off x="5963915" y="2648340"/>
            <a:ext cx="552906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Chặt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cây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đốt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rừng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bừa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bãi</a:t>
            </a:r>
            <a:endParaRPr lang="en-US" sz="3000" b="1" dirty="0">
              <a:solidFill>
                <a:prstClr val="black"/>
              </a:solidFill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Đánh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bắt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thủy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sản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bằng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mìn</a:t>
            </a:r>
            <a:endParaRPr lang="en-US" sz="3000" b="1" dirty="0">
              <a:solidFill>
                <a:prstClr val="black"/>
              </a:solidFill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Sử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dụng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thuốc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trừ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sâu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phân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bón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hóa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học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quá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mức</a:t>
            </a:r>
            <a:endParaRPr lang="en-US" sz="3000" b="1" dirty="0">
              <a:solidFill>
                <a:prstClr val="black"/>
              </a:solidFill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Bức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lá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bẻ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cành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,…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Xả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rác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bừa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bãi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,…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…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000" b="1" dirty="0">
              <a:solidFill>
                <a:prstClr val="black"/>
              </a:solidFill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000" b="1" dirty="0">
              <a:solidFill>
                <a:prstClr val="black"/>
              </a:solidFill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4363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206E081-E5C7-9E62-6B9E-5C7BDA1EB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6703" y="413100"/>
            <a:ext cx="4775200" cy="6215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1647756-8E6E-CBE3-C210-C6A6E344E150}"/>
              </a:ext>
            </a:extLst>
          </p:cNvPr>
          <p:cNvGrpSpPr/>
          <p:nvPr/>
        </p:nvGrpSpPr>
        <p:grpSpPr>
          <a:xfrm>
            <a:off x="511867" y="2631441"/>
            <a:ext cx="6463244" cy="4683560"/>
            <a:chOff x="380540" y="1267170"/>
            <a:chExt cx="8459921" cy="49802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089D1F9C-31BC-8E2B-C8F9-59996855C5B5}"/>
                </a:ext>
              </a:extLst>
            </p:cNvPr>
            <p:cNvSpPr/>
            <p:nvPr/>
          </p:nvSpPr>
          <p:spPr>
            <a:xfrm>
              <a:off x="380540" y="1267170"/>
              <a:ext cx="8228258" cy="407450"/>
            </a:xfrm>
            <a:prstGeom prst="roundRect">
              <a:avLst/>
            </a:prstGeom>
            <a:solidFill>
              <a:srgbClr val="E3F3D1"/>
            </a:solidFill>
            <a:ln w="38100">
              <a:solidFill>
                <a:srgbClr val="26683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0E003A0E-03A2-5BED-4FAA-CF3A453B3B8D}"/>
                </a:ext>
              </a:extLst>
            </p:cNvPr>
            <p:cNvSpPr txBox="1"/>
            <p:nvPr/>
          </p:nvSpPr>
          <p:spPr>
            <a:xfrm>
              <a:off x="612203" y="1301423"/>
              <a:ext cx="8228258" cy="463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Nêu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được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tên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môi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trường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sống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của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thực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vật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động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vật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  <a:p>
              <a:pPr marL="457200" marR="0" lvl="0" indent="-4572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Biết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phân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loại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thực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vật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động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vật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theo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môi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trường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sống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.</a:t>
              </a:r>
            </a:p>
            <a:p>
              <a:pPr marL="457200" marR="0" lvl="0" indent="-4572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Thực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hiện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được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việc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làm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bảo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vệ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môi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trường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sống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của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thực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vật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động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vật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.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F688447-02EC-B56E-CEC2-030E051C3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51846" y="1196239"/>
            <a:ext cx="10967655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5096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anh Vẽ Bảo Vệ Môi Trường Xanh, Sạch, Đẹp Của Lớp 3, 5">
            <a:extLst>
              <a:ext uri="{FF2B5EF4-FFF2-40B4-BE49-F238E27FC236}">
                <a16:creationId xmlns:a16="http://schemas.microsoft.com/office/drawing/2014/main" xmlns="" id="{F6478274-6D00-8996-61C8-B32FD6911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830" y="1066555"/>
            <a:ext cx="6877050" cy="458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ẽ Tranh Bảo Vệ Môi Trường Sạch Đẹp [Vì Môi Trường Tương Lai]">
            <a:extLst>
              <a:ext uri="{FF2B5EF4-FFF2-40B4-BE49-F238E27FC236}">
                <a16:creationId xmlns:a16="http://schemas.microsoft.com/office/drawing/2014/main" xmlns="" id="{660A82A2-AC51-7F6E-E910-72BB36A88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732" y="915547"/>
            <a:ext cx="6816090" cy="472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OP 40 tranh vẽ bảo vệ môi trường 2022">
            <a:extLst>
              <a:ext uri="{FF2B5EF4-FFF2-40B4-BE49-F238E27FC236}">
                <a16:creationId xmlns:a16="http://schemas.microsoft.com/office/drawing/2014/main" xmlns="" id="{DD9A9F32-9C27-B869-6C3F-54530350E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830" y="985642"/>
            <a:ext cx="6871681" cy="458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123+ Tranh Vẽ Bảo Vệ Môi Trường Vì Tương Lai Xanh - Sạch - Đẹp">
            <a:extLst>
              <a:ext uri="{FF2B5EF4-FFF2-40B4-BE49-F238E27FC236}">
                <a16:creationId xmlns:a16="http://schemas.microsoft.com/office/drawing/2014/main" xmlns="" id="{8309E5E0-C2C1-E38B-419D-4C60985DC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520" y="1136649"/>
            <a:ext cx="3077692" cy="458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ổng hợp các bức vẽ tranh bảo vệ môi trường đẹp nhất">
            <a:extLst>
              <a:ext uri="{FF2B5EF4-FFF2-40B4-BE49-F238E27FC236}">
                <a16:creationId xmlns:a16="http://schemas.microsoft.com/office/drawing/2014/main" xmlns="" id="{E07F16D7-413A-6A39-3F4B-FB0423EC0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044" y="1206745"/>
            <a:ext cx="7364436" cy="4142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4108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-2" y="-1"/>
            <a:ext cx="12192002" cy="688571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059" y="696686"/>
            <a:ext cx="10429314" cy="531681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41371"/>
            <a:ext cx="12192002" cy="244434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46" r="46220" b="15574"/>
          <a:stretch/>
        </p:blipFill>
        <p:spPr>
          <a:xfrm>
            <a:off x="0" y="2772978"/>
            <a:ext cx="3017139" cy="378020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t="14991" r="5461" b="15724"/>
          <a:stretch/>
        </p:blipFill>
        <p:spPr>
          <a:xfrm>
            <a:off x="9387315" y="3150857"/>
            <a:ext cx="2990456" cy="37348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C3119E2-0E73-43B8-BD66-580F24EDA3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51147" y="1258832"/>
            <a:ext cx="1554615" cy="12193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A6D1BF3-18C8-6F91-CEE0-F69967370E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40051" y="1311057"/>
            <a:ext cx="4273666" cy="829128"/>
          </a:xfrm>
          <a:prstGeom prst="rect">
            <a:avLst/>
          </a:prstGeom>
        </p:spPr>
      </p:pic>
      <p:sp>
        <p:nvSpPr>
          <p:cNvPr id="3" name="文本框 34">
            <a:extLst>
              <a:ext uri="{FF2B5EF4-FFF2-40B4-BE49-F238E27FC236}">
                <a16:creationId xmlns:a16="http://schemas.microsoft.com/office/drawing/2014/main" xmlns="" id="{BCDAFB36-AD41-3A2C-9424-5188A2054C6A}"/>
              </a:ext>
            </a:extLst>
          </p:cNvPr>
          <p:cNvSpPr txBox="1"/>
          <p:nvPr/>
        </p:nvSpPr>
        <p:spPr>
          <a:xfrm>
            <a:off x="3840051" y="4284160"/>
            <a:ext cx="3997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字魂105号-简雅黑" panose="00000500000000000000" charset="-122"/>
                <a:sym typeface="思源黑体 CN" panose="020B0500000000000000" pitchFamily="34" charset="-122"/>
              </a:rPr>
              <a:t>(</a:t>
            </a:r>
            <a:r>
              <a:rPr kumimoji="1" lang="en-US" altLang="zh-CN" sz="36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字魂105号-简雅黑" panose="00000500000000000000" charset="-122"/>
                <a:sym typeface="思源黑体 CN" panose="020B0500000000000000" pitchFamily="34" charset="-122"/>
              </a:rPr>
              <a:t>Tiết</a:t>
            </a:r>
            <a:r>
              <a:rPr kumimoji="1" lang="en-US" altLang="zh-CN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字魂105号-简雅黑" panose="00000500000000000000" charset="-122"/>
                <a:sym typeface="思源黑体 CN" panose="020B0500000000000000" pitchFamily="34" charset="-122"/>
              </a:rPr>
              <a:t> 2)</a:t>
            </a:r>
            <a:endParaRPr kumimoji="1" lang="zh-CN" altLang="en-US" sz="3600" b="1" i="0" u="none" strike="noStrike" kern="1200" cap="none" spc="0" normalizeH="0" baseline="0" noProof="0" dirty="0">
              <a:ln>
                <a:noFill/>
              </a:ln>
              <a:gradFill>
                <a:gsLst>
                  <a:gs pos="27000">
                    <a:srgbClr val="0E9296"/>
                  </a:gs>
                  <a:gs pos="63000">
                    <a:srgbClr val="A2B813"/>
                  </a:gs>
                </a:gsLst>
                <a:lin ang="16200000" scaled="1"/>
              </a:gradFill>
              <a:effectLst/>
              <a:uLnTx/>
              <a:uFillTx/>
              <a:latin typeface="Cambria" panose="02040503050406030204" pitchFamily="18" charset="0"/>
              <a:ea typeface="思源黑体 CN" panose="020B0500000000000000" pitchFamily="34" charset="-122"/>
              <a:cs typeface="字魂105号-简雅黑" panose="00000500000000000000" charset="-122"/>
              <a:sym typeface="思源黑体 CN" panose="020B0500000000000000" pitchFamily="34" charset="-122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8CCF391-2B7B-51CA-4323-C8B2450DF12F}"/>
              </a:ext>
            </a:extLst>
          </p:cNvPr>
          <p:cNvGrpSpPr/>
          <p:nvPr/>
        </p:nvGrpSpPr>
        <p:grpSpPr>
          <a:xfrm>
            <a:off x="-17364403" y="-4009865"/>
            <a:ext cx="15627669" cy="4729196"/>
            <a:chOff x="-6365766" y="548507"/>
            <a:chExt cx="17184564" cy="13938950"/>
          </a:xfrm>
        </p:grpSpPr>
        <p:sp>
          <p:nvSpPr>
            <p:cNvPr id="6" name="文本框 48">
              <a:extLst>
                <a:ext uri="{FF2B5EF4-FFF2-40B4-BE49-F238E27FC236}">
                  <a16:creationId xmlns:a16="http://schemas.microsoft.com/office/drawing/2014/main" xmlns="" id="{7ADE5FAF-9D17-FCE1-8EF7-177159A76FBA}"/>
                </a:ext>
              </a:extLst>
            </p:cNvPr>
            <p:cNvSpPr txBox="1"/>
            <p:nvPr/>
          </p:nvSpPr>
          <p:spPr>
            <a:xfrm>
              <a:off x="-6365766" y="608089"/>
              <a:ext cx="17184564" cy="13879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5000" b="1" i="0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Hình</a:t>
              </a:r>
              <a:r>
                <a:rPr kumimoji="0" lang="en-US" altLang="zh-CN" sz="15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US" altLang="zh-CN" sz="15000" b="1" i="0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vuông</a:t>
              </a:r>
              <a:r>
                <a:rPr kumimoji="0" lang="en-US" altLang="zh-CN" sz="15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, </a:t>
              </a:r>
              <a:r>
                <a:rPr kumimoji="0" lang="en-US" altLang="zh-CN" sz="15000" b="1" i="0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hình</a:t>
              </a:r>
              <a:r>
                <a:rPr kumimoji="0" lang="en-US" altLang="zh-CN" sz="15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US" altLang="zh-CN" sz="15000" b="1" i="0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tròn</a:t>
              </a:r>
              <a:r>
                <a:rPr kumimoji="0" lang="en-US" altLang="zh-CN" sz="15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, </a:t>
              </a:r>
              <a:r>
                <a:rPr kumimoji="0" lang="en-US" altLang="zh-CN" sz="15000" b="1" i="0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hình</a:t>
              </a:r>
              <a:r>
                <a:rPr kumimoji="0" lang="en-US" altLang="zh-CN" sz="15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 tam </a:t>
              </a:r>
              <a:r>
                <a:rPr kumimoji="0" lang="en-US" altLang="zh-CN" sz="15000" b="1" i="0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giác</a:t>
              </a:r>
              <a:r>
                <a:rPr kumimoji="0" lang="en-US" altLang="zh-CN" sz="15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, </a:t>
              </a:r>
              <a:r>
                <a:rPr kumimoji="0" lang="en-US" altLang="zh-CN" sz="15000" b="1" i="0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hình</a:t>
              </a:r>
              <a:r>
                <a:rPr kumimoji="0" lang="en-US" altLang="zh-CN" sz="15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US" altLang="zh-CN" sz="15000" b="1" i="0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chữ</a:t>
              </a:r>
              <a:r>
                <a:rPr kumimoji="0" lang="en-US" altLang="zh-CN" sz="15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US" altLang="zh-CN" sz="15000" b="1" i="0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nhật</a:t>
              </a:r>
              <a:endParaRPr kumimoji="0" lang="zh-CN" altLang="en-US" sz="150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Wedding K&amp;T" panose="02040603050506020204" pitchFamily="18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" name="文本框 39">
              <a:extLst>
                <a:ext uri="{FF2B5EF4-FFF2-40B4-BE49-F238E27FC236}">
                  <a16:creationId xmlns:a16="http://schemas.microsoft.com/office/drawing/2014/main" xmlns="" id="{E5D94FF3-C5EE-9C3F-D70C-047C24FBBCFA}"/>
                </a:ext>
              </a:extLst>
            </p:cNvPr>
            <p:cNvSpPr txBox="1"/>
            <p:nvPr/>
          </p:nvSpPr>
          <p:spPr>
            <a:xfrm>
              <a:off x="-6096052" y="548507"/>
              <a:ext cx="16628192" cy="13879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5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Hình</a:t>
              </a:r>
              <a:r>
                <a:rPr lang="en-US" altLang="zh-CN" sz="15000" b="1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15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vuông</a:t>
              </a:r>
              <a:r>
                <a:rPr lang="en-US" altLang="zh-CN" sz="15000" b="1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, </a:t>
              </a:r>
              <a:r>
                <a:rPr lang="en-US" altLang="zh-CN" sz="15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hình</a:t>
              </a:r>
              <a:r>
                <a:rPr lang="en-US" altLang="zh-CN" sz="15000" b="1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15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tròn</a:t>
              </a:r>
              <a:r>
                <a:rPr lang="en-US" altLang="zh-CN" sz="15000" b="1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, </a:t>
              </a:r>
              <a:r>
                <a:rPr lang="en-US" altLang="zh-CN" sz="15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hình</a:t>
              </a:r>
              <a:r>
                <a:rPr lang="en-US" altLang="zh-CN" sz="15000" b="1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tam </a:t>
              </a:r>
              <a:r>
                <a:rPr lang="en-US" altLang="zh-CN" sz="15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giác</a:t>
              </a:r>
              <a:r>
                <a:rPr lang="en-US" altLang="zh-CN" sz="15000" b="1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, </a:t>
              </a:r>
              <a:r>
                <a:rPr lang="en-US" altLang="zh-CN" sz="15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hình</a:t>
              </a:r>
              <a:r>
                <a:rPr lang="en-US" altLang="zh-CN" sz="15000" b="1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15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chữ</a:t>
              </a:r>
              <a:r>
                <a:rPr lang="en-US" altLang="zh-CN" sz="15000" b="1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15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nhật</a:t>
              </a:r>
              <a:endParaRPr kumimoji="0" lang="zh-CN" altLang="en-US" sz="15000" b="1" i="0" u="none" strike="noStrike" kern="1200" cap="none" spc="0" normalizeH="0" baseline="0" noProof="0" dirty="0">
                <a:ln w="38100">
                  <a:noFill/>
                </a:ln>
                <a:gradFill flip="none" rotWithShape="1">
                  <a:gsLst>
                    <a:gs pos="80000">
                      <a:srgbClr val="F96B89"/>
                    </a:gs>
                    <a:gs pos="24000">
                      <a:srgbClr val="67BF58"/>
                    </a:gs>
                    <a:gs pos="42000">
                      <a:srgbClr val="FFCE45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UTM Wedding K&amp;T" panose="02040603050506020204" pitchFamily="18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5E114805-C4C6-81C2-441C-E8711D6D3ECB}"/>
              </a:ext>
            </a:extLst>
          </p:cNvPr>
          <p:cNvGrpSpPr/>
          <p:nvPr/>
        </p:nvGrpSpPr>
        <p:grpSpPr>
          <a:xfrm>
            <a:off x="-1491456" y="-4160601"/>
            <a:ext cx="13472441" cy="2554545"/>
            <a:chOff x="-1607704" y="608089"/>
            <a:chExt cx="13932416" cy="10732463"/>
          </a:xfrm>
        </p:grpSpPr>
        <p:sp>
          <p:nvSpPr>
            <p:cNvPr id="13" name="文本框 48">
              <a:extLst>
                <a:ext uri="{FF2B5EF4-FFF2-40B4-BE49-F238E27FC236}">
                  <a16:creationId xmlns:a16="http://schemas.microsoft.com/office/drawing/2014/main" xmlns="" id="{BD5FE73D-B34B-8E21-C2FD-28DDA057FFD2}"/>
                </a:ext>
              </a:extLst>
            </p:cNvPr>
            <p:cNvSpPr txBox="1"/>
            <p:nvPr/>
          </p:nvSpPr>
          <p:spPr>
            <a:xfrm>
              <a:off x="-1607704" y="608089"/>
              <a:ext cx="13932416" cy="10732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8000" b="1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SVN-A Love Of Thunder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ÔN TẬP CHỦ ĐỀ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8000" b="1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SVN-A Love Of Thunder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ĐỘNG VẬT VÀ THỰC VẬT</a:t>
              </a:r>
              <a:endParaRPr kumimoji="0" lang="zh-CN" altLang="en-US" sz="80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A Love Of Thunder" panose="02040603050506020204" pitchFamily="18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5" name="文本框 39">
              <a:extLst>
                <a:ext uri="{FF2B5EF4-FFF2-40B4-BE49-F238E27FC236}">
                  <a16:creationId xmlns:a16="http://schemas.microsoft.com/office/drawing/2014/main" xmlns="" id="{18DBBAD0-5726-1387-4934-AF9908DFF10F}"/>
                </a:ext>
              </a:extLst>
            </p:cNvPr>
            <p:cNvSpPr txBox="1"/>
            <p:nvPr/>
          </p:nvSpPr>
          <p:spPr>
            <a:xfrm>
              <a:off x="-1338116" y="608089"/>
              <a:ext cx="13483962" cy="10732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8000" b="1" dirty="0">
                  <a:ln w="38100">
                    <a:noFill/>
                  </a:ln>
                  <a:gradFill flip="none" rotWithShape="1">
                    <a:gsLst>
                      <a:gs pos="27000">
                        <a:srgbClr val="67BF58"/>
                      </a:gs>
                      <a:gs pos="56000">
                        <a:srgbClr val="FFCE45"/>
                      </a:gs>
                      <a:gs pos="78000">
                        <a:srgbClr val="67BF58"/>
                      </a:gs>
                    </a:gsLst>
                    <a:lin ang="5400000" scaled="1"/>
                    <a:tileRect/>
                  </a:gradFill>
                  <a:latin typeface="SVN-A Love Of Thunder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ÔN TẬP CHỦ ĐỀ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8000" b="1" dirty="0">
                  <a:ln w="38100">
                    <a:noFill/>
                  </a:ln>
                  <a:gradFill flip="none" rotWithShape="1">
                    <a:gsLst>
                      <a:gs pos="27000">
                        <a:srgbClr val="67BF58"/>
                      </a:gs>
                      <a:gs pos="56000">
                        <a:srgbClr val="FFCE45"/>
                      </a:gs>
                      <a:gs pos="78000">
                        <a:srgbClr val="67BF58"/>
                      </a:gs>
                    </a:gsLst>
                    <a:lin ang="5400000" scaled="1"/>
                    <a:tileRect/>
                  </a:gradFill>
                  <a:latin typeface="SVN-A Love Of Thunder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ĐỘNG VẬT VÀ THỰC VẬT</a:t>
              </a:r>
              <a:endParaRPr kumimoji="0" lang="en-US" altLang="zh-CN" sz="8000" b="1" i="0" u="none" strike="noStrike" kern="1200" cap="none" spc="0" normalizeH="0" baseline="0" noProof="0" dirty="0">
                <a:ln w="38100">
                  <a:noFill/>
                </a:ln>
                <a:gradFill flip="none" rotWithShape="1">
                  <a:gsLst>
                    <a:gs pos="27000">
                      <a:srgbClr val="67BF58"/>
                    </a:gs>
                    <a:gs pos="56000">
                      <a:srgbClr val="FFCE45"/>
                    </a:gs>
                    <a:gs pos="78000">
                      <a:srgbClr val="67BF58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SVN-A Love Of Thunder" panose="02040603050506020204" pitchFamily="18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D4A61D8-7051-7A9F-C1C7-25D4211F64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01310" y="2239760"/>
            <a:ext cx="8551147" cy="1787615"/>
          </a:xfrm>
          <a:prstGeom prst="rect">
            <a:avLst/>
          </a:prstGeom>
        </p:spPr>
      </p:pic>
      <p:pic>
        <p:nvPicPr>
          <p:cNvPr id="17" name="图片 43">
            <a:extLst>
              <a:ext uri="{FF2B5EF4-FFF2-40B4-BE49-F238E27FC236}">
                <a16:creationId xmlns:a16="http://schemas.microsoft.com/office/drawing/2014/main" xmlns="" id="{0707BC7B-CCD1-A76B-E817-ED974E0CB15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6994" y="106645"/>
            <a:ext cx="1476376" cy="1278833"/>
          </a:xfrm>
          <a:prstGeom prst="rect">
            <a:avLst/>
          </a:prstGeom>
        </p:spPr>
      </p:pic>
      <p:pic>
        <p:nvPicPr>
          <p:cNvPr id="19" name="图片 31">
            <a:extLst>
              <a:ext uri="{FF2B5EF4-FFF2-40B4-BE49-F238E27FC236}">
                <a16:creationId xmlns:a16="http://schemas.microsoft.com/office/drawing/2014/main" xmlns="" id="{230BB9A0-B034-559D-CBE3-655FF4F399C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939" y="11215"/>
            <a:ext cx="4091257" cy="3960336"/>
          </a:xfrm>
          <a:prstGeom prst="rect">
            <a:avLst/>
          </a:prstGeom>
        </p:spPr>
      </p:pic>
      <p:pic>
        <p:nvPicPr>
          <p:cNvPr id="20" name="图片 39">
            <a:extLst>
              <a:ext uri="{FF2B5EF4-FFF2-40B4-BE49-F238E27FC236}">
                <a16:creationId xmlns:a16="http://schemas.microsoft.com/office/drawing/2014/main" xmlns="" id="{4179BC46-230E-F5B0-00F3-7912F5A0265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438" y="4164136"/>
            <a:ext cx="1667631" cy="269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5002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0" y="0"/>
            <a:ext cx="12192002" cy="68857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678" y="633471"/>
            <a:ext cx="8446747" cy="41073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BAB35E9-41AF-6FFF-E33F-49F308D554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8729" y="1677854"/>
            <a:ext cx="6456492" cy="186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0021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0" y="0"/>
            <a:ext cx="12192002" cy="68857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365" y="732415"/>
            <a:ext cx="8446747" cy="41073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8783342-01F7-B537-8002-1CCFD92BC6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0484" y="1824315"/>
            <a:ext cx="6827155" cy="182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0028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9612877-29AA-4194-DA3C-0F9C00133913}"/>
              </a:ext>
            </a:extLst>
          </p:cNvPr>
          <p:cNvGrpSpPr/>
          <p:nvPr/>
        </p:nvGrpSpPr>
        <p:grpSpPr>
          <a:xfrm>
            <a:off x="401322" y="782680"/>
            <a:ext cx="11389355" cy="1938992"/>
            <a:chOff x="-1364358" y="426012"/>
            <a:chExt cx="8600682" cy="1916675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1A4E7B5F-DB4C-9403-A925-332570A5824E}"/>
                </a:ext>
              </a:extLst>
            </p:cNvPr>
            <p:cNvSpPr/>
            <p:nvPr/>
          </p:nvSpPr>
          <p:spPr>
            <a:xfrm>
              <a:off x="-1364356" y="461974"/>
              <a:ext cx="8600680" cy="1756176"/>
            </a:xfrm>
            <a:prstGeom prst="roundRect">
              <a:avLst/>
            </a:prstGeom>
            <a:solidFill>
              <a:srgbClr val="D2F9F9"/>
            </a:solidFill>
            <a:ln w="38100">
              <a:solidFill>
                <a:srgbClr val="5A857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E3C86090-9994-F064-BFC7-835E7C7F5375}"/>
                </a:ext>
              </a:extLst>
            </p:cNvPr>
            <p:cNvSpPr txBox="1"/>
            <p:nvPr/>
          </p:nvSpPr>
          <p:spPr>
            <a:xfrm>
              <a:off x="-1364358" y="426012"/>
              <a:ext cx="8600680" cy="1916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Chia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sẻ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về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việc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làm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người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dân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nơi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ở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ảnh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hưởng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tốt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hoặc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không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tốt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đến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môi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trường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sống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thực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vật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vật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02AA297D-1221-CFB6-674F-4F9F1D8678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2020" y="2758053"/>
            <a:ext cx="4935772" cy="359214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AF96007E-50CB-2500-BBB9-CED872BD5002}"/>
              </a:ext>
            </a:extLst>
          </p:cNvPr>
          <p:cNvGrpSpPr/>
          <p:nvPr/>
        </p:nvGrpSpPr>
        <p:grpSpPr>
          <a:xfrm>
            <a:off x="-6003489" y="4136329"/>
            <a:ext cx="3408091" cy="3310254"/>
            <a:chOff x="488751" y="3690298"/>
            <a:chExt cx="3408091" cy="3310254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C7EFC5D2-CF5D-14F2-F2B7-CB3354F33F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F64D1A5C-B144-166B-E1D8-9410AC453D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29" name="3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xmlns="" id="{41A8D1E7-98E5-4998-8269-830BB56F33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9958" y="4677469"/>
            <a:ext cx="2973740" cy="16727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057694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1AB20DA-93A0-AA83-44EA-483B410612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386" y="785192"/>
            <a:ext cx="8617227" cy="574819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751417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2BDF231-E041-2F2B-F57D-2919DB2B58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015" y="942108"/>
            <a:ext cx="8841911" cy="5438529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633591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771A568-9B6A-B325-36F2-FD25B4D5F2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341" y="453180"/>
            <a:ext cx="9515318" cy="6197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376984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6EF17E8-F8E4-FC01-CAC3-DF1923C6A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018" y="1106630"/>
            <a:ext cx="9337964" cy="5252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299288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236</Words>
  <Application>Microsoft Office PowerPoint</Application>
  <PresentationFormat>Widescreen</PresentationFormat>
  <Paragraphs>32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Times New Roman</vt:lpstr>
      <vt:lpstr>AvantGarde</vt:lpstr>
      <vt:lpstr>思源黑体 CN Bold</vt:lpstr>
      <vt:lpstr>字魂105号-简雅黑</vt:lpstr>
      <vt:lpstr>SVN-A Love Of Thunder</vt:lpstr>
      <vt:lpstr>字魂131号-酷乐潮玩体</vt:lpstr>
      <vt:lpstr>思源黑体 CN</vt:lpstr>
      <vt:lpstr>UTM Wedding K&amp;T</vt:lpstr>
      <vt:lpstr>#9Slide07 HoneyCream</vt:lpstr>
      <vt:lpstr>SVN-Newton</vt:lpstr>
      <vt:lpstr>Cambria</vt:lpstr>
      <vt:lpstr>Arial</vt:lpstr>
      <vt:lpstr>Calibri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admin</cp:lastModifiedBy>
  <cp:revision>11</cp:revision>
  <dcterms:created xsi:type="dcterms:W3CDTF">2023-02-03T02:22:00Z</dcterms:created>
  <dcterms:modified xsi:type="dcterms:W3CDTF">2025-02-11T13:51:59Z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2023-02-03T06:39:15Z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5f71a1d6-c56b-455f-ae84-27e6705c1977</vt:lpwstr>
  </property>
  <property fmtid="{D5CDD505-2E9C-101B-9397-08002B2CF9AE}" pid="8" name="MSIP_Label_defa4170-0d19-0005-0004-bc88714345d2_ContentBits">
    <vt:lpwstr>0</vt:lpwstr>
  </property>
</Properties>
</file>