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6"/>
  </p:notesMasterIdLst>
  <p:sldIdLst>
    <p:sldId id="11088464" r:id="rId4"/>
    <p:sldId id="11088463" r:id="rId5"/>
    <p:sldId id="11088439" r:id="rId6"/>
    <p:sldId id="11088403" r:id="rId7"/>
    <p:sldId id="11088454" r:id="rId8"/>
    <p:sldId id="11088455" r:id="rId9"/>
    <p:sldId id="11088456" r:id="rId10"/>
    <p:sldId id="11088451" r:id="rId11"/>
    <p:sldId id="11088407" r:id="rId12"/>
    <p:sldId id="11088412" r:id="rId13"/>
    <p:sldId id="11088457" r:id="rId14"/>
    <p:sldId id="11088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28024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9" y="1464068"/>
            <a:ext cx="11700585" cy="70695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377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CHÀO ĐÓN </a:t>
            </a: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QUÝ THẦY CÔ GIÁO ĐẾN DỰ GIỜ LỚP 2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711201" y="2443781"/>
            <a:ext cx="132978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TỰ NHIÊN VÀ XÃ HỘI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3352801" y="4156507"/>
            <a:ext cx="5353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Vũ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Ngọc</a:t>
            </a:r>
            <a:endParaRPr lang="vi-VN" altLang="en-US" sz="4000" b="1" dirty="0">
              <a:solidFill>
                <a:srgbClr val="DA6FD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52801" y="9615"/>
            <a:ext cx="5283199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HÒA NGHĨA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10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579" y="1598785"/>
            <a:ext cx="1207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giải thích vì sao tay bạn Minh phải bó bột.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8" y="2120677"/>
            <a:ext cx="4616112" cy="4737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72969" y="2613174"/>
            <a:ext cx="680083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đi đá bóng và bị gãy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xương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đưa bạn đi gặp bác sĩ và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bác sĩ khám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bó bột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4773" y="4489338"/>
            <a:ext cx="68190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tranh bóng, va chạm mạnh và bị chấn thương tay nên bạn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bột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một thời gian dài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499" y="1646911"/>
            <a:ext cx="1127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/>
              <a:t>Theo em, cần chú ý điều gì khi chơi thể thao để bảo vệ cơ quan vận động?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826" y="2809236"/>
            <a:ext cx="105926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chơi thể thao để bảo vệ cơ quan vận động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em cần chơi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đúng tư thế và hạn chế va chạm mạnh khi đang chơi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chú ý cẩn thận tránh đụng các cơ quan dễ bị tổn thương.</a:t>
            </a:r>
          </a:p>
        </p:txBody>
      </p:sp>
    </p:spTree>
    <p:extLst>
      <p:ext uri="{BB962C8B-B14F-4D97-AF65-F5344CB8AC3E}">
        <p14:creationId xmlns:p14="http://schemas.microsoft.com/office/powerpoint/2010/main" val="1304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52" y="2005671"/>
            <a:ext cx="10301982" cy="42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FFA1A4-C75A-40CD-868E-9DB536BF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7951" y="0"/>
            <a:ext cx="11719249" cy="68580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FBF9F8E4-C31E-4CA6-9A1C-F89FEC1BC3E2}"/>
              </a:ext>
            </a:extLst>
          </p:cNvPr>
          <p:cNvSpPr/>
          <p:nvPr/>
        </p:nvSpPr>
        <p:spPr>
          <a:xfrm>
            <a:off x="6096000" y="3553765"/>
            <a:ext cx="5287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7030A0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Tiết 1</a:t>
            </a:r>
            <a:endParaRPr lang="en-US" sz="8800" dirty="0">
              <a:solidFill>
                <a:srgbClr val="7030A0"/>
              </a:solidFill>
              <a:latin typeface="Amazone" panose="03020702060507090A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" y="172898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như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2137" y="464493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" y="2247480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nào dễ bị thương nhất khi ngã?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 b="20700"/>
          <a:stretch/>
        </p:blipFill>
        <p:spPr>
          <a:xfrm>
            <a:off x="3124617" y="2824351"/>
            <a:ext cx="4888415" cy="2686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8373" y="5331555"/>
            <a:ext cx="11653627" cy="523220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rất đau và nhức các cơ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372" y="5900025"/>
            <a:ext cx="11653627" cy="954107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 quan sẽ bị tổn thương nhất khi ngã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vận động: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cơ tay, cơ chân, xương tay, xương chân, khớp vai,…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1" y="2578549"/>
            <a:ext cx="4468280" cy="427945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342199" y="2310062"/>
            <a:ext cx="5850262" cy="4331369"/>
          </a:xfrm>
          <a:prstGeom prst="cloudCallout">
            <a:avLst>
              <a:gd name="adj1" fmla="val -69408"/>
              <a:gd name="adj2" fmla="val -233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Chơi cầu 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5" y="2600521"/>
            <a:ext cx="4320624" cy="425747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 giúp các xương ngay ngắn, tránh bị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8" y="2602612"/>
            <a:ext cx="4164153" cy="422145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Ăn uống đầy đủ chất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2578549"/>
            <a:ext cx="4157312" cy="425288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60168" y="2310062"/>
            <a:ext cx="6032293" cy="4331369"/>
          </a:xfrm>
          <a:prstGeom prst="cloudCallout">
            <a:avLst>
              <a:gd name="adj1" fmla="val -84453"/>
              <a:gd name="adj2" fmla="val 16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Đi xe đạp có đồ bảo vệ giúp tránh các chấn thương ở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2350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iệc làm cần thiết để chăm sóc, bảo vệ cơ quan vận động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ngồi học đúng tư thế, ăn uống đầy đủ, luyện tập thể dục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thường xuyên, vừa sức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tránh không để bị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ấn thương.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6329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1051210" y="103137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682910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làm có lợi cho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9514" y="235654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uống đầy đủ chất dinh dưỡng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9513" y="2976073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hăm chỉ tập thể dục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9512" y="4280499"/>
            <a:ext cx="106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bảo an toàn khi chơi thể thao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9511" y="362828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học đúng tư thế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0" y="5363599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đã thực hiện được những việc làm nào?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614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Amazone</vt:lpstr>
      <vt:lpstr>Arial-Rounded</vt:lpstr>
      <vt:lpstr>Arial-SGK-TV</vt:lpstr>
      <vt:lpstr>AvantGarde</vt:lpstr>
      <vt:lpstr>Averta Std CY Bold</vt:lpstr>
      <vt:lpstr>Quicksand Medium</vt:lpstr>
      <vt:lpstr>字魂59号-创粗黑</vt:lpstr>
      <vt:lpstr>Arial</vt:lpstr>
      <vt:lpstr>Calibri</vt:lpstr>
      <vt:lpstr>Calibri Light</vt:lpstr>
      <vt:lpstr>Times New Roman</vt:lpstr>
      <vt:lpstr>Wingdings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</cp:lastModifiedBy>
  <cp:revision>315</cp:revision>
  <dcterms:created xsi:type="dcterms:W3CDTF">2021-06-23T08:03:30Z</dcterms:created>
  <dcterms:modified xsi:type="dcterms:W3CDTF">2025-02-11T13:52:42Z</dcterms:modified>
</cp:coreProperties>
</file>