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700" r:id="rId2"/>
    <p:sldMasterId id="2147483705" r:id="rId3"/>
    <p:sldMasterId id="2147483713" r:id="rId4"/>
    <p:sldMasterId id="2147483725" r:id="rId5"/>
    <p:sldMasterId id="2147483737" r:id="rId6"/>
    <p:sldMasterId id="2147483749" r:id="rId7"/>
    <p:sldMasterId id="2147483762" r:id="rId8"/>
  </p:sldMasterIdLst>
  <p:notesMasterIdLst>
    <p:notesMasterId r:id="rId39"/>
  </p:notesMasterIdLst>
  <p:sldIdLst>
    <p:sldId id="2007577136" r:id="rId9"/>
    <p:sldId id="293" r:id="rId10"/>
    <p:sldId id="2007577110" r:id="rId11"/>
    <p:sldId id="2007577108" r:id="rId12"/>
    <p:sldId id="2007577107" r:id="rId13"/>
    <p:sldId id="2007577111" r:id="rId14"/>
    <p:sldId id="2007577112" r:id="rId15"/>
    <p:sldId id="2007577122" r:id="rId16"/>
    <p:sldId id="259" r:id="rId17"/>
    <p:sldId id="2007577115" r:id="rId18"/>
    <p:sldId id="2007577126" r:id="rId19"/>
    <p:sldId id="2007577123" r:id="rId20"/>
    <p:sldId id="2007577117" r:id="rId21"/>
    <p:sldId id="2007577119" r:id="rId22"/>
    <p:sldId id="2007577124" r:id="rId23"/>
    <p:sldId id="2007577125" r:id="rId24"/>
    <p:sldId id="2007577118" r:id="rId25"/>
    <p:sldId id="2007577109" r:id="rId26"/>
    <p:sldId id="341" r:id="rId27"/>
    <p:sldId id="311" r:id="rId28"/>
    <p:sldId id="262" r:id="rId29"/>
    <p:sldId id="2007577120" r:id="rId30"/>
    <p:sldId id="2007577116" r:id="rId31"/>
    <p:sldId id="2007577121" r:id="rId32"/>
    <p:sldId id="314" r:id="rId33"/>
    <p:sldId id="284" r:id="rId34"/>
    <p:sldId id="260" r:id="rId35"/>
    <p:sldId id="285" r:id="rId36"/>
    <p:sldId id="261" r:id="rId37"/>
    <p:sldId id="200757712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79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4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063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20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37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3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590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1730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7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7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9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3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05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9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7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5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14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78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51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5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3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2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98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3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59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82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26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01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48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7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5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61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07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10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37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5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1238">
                <a:solidFill>
                  <a:schemeClr val="tx2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360045" indent="-257175" algn="l">
              <a:defRPr sz="30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56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18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2588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1125">
                <a:solidFill>
                  <a:schemeClr val="tx2"/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78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09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35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1013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35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marL="0" lvl="0" indent="0" algn="ctr" defTabSz="514350" rtl="0" eaLnBrk="1" latinLnBrk="0" hangingPunct="1">
              <a:spcBef>
                <a:spcPct val="20000"/>
              </a:spcBef>
              <a:spcAft>
                <a:spcPts val="169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1013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4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37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930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5"/>
            <a:ext cx="4848113" cy="1258493"/>
          </a:xfrm>
          <a:effectLst/>
        </p:spPr>
        <p:txBody>
          <a:bodyPr anchor="b">
            <a:noAutofit/>
          </a:bodyPr>
          <a:lstStyle>
            <a:lvl1pPr marL="128588" indent="-128588" algn="l">
              <a:defRPr sz="1575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788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8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59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12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02870" indent="-102870">
              <a:buFont typeface="Georgia" pitchFamily="18" charset="0"/>
              <a:buChar char="*"/>
              <a:defRPr sz="90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2588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82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50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22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4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46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7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9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57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85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22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7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460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7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718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409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09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986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330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805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978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780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2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8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="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372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6072328-2D85-49EA-9E60-8222D9510B0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3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3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0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9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612A99-7687-4419-A62A-9A01F8754D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5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9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5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2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marL="180023" indent="-180023" algn="r" defTabSz="51435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2588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28588" indent="-102870" algn="l" defTabSz="514350" rtl="0" eaLnBrk="1" latinLnBrk="0" hangingPunct="1">
        <a:spcBef>
          <a:spcPct val="20000"/>
        </a:spcBef>
        <a:spcAft>
          <a:spcPts val="16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08610" indent="-102870" algn="l" defTabSz="514350" rtl="0" eaLnBrk="1" latinLnBrk="0" hangingPunct="1">
        <a:spcBef>
          <a:spcPct val="20000"/>
        </a:spcBef>
        <a:spcAft>
          <a:spcPts val="16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62915" indent="-102870" algn="l" defTabSz="514350" rtl="0" eaLnBrk="1" latinLnBrk="0" hangingPunct="1">
        <a:spcBef>
          <a:spcPct val="20000"/>
        </a:spcBef>
        <a:spcAft>
          <a:spcPts val="16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17220" indent="-102870" algn="l" defTabSz="514350" rtl="0" eaLnBrk="1" latinLnBrk="0" hangingPunct="1">
        <a:spcBef>
          <a:spcPct val="20000"/>
        </a:spcBef>
        <a:spcAft>
          <a:spcPts val="16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81812" indent="-102870" algn="l" defTabSz="514350" rtl="0" eaLnBrk="1" latinLnBrk="0" hangingPunct="1">
        <a:spcBef>
          <a:spcPct val="20000"/>
        </a:spcBef>
        <a:spcAft>
          <a:spcPts val="16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936117" indent="-102870" algn="l" defTabSz="514350" rtl="0" eaLnBrk="1" latinLnBrk="0" hangingPunct="1">
        <a:spcBef>
          <a:spcPct val="20000"/>
        </a:spcBef>
        <a:spcAft>
          <a:spcPts val="16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105853" indent="-102870" algn="l" defTabSz="514350" rtl="0" eaLnBrk="1" latinLnBrk="0" hangingPunct="1">
        <a:spcBef>
          <a:spcPct val="20000"/>
        </a:spcBef>
        <a:spcAft>
          <a:spcPts val="16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285875" indent="-102870" algn="l" defTabSz="514350" rtl="0" eaLnBrk="1" latinLnBrk="0" hangingPunct="1">
        <a:spcBef>
          <a:spcPct val="20000"/>
        </a:spcBef>
        <a:spcAft>
          <a:spcPts val="16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455611" indent="-102870" algn="l" defTabSz="514350" rtl="0" eaLnBrk="1" latinLnBrk="0" hangingPunct="1">
        <a:spcBef>
          <a:spcPct val="20000"/>
        </a:spcBef>
        <a:spcAft>
          <a:spcPts val="16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51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My%20Documents\di\ngay%20tet%20que%20em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2.pn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jp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5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57.png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70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5.png"/><Relationship Id="rId3" Type="http://schemas.openxmlformats.org/officeDocument/2006/relationships/audio" Target="../media/audio2.wav"/><Relationship Id="rId7" Type="http://schemas.openxmlformats.org/officeDocument/2006/relationships/image" Target="../media/image78.gif"/><Relationship Id="rId12" Type="http://schemas.openxmlformats.org/officeDocument/2006/relationships/slide" Target="slide28.xml"/><Relationship Id="rId2" Type="http://schemas.openxmlformats.org/officeDocument/2006/relationships/audio" Target="../media/audio1.wav"/><Relationship Id="rId16" Type="http://schemas.openxmlformats.org/officeDocument/2006/relationships/image" Target="../media/image87.gif"/><Relationship Id="rId1" Type="http://schemas.openxmlformats.org/officeDocument/2006/relationships/slideLayout" Target="../slideLayouts/slideLayout74.xml"/><Relationship Id="rId6" Type="http://schemas.openxmlformats.org/officeDocument/2006/relationships/slide" Target="slide7.xml"/><Relationship Id="rId11" Type="http://schemas.openxmlformats.org/officeDocument/2006/relationships/image" Target="../media/image81.png"/><Relationship Id="rId5" Type="http://schemas.openxmlformats.org/officeDocument/2006/relationships/image" Target="../media/image83.emf"/><Relationship Id="rId15" Type="http://schemas.openxmlformats.org/officeDocument/2006/relationships/image" Target="../media/image86.png"/><Relationship Id="rId10" Type="http://schemas.openxmlformats.org/officeDocument/2006/relationships/image" Target="../media/image84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Relationship Id="rId1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4.wav"/><Relationship Id="rId7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slide" Target="slide27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4.wav"/><Relationship Id="rId7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slide" Target="slide27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10" Type="http://schemas.openxmlformats.org/officeDocument/2006/relationships/image" Target="../media/image71.png"/><Relationship Id="rId19" Type="http://schemas.openxmlformats.org/officeDocument/2006/relationships/image" Target="../media/image75.png"/><Relationship Id="rId4" Type="http://schemas.openxmlformats.org/officeDocument/2006/relationships/image" Target="../media/image56.png"/><Relationship Id="rId9" Type="http://schemas.openxmlformats.org/officeDocument/2006/relationships/image" Target="../media/image70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nk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019802"/>
            <a:ext cx="1219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5" y="287339"/>
            <a:ext cx="571500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00" y="52390"/>
            <a:ext cx="29718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237" y="1009651"/>
            <a:ext cx="77046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751" y="5265741"/>
            <a:ext cx="14478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328" y="188121"/>
            <a:ext cx="869949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9"/>
          <p:cNvSpPr>
            <a:spLocks noChangeArrowheads="1" noChangeShapeType="1" noTextEdit="1"/>
          </p:cNvSpPr>
          <p:nvPr/>
        </p:nvSpPr>
        <p:spPr bwMode="auto">
          <a:xfrm>
            <a:off x="2019868" y="3205018"/>
            <a:ext cx="9778433" cy="116479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Ngày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hội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đọc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sách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của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em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( </a:t>
            </a:r>
            <a:r>
              <a:rPr lang="en-US" sz="3600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3600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1+2 )</a:t>
            </a:r>
          </a:p>
        </p:txBody>
      </p:sp>
      <p:sp>
        <p:nvSpPr>
          <p:cNvPr id="2058" name="WordArt 13"/>
          <p:cNvSpPr>
            <a:spLocks noChangeArrowheads="1" noChangeShapeType="1" noTextEdit="1"/>
          </p:cNvSpPr>
          <p:nvPr/>
        </p:nvSpPr>
        <p:spPr bwMode="auto">
          <a:xfrm>
            <a:off x="3638548" y="1392243"/>
            <a:ext cx="4813301" cy="67944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Môn :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Tự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nhiên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và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xã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hội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2059" name="WordArt 14"/>
          <p:cNvSpPr>
            <a:spLocks noChangeArrowheads="1" noChangeShapeType="1" noTextEdit="1"/>
          </p:cNvSpPr>
          <p:nvPr/>
        </p:nvSpPr>
        <p:spPr bwMode="auto">
          <a:xfrm>
            <a:off x="223009" y="3445164"/>
            <a:ext cx="1562100" cy="88669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</a:t>
            </a:r>
            <a:r>
              <a:rPr lang="en-US" sz="3200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7:</a:t>
            </a:r>
            <a:endParaRPr lang="en-US" sz="3200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6395" name="ngay tet que e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518" y="757240"/>
            <a:ext cx="28151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16"/>
          <p:cNvSpPr>
            <a:spLocks noChangeArrowheads="1" noChangeShapeType="1" noTextEdit="1"/>
          </p:cNvSpPr>
          <p:nvPr/>
        </p:nvSpPr>
        <p:spPr bwMode="auto">
          <a:xfrm>
            <a:off x="4521199" y="2400967"/>
            <a:ext cx="3048000" cy="56515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en-US" sz="3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2" name="WordArt 17"/>
          <p:cNvSpPr>
            <a:spLocks noChangeArrowheads="1" noChangeShapeType="1" noTextEdit="1"/>
          </p:cNvSpPr>
          <p:nvPr/>
        </p:nvSpPr>
        <p:spPr bwMode="auto">
          <a:xfrm>
            <a:off x="2343055" y="457275"/>
            <a:ext cx="7950389" cy="78898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TIỂU HỌC HÒA NGHĨA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6365" y="4738183"/>
            <a:ext cx="915323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267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267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267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4267" b="1" i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59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" y="884871"/>
            <a:ext cx="5497286" cy="60166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6040" y="294167"/>
            <a:ext cx="11115960" cy="95410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8" y="1248274"/>
            <a:ext cx="6701800" cy="5598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19"/>
            <a:ext cx="1153884" cy="86528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EFBA1A6-98BC-A24F-C394-239CA9576330}"/>
              </a:ext>
            </a:extLst>
          </p:cNvPr>
          <p:cNvSpPr/>
          <p:nvPr/>
        </p:nvSpPr>
        <p:spPr>
          <a:xfrm>
            <a:off x="446314" y="1673763"/>
            <a:ext cx="3276600" cy="2618146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9EFF08F4-617C-8C9E-EC61-5FCD2E144024}"/>
              </a:ext>
            </a:extLst>
          </p:cNvPr>
          <p:cNvSpPr/>
          <p:nvPr/>
        </p:nvSpPr>
        <p:spPr>
          <a:xfrm>
            <a:off x="3722914" y="2093248"/>
            <a:ext cx="2525486" cy="671723"/>
          </a:xfrm>
          <a:prstGeom prst="wedgeEllipseCallout">
            <a:avLst>
              <a:gd name="adj1" fmla="val -50378"/>
              <a:gd name="adj2" fmla="val 5500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Quyên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endParaRPr lang="en-US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586164B-4269-A896-8B49-971B23939EA7}"/>
              </a:ext>
            </a:extLst>
          </p:cNvPr>
          <p:cNvSpPr/>
          <p:nvPr/>
        </p:nvSpPr>
        <p:spPr>
          <a:xfrm>
            <a:off x="6096000" y="1418850"/>
            <a:ext cx="5834743" cy="3490607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D449456D-1901-8D18-B7A4-120CF0FD0DD8}"/>
              </a:ext>
            </a:extLst>
          </p:cNvPr>
          <p:cNvSpPr/>
          <p:nvPr/>
        </p:nvSpPr>
        <p:spPr>
          <a:xfrm>
            <a:off x="4550229" y="1583611"/>
            <a:ext cx="2083791" cy="691503"/>
          </a:xfrm>
          <a:prstGeom prst="wedgeEllipseCallout">
            <a:avLst>
              <a:gd name="adj1" fmla="val 43861"/>
              <a:gd name="adj2" fmla="val 56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479217C-B5FB-80C9-E122-0468F49B6064}"/>
              </a:ext>
            </a:extLst>
          </p:cNvPr>
          <p:cNvSpPr/>
          <p:nvPr/>
        </p:nvSpPr>
        <p:spPr>
          <a:xfrm>
            <a:off x="3799114" y="1270047"/>
            <a:ext cx="2246256" cy="2376667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B14E1A47-EA72-BE74-3D7A-BBE7AE5EC883}"/>
              </a:ext>
            </a:extLst>
          </p:cNvPr>
          <p:cNvSpPr/>
          <p:nvPr/>
        </p:nvSpPr>
        <p:spPr>
          <a:xfrm>
            <a:off x="2405742" y="1240972"/>
            <a:ext cx="1948543" cy="605764"/>
          </a:xfrm>
          <a:prstGeom prst="wedgeEllipseCallout">
            <a:avLst>
              <a:gd name="adj1" fmla="val 36002"/>
              <a:gd name="adj2" fmla="val 894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lãm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3E6F852-EE36-6F9A-7C9F-5B16547182F8}"/>
              </a:ext>
            </a:extLst>
          </p:cNvPr>
          <p:cNvSpPr/>
          <p:nvPr/>
        </p:nvSpPr>
        <p:spPr>
          <a:xfrm>
            <a:off x="446314" y="3635828"/>
            <a:ext cx="4876800" cy="3222171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xmlns="" id="{DD497FB1-22B9-A8B7-A13A-9866DA122762}"/>
              </a:ext>
            </a:extLst>
          </p:cNvPr>
          <p:cNvSpPr/>
          <p:nvPr/>
        </p:nvSpPr>
        <p:spPr>
          <a:xfrm>
            <a:off x="5268687" y="4376057"/>
            <a:ext cx="2166256" cy="790810"/>
          </a:xfrm>
          <a:prstGeom prst="wedgeEllipseCallout">
            <a:avLst>
              <a:gd name="adj1" fmla="val -49526"/>
              <a:gd name="adj2" fmla="val 409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endParaRPr lang="en-US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470D382-4C6D-48F4-9738-3EF9654E3224}"/>
              </a:ext>
            </a:extLst>
          </p:cNvPr>
          <p:cNvSpPr/>
          <p:nvPr/>
        </p:nvSpPr>
        <p:spPr>
          <a:xfrm>
            <a:off x="6634020" y="4376057"/>
            <a:ext cx="5296723" cy="2525485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6D4D6F90-AB2C-32A7-DBFF-01AF2A36E183}"/>
              </a:ext>
            </a:extLst>
          </p:cNvPr>
          <p:cNvSpPr/>
          <p:nvPr/>
        </p:nvSpPr>
        <p:spPr>
          <a:xfrm>
            <a:off x="4702631" y="4746171"/>
            <a:ext cx="2166256" cy="671207"/>
          </a:xfrm>
          <a:prstGeom prst="wedgeEllipseCallout">
            <a:avLst>
              <a:gd name="adj1" fmla="val 34925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19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7" grpId="0" animBg="1"/>
      <p:bldP spid="8" grpId="0" animBg="1"/>
      <p:bldP spid="8" grpId="1" animBg="1"/>
      <p:bldP spid="9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ED0C98-FB36-4325-C333-E45083A2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94"/>
          <a:stretch/>
        </p:blipFill>
        <p:spPr>
          <a:xfrm>
            <a:off x="5850558" y="446313"/>
            <a:ext cx="343414" cy="6400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7F61D5-83BB-61A4-D0D2-5E7F144EB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"/>
          <a:stretch/>
        </p:blipFill>
        <p:spPr>
          <a:xfrm>
            <a:off x="5850558" y="0"/>
            <a:ext cx="634144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30B662-6487-816D-862A-BF2E11A743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1"/>
            <a:ext cx="6193972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54C4BAE-C34D-AB5F-5BA9-5117827327FE}"/>
              </a:ext>
            </a:extLst>
          </p:cNvPr>
          <p:cNvSpPr/>
          <p:nvPr/>
        </p:nvSpPr>
        <p:spPr>
          <a:xfrm>
            <a:off x="642257" y="511628"/>
            <a:ext cx="11043044" cy="5998029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B7F139CF-0709-83A1-66E3-83D2050BB875}"/>
              </a:ext>
            </a:extLst>
          </p:cNvPr>
          <p:cNvSpPr/>
          <p:nvPr/>
        </p:nvSpPr>
        <p:spPr>
          <a:xfrm>
            <a:off x="4909457" y="1763486"/>
            <a:ext cx="6640286" cy="3657599"/>
          </a:xfrm>
          <a:prstGeom prst="wedgeEllipseCallout">
            <a:avLst>
              <a:gd name="adj1" fmla="val -49918"/>
              <a:gd name="adj2" fmla="val 2860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59D9D3-3FC5-2435-AB7F-889363F97DD1}"/>
              </a:ext>
            </a:extLst>
          </p:cNvPr>
          <p:cNvSpPr txBox="1"/>
          <p:nvPr/>
        </p:nvSpPr>
        <p:spPr>
          <a:xfrm>
            <a:off x="1360202" y="1112691"/>
            <a:ext cx="3167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Georgia" panose="02040502050405020303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85673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5 tuyệt chiêu luyện nói tiếng Anh cho học sinh tiểu học">
            <a:extLst>
              <a:ext uri="{FF2B5EF4-FFF2-40B4-BE49-F238E27FC236}">
                <a16:creationId xmlns:a16="http://schemas.microsoft.com/office/drawing/2014/main" xmlns="" id="{F78EBB20-C43E-9FC0-D440-93BF8C8DF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3414DBC-6F19-84BE-016C-5A0F986480BE}"/>
              </a:ext>
            </a:extLst>
          </p:cNvPr>
          <p:cNvSpPr/>
          <p:nvPr/>
        </p:nvSpPr>
        <p:spPr>
          <a:xfrm>
            <a:off x="2427514" y="2057399"/>
            <a:ext cx="8022772" cy="243840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50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629"/>
            <a:ext cx="5490199" cy="6008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6040" y="294167"/>
            <a:ext cx="11115960" cy="95410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00" y="1259162"/>
            <a:ext cx="6701800" cy="5598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19"/>
            <a:ext cx="1153884" cy="865282"/>
          </a:xfrm>
          <a:prstGeom prst="rect">
            <a:avLst/>
          </a:prstGeom>
        </p:spPr>
      </p:pic>
      <p:sp>
        <p:nvSpPr>
          <p:cNvPr id="2" name="Rounded Rectangle 19">
            <a:extLst>
              <a:ext uri="{FF2B5EF4-FFF2-40B4-BE49-F238E27FC236}">
                <a16:creationId xmlns:a16="http://schemas.microsoft.com/office/drawing/2014/main" xmlns="" id="{CEEE80BD-ED7B-1AA8-D20E-D34A9E16DCE5}"/>
              </a:ext>
            </a:extLst>
          </p:cNvPr>
          <p:cNvSpPr/>
          <p:nvPr/>
        </p:nvSpPr>
        <p:spPr>
          <a:xfrm>
            <a:off x="979712" y="382329"/>
            <a:ext cx="10526486" cy="80211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32AAA4-5666-9B37-4754-7A035F7E7EEE}"/>
              </a:ext>
            </a:extLst>
          </p:cNvPr>
          <p:cNvSpPr txBox="1"/>
          <p:nvPr/>
        </p:nvSpPr>
        <p:spPr>
          <a:xfrm>
            <a:off x="979712" y="133834"/>
            <a:ext cx="10548261" cy="946804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Ngoài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xmlns="" id="{500BE7CF-C8EC-D01D-0C16-DAAA8B12260D}"/>
              </a:ext>
            </a:extLst>
          </p:cNvPr>
          <p:cNvSpPr/>
          <p:nvPr/>
        </p:nvSpPr>
        <p:spPr>
          <a:xfrm>
            <a:off x="957938" y="244522"/>
            <a:ext cx="10548260" cy="77357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" grpId="2" animBg="1"/>
      <p:bldP spid="3" grpId="0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F0C25A-24AC-6981-3757-50BD2010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2B243DA-D487-59D9-F92F-54A3075466E3}"/>
              </a:ext>
            </a:extLst>
          </p:cNvPr>
          <p:cNvSpPr/>
          <p:nvPr/>
        </p:nvSpPr>
        <p:spPr>
          <a:xfrm>
            <a:off x="936171" y="719122"/>
            <a:ext cx="10896600" cy="557282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057C8D1B-C2C3-F100-4BB1-1963341700AF}"/>
              </a:ext>
            </a:extLst>
          </p:cNvPr>
          <p:cNvSpPr/>
          <p:nvPr/>
        </p:nvSpPr>
        <p:spPr>
          <a:xfrm>
            <a:off x="5998301" y="1371601"/>
            <a:ext cx="5769429" cy="3113314"/>
          </a:xfrm>
          <a:prstGeom prst="wedgeEllipseCallout">
            <a:avLst>
              <a:gd name="adj1" fmla="val -50645"/>
              <a:gd name="adj2" fmla="val 44807"/>
            </a:avLst>
          </a:prstGeom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E2485B-F4FA-CA80-9B4D-24BDEA964527}"/>
              </a:ext>
            </a:extLst>
          </p:cNvPr>
          <p:cNvSpPr txBox="1"/>
          <p:nvPr/>
        </p:nvSpPr>
        <p:spPr>
          <a:xfrm>
            <a:off x="6384471" y="1728144"/>
            <a:ext cx="48435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Vậy</a:t>
            </a:r>
            <a:r>
              <a:rPr kumimoji="0" lang="en-US" sz="5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việc</a:t>
            </a:r>
            <a:r>
              <a:rPr kumimoji="0" lang="en-US" sz="5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đọc</a:t>
            </a:r>
            <a:r>
              <a:rPr kumimoji="0" lang="en-US" sz="5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sách</a:t>
            </a:r>
            <a:r>
              <a:rPr kumimoji="0" lang="en-US" sz="5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có</a:t>
            </a:r>
            <a:r>
              <a:rPr kumimoji="0" lang="en-US" sz="5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lợi</a:t>
            </a:r>
            <a:r>
              <a:rPr kumimoji="0" lang="en-US" sz="5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ích</a:t>
            </a:r>
            <a:r>
              <a:rPr kumimoji="0" lang="en-US" sz="5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gì</a:t>
            </a:r>
            <a:r>
              <a:rPr kumimoji="0" lang="en-US" sz="5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5400" b="1" i="0" u="none" strike="noStrike" kern="1200" normalizeH="0" baseline="0" noProof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nhỉ</a:t>
            </a:r>
            <a:r>
              <a:rPr kumimoji="0" lang="en-US" sz="54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7907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F0C25A-24AC-6981-3757-50BD2010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2B243DA-D487-59D9-F92F-54A3075466E3}"/>
              </a:ext>
            </a:extLst>
          </p:cNvPr>
          <p:cNvSpPr/>
          <p:nvPr/>
        </p:nvSpPr>
        <p:spPr>
          <a:xfrm>
            <a:off x="936171" y="719122"/>
            <a:ext cx="10896600" cy="557282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E2485B-F4FA-CA80-9B4D-24BDEA964527}"/>
              </a:ext>
            </a:extLst>
          </p:cNvPr>
          <p:cNvSpPr txBox="1"/>
          <p:nvPr/>
        </p:nvSpPr>
        <p:spPr>
          <a:xfrm>
            <a:off x="5366657" y="719122"/>
            <a:ext cx="6041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rút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?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Em </a:t>
            </a:r>
            <a:r>
              <a:rPr lang="en-US" sz="4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học</a:t>
            </a:r>
            <a:r>
              <a:rPr lang="en-US" sz="4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được</a:t>
            </a:r>
            <a:r>
              <a:rPr lang="en-US" sz="4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gì</a:t>
            </a:r>
            <a:r>
              <a:rPr lang="en-US" sz="4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qua </a:t>
            </a:r>
            <a:r>
              <a:rPr lang="en-US" sz="4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việc</a:t>
            </a:r>
            <a:r>
              <a:rPr lang="en-US" sz="4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đọc</a:t>
            </a:r>
            <a:r>
              <a:rPr lang="en-US" sz="4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sách</a:t>
            </a:r>
            <a:r>
              <a:rPr lang="en-US" sz="4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?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Người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lớn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phải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uLnTx/>
                <a:uFillTx/>
                <a:latin typeface="Bell MT" panose="02020503060305020303" pitchFamily="18" charset="0"/>
                <a:ea typeface="Verdana" panose="020B0604030504040204" pitchFamily="34" charset="0"/>
                <a:cs typeface="+mn-cs"/>
              </a:rPr>
              <a:t>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464760C4-255B-EBCA-0FE4-031DDDD925CA}"/>
              </a:ext>
            </a:extLst>
          </p:cNvPr>
          <p:cNvSpPr/>
          <p:nvPr/>
        </p:nvSpPr>
        <p:spPr>
          <a:xfrm>
            <a:off x="6912429" y="3929743"/>
            <a:ext cx="45719" cy="4571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8A69E4-689C-AAF6-2734-6CD90CA3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165" y="3726330"/>
            <a:ext cx="3000499" cy="29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6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6176824-7946-6969-3841-DD5C101DF4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5675077-BFF1-36B0-EA6D-B4599DBA72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637796C-75D6-BAA5-036C-0E9E7F85B7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BFBD50A-DBB5-04FA-45B9-183C84E4C9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2659E1E-0E9F-DC4F-40A9-CFA17EDF78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4" name="图片 76803" descr="PPT素材-03">
            <a:extLst>
              <a:ext uri="{FF2B5EF4-FFF2-40B4-BE49-F238E27FC236}">
                <a16:creationId xmlns:a16="http://schemas.microsoft.com/office/drawing/2014/main" xmlns="" id="{7DF7E2FB-75B6-6222-56BA-AEB0DD5B0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6" r="-4" b="-4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74A9A1-AB36-B2B1-2054-2EB81CE246A6}"/>
              </a:ext>
            </a:extLst>
          </p:cNvPr>
          <p:cNvSpPr/>
          <p:nvPr/>
        </p:nvSpPr>
        <p:spPr>
          <a:xfrm>
            <a:off x="2035627" y="2269848"/>
            <a:ext cx="8512629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Mở rộng vốn </a:t>
            </a:r>
            <a:r>
              <a:rPr kumimoji="0" lang="en-US" sz="3600" b="0" i="0" strike="noStrike" kern="1200" cap="none" spc="0" normalizeH="0" baseline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600" b="0" i="0" strike="noStrike" kern="1200" cap="none" spc="0" normalizeH="0" baseline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vựng</a:t>
            </a:r>
            <a:r>
              <a:rPr kumimoji="0" lang="en-US" sz="3600" b="0" i="0" strike="noStrike" kern="1200" cap="none" spc="0" normalizeH="0" baseline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trau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dồi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kumimoji="0" lang="en-US" sz="3600" b="0" i="0" strike="noStrike" kern="1200" cap="none" spc="0" normalizeH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600" b="0" i="0" strike="noStrike" kern="1200" cap="none" spc="0" normalizeH="0" baseline="0" noProof="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thức giải trí, </a:t>
            </a:r>
            <a:r>
              <a:rPr kumimoji="0" lang="en-US" sz="3600" b="0" i="0" strike="noStrike" kern="1200" cap="none" spc="0" normalizeH="0" baseline="0" noProof="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kumimoji="0" lang="en-US" sz="3600" b="0" i="0" strike="noStrike" kern="1200" cap="none" spc="0" normalizeH="0" baseline="0" noProof="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căng</a:t>
            </a:r>
            <a:r>
              <a:rPr lang="en-US" sz="360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60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kumimoji="0" lang="en-US" sz="3600" b="0" i="0" strike="noStrike" kern="1200" cap="none" spc="0" normalizeH="0" baseline="0" noProof="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7BD50308-E261-F2F9-1215-4ACC580F13BA}"/>
              </a:ext>
            </a:extLst>
          </p:cNvPr>
          <p:cNvSpPr txBox="1"/>
          <p:nvPr/>
        </p:nvSpPr>
        <p:spPr>
          <a:xfrm>
            <a:off x="2794662" y="1438851"/>
            <a:ext cx="8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cs typeface="Times New Roman" panose="02020603050405020304" pitchFamily="18" charset="0"/>
                <a:sym typeface="+mn-ea"/>
              </a:rPr>
              <a:t>Việc đọc sách đem lại </a:t>
            </a:r>
            <a:r>
              <a:rPr lang="en-US" sz="4800" b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sz="4800" b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cs typeface="Times New Roman" panose="02020603050405020304" pitchFamily="18" charset="0"/>
                <a:sym typeface="+mn-ea"/>
              </a:rPr>
              <a:t>ích</a:t>
            </a:r>
            <a:r>
              <a:rPr lang="en-US" sz="4800" b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cs typeface="Times New Roman" panose="02020603050405020304" pitchFamily="18" charset="0"/>
                <a:sym typeface="+mn-ea"/>
              </a:rPr>
              <a:t>:</a:t>
            </a:r>
            <a:endParaRPr lang="en-US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3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ED0C98-FB36-4325-C333-E45083A2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94"/>
          <a:stretch/>
        </p:blipFill>
        <p:spPr>
          <a:xfrm>
            <a:off x="5850558" y="446313"/>
            <a:ext cx="343414" cy="6400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7F61D5-83BB-61A4-D0D2-5E7F144EB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"/>
          <a:stretch/>
        </p:blipFill>
        <p:spPr>
          <a:xfrm>
            <a:off x="5850558" y="0"/>
            <a:ext cx="634144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30B662-6487-816D-862A-BF2E11A743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1"/>
            <a:ext cx="6193972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54C4BAE-C34D-AB5F-5BA9-5117827327FE}"/>
              </a:ext>
            </a:extLst>
          </p:cNvPr>
          <p:cNvSpPr/>
          <p:nvPr/>
        </p:nvSpPr>
        <p:spPr>
          <a:xfrm>
            <a:off x="642257" y="511628"/>
            <a:ext cx="11043044" cy="5998029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CF080721-B2EE-B885-C430-ECD179937F53}"/>
              </a:ext>
            </a:extLst>
          </p:cNvPr>
          <p:cNvSpPr/>
          <p:nvPr/>
        </p:nvSpPr>
        <p:spPr>
          <a:xfrm>
            <a:off x="4953000" y="1499408"/>
            <a:ext cx="6419593" cy="2931078"/>
          </a:xfrm>
          <a:prstGeom prst="wedgeEllipseCallout">
            <a:avLst>
              <a:gd name="adj1" fmla="val -47802"/>
              <a:gd name="adj2" fmla="val 3526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khoa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algn="ctr"/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B9F529-5EC0-C475-51DA-7AA21AABEAC4}"/>
              </a:ext>
            </a:extLst>
          </p:cNvPr>
          <p:cNvSpPr txBox="1"/>
          <p:nvPr/>
        </p:nvSpPr>
        <p:spPr>
          <a:xfrm>
            <a:off x="1360202" y="1112691"/>
            <a:ext cx="3167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Georgia" panose="02040502050405020303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21765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xmlns="" id="{FBF43128-F8F8-72B3-A829-1B47406C9F95}"/>
              </a:ext>
            </a:extLst>
          </p:cNvPr>
          <p:cNvSpPr/>
          <p:nvPr/>
        </p:nvSpPr>
        <p:spPr>
          <a:xfrm>
            <a:off x="4468586" y="1447800"/>
            <a:ext cx="7342414" cy="4748979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6E3EC2-6CAA-689D-9286-3BB626937A7F}"/>
              </a:ext>
            </a:extLst>
          </p:cNvPr>
          <p:cNvSpPr txBox="1"/>
          <p:nvPr/>
        </p:nvSpPr>
        <p:spPr>
          <a:xfrm>
            <a:off x="5943600" y="2209800"/>
            <a:ext cx="4680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21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Nam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đấy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5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D4283D4C-3DB5-4D50-8BA3-95C90048A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188" y="2601805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C19C43AA-DFC1-4171-96EF-28C46C3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0" y="2921895"/>
            <a:ext cx="61635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">
            <a:extLst>
              <a:ext uri="{FF2B5EF4-FFF2-40B4-BE49-F238E27FC236}">
                <a16:creationId xmlns:a16="http://schemas.microsoft.com/office/drawing/2014/main" xmlns="" id="{0DC521C4-CF1D-D49E-452D-EEED849A1469}"/>
              </a:ext>
            </a:extLst>
          </p:cNvPr>
          <p:cNvGrpSpPr/>
          <p:nvPr/>
        </p:nvGrpSpPr>
        <p:grpSpPr>
          <a:xfrm>
            <a:off x="0" y="-139742"/>
            <a:ext cx="12342533" cy="7137483"/>
            <a:chOff x="855625" y="208725"/>
            <a:chExt cx="10928060" cy="5883228"/>
          </a:xfrm>
        </p:grpSpPr>
        <p:pic>
          <p:nvPicPr>
            <p:cNvPr id="4" name="134">
              <a:extLst>
                <a:ext uri="{FF2B5EF4-FFF2-40B4-BE49-F238E27FC236}">
                  <a16:creationId xmlns:a16="http://schemas.microsoft.com/office/drawing/2014/main" xmlns="" id="{05D0138A-0C3C-01A9-1F31-DF0942058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6" name="135">
              <a:extLst>
                <a:ext uri="{FF2B5EF4-FFF2-40B4-BE49-F238E27FC236}">
                  <a16:creationId xmlns:a16="http://schemas.microsoft.com/office/drawing/2014/main" xmlns="" id="{3726FF42-399F-0B5A-D1A1-DB6E32B1C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7" name="136">
              <a:extLst>
                <a:ext uri="{FF2B5EF4-FFF2-40B4-BE49-F238E27FC236}">
                  <a16:creationId xmlns:a16="http://schemas.microsoft.com/office/drawing/2014/main" xmlns="" id="{D5DB9133-5673-4CDB-1B69-2BB496B04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625" y="239207"/>
              <a:ext cx="10876207" cy="578560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1" y="123419"/>
            <a:ext cx="916399" cy="8647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160" y="1033434"/>
            <a:ext cx="10793510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160" y="1573031"/>
            <a:ext cx="9098399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245" y="2130630"/>
            <a:ext cx="11354918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3. 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7" y="3500301"/>
            <a:ext cx="5107284" cy="31664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43" y="3429000"/>
            <a:ext cx="4935474" cy="3154357"/>
          </a:xfrm>
          <a:prstGeom prst="rect">
            <a:avLst/>
          </a:prstGeom>
        </p:spPr>
      </p:pic>
      <p:pic>
        <p:nvPicPr>
          <p:cNvPr id="13" name="143">
            <a:extLst>
              <a:ext uri="{FF2B5EF4-FFF2-40B4-BE49-F238E27FC236}">
                <a16:creationId xmlns:a16="http://schemas.microsoft.com/office/drawing/2014/main" xmlns="" id="{D244FC97-0B4B-7BE8-98ED-69D408B75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1496" y="-244953"/>
            <a:ext cx="896190" cy="1012024"/>
          </a:xfrm>
          <a:prstGeom prst="rect">
            <a:avLst/>
          </a:prstGeom>
        </p:spPr>
      </p:pic>
      <p:pic>
        <p:nvPicPr>
          <p:cNvPr id="16" name="149">
            <a:extLst>
              <a:ext uri="{FF2B5EF4-FFF2-40B4-BE49-F238E27FC236}">
                <a16:creationId xmlns:a16="http://schemas.microsoft.com/office/drawing/2014/main" xmlns="" id="{3898A05B-55CB-8BF6-538F-01138E3C98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/>
          <a:srcRect t="-10904" r="-11007"/>
          <a:stretch>
            <a:fillRect/>
          </a:stretch>
        </p:blipFill>
        <p:spPr>
          <a:xfrm>
            <a:off x="2334919" y="-96893"/>
            <a:ext cx="1219200" cy="578451"/>
          </a:xfrm>
          <a:prstGeom prst="rect">
            <a:avLst/>
          </a:prstGeom>
        </p:spPr>
      </p:pic>
      <p:pic>
        <p:nvPicPr>
          <p:cNvPr id="17" name="146">
            <a:extLst>
              <a:ext uri="{FF2B5EF4-FFF2-40B4-BE49-F238E27FC236}">
                <a16:creationId xmlns:a16="http://schemas.microsoft.com/office/drawing/2014/main" xmlns="" id="{996EDEB8-B817-1FEA-50B5-4E14F39738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1201" y="-92135"/>
            <a:ext cx="969348" cy="1091279"/>
          </a:xfrm>
          <a:prstGeom prst="rect">
            <a:avLst/>
          </a:prstGeom>
        </p:spPr>
      </p:pic>
      <p:pic>
        <p:nvPicPr>
          <p:cNvPr id="18" name="145">
            <a:extLst>
              <a:ext uri="{FF2B5EF4-FFF2-40B4-BE49-F238E27FC236}">
                <a16:creationId xmlns:a16="http://schemas.microsoft.com/office/drawing/2014/main" xmlns="" id="{89513C02-AA6D-C5DC-C688-4B22CF73A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9396" y="-96893"/>
            <a:ext cx="768163" cy="883997"/>
          </a:xfrm>
          <a:prstGeom prst="rect">
            <a:avLst/>
          </a:prstGeom>
        </p:spPr>
      </p:pic>
      <p:pic>
        <p:nvPicPr>
          <p:cNvPr id="19" name="144">
            <a:extLst>
              <a:ext uri="{FF2B5EF4-FFF2-40B4-BE49-F238E27FC236}">
                <a16:creationId xmlns:a16="http://schemas.microsoft.com/office/drawing/2014/main" xmlns="" id="{EA174321-2E51-4B86-AFB0-DDB0EDF081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18126" y="-188301"/>
            <a:ext cx="768163" cy="890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A99839-AB0C-1B64-621A-64944900D161}"/>
              </a:ext>
            </a:extLst>
          </p:cNvPr>
          <p:cNvSpPr txBox="1"/>
          <p:nvPr/>
        </p:nvSpPr>
        <p:spPr>
          <a:xfrm>
            <a:off x="497751" y="2724090"/>
            <a:ext cx="11149963" cy="52322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61C1470-32CA-FE4E-4884-5AC2593D38AB}"/>
              </a:ext>
            </a:extLst>
          </p:cNvPr>
          <p:cNvSpPr txBox="1"/>
          <p:nvPr/>
        </p:nvSpPr>
        <p:spPr>
          <a:xfrm>
            <a:off x="2944519" y="322694"/>
            <a:ext cx="667188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TRAO ĐỔI VỚI BẠN CỦA EM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27E2FC2-38BF-C576-7712-831E115DCF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3558" y="4379473"/>
            <a:ext cx="3000499" cy="29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922063" y="0"/>
            <a:ext cx="8991599" cy="50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 hội đọc sách ở một trường tiểu học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ngay-hoi-doc-sach-truong-tieu-hoc-nguyen-binh-khiem-quan-1_3IUlV3W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299" y="600498"/>
            <a:ext cx="11124448" cy="62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4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583162" y="1868988"/>
            <a:ext cx="7505065" cy="400878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Ngày hội đọc sách là hoạt động thường diễn ra ở trường học. Thông qua hoạt động này, các em có ý thức hơn về việc đọc sách. Có nhiều cách để tổ chức ngày hội đọc sách phù hợp với điều kiện của từng trường.</a:t>
            </a:r>
            <a:endParaRPr lang="en-US" sz="3600" b="1" i="1" dirty="0">
              <a:solidFill>
                <a:srgbClr val="002060"/>
              </a:solidFill>
              <a:latin typeface="Bell MT" panose="0202050306030502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27BCE1-204A-6AA0-B79F-58954269BE5A}"/>
              </a:ext>
            </a:extLst>
          </p:cNvPr>
          <p:cNvSpPr txBox="1"/>
          <p:nvPr/>
        </p:nvSpPr>
        <p:spPr>
          <a:xfrm>
            <a:off x="4355557" y="666577"/>
            <a:ext cx="4860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"/>
                <a:ea typeface="+mn-ea"/>
                <a:cs typeface="+mn-cs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441714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95440" y="1657831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3513" y="109900"/>
            <a:ext cx="1726846" cy="1418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7442" y="279318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1070"/>
          <a:stretch/>
        </p:blipFill>
        <p:spPr>
          <a:xfrm>
            <a:off x="10403523" y="1327490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8040"/>
          <a:stretch/>
        </p:blipFill>
        <p:spPr>
          <a:xfrm>
            <a:off x="10973412" y="-190147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AEFF1404-B720-458C-9DF7-E2FAE15B7E9A}"/>
              </a:ext>
            </a:extLst>
          </p:cNvPr>
          <p:cNvSpPr/>
          <p:nvPr/>
        </p:nvSpPr>
        <p:spPr>
          <a:xfrm>
            <a:off x="721361" y="3693716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21-4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4A87DCC7-AFB1-4C9E-91D6-3F40E7209F6A}"/>
              </a:ext>
            </a:extLst>
          </p:cNvPr>
          <p:cNvSpPr/>
          <p:nvPr/>
        </p:nvSpPr>
        <p:spPr>
          <a:xfrm>
            <a:off x="3148706" y="514063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21-5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08 - 04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7205" y="140305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5244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		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8E7C54F1-9206-4F24-AB06-6B6DA1E73897}"/>
              </a:ext>
            </a:extLst>
          </p:cNvPr>
          <p:cNvSpPr/>
          <p:nvPr/>
        </p:nvSpPr>
        <p:spPr>
          <a:xfrm>
            <a:off x="3388600" y="49809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00" y="112528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F0C25A-24AC-6981-3757-50BD2010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2B243DA-D487-59D9-F92F-54A3075466E3}"/>
              </a:ext>
            </a:extLst>
          </p:cNvPr>
          <p:cNvSpPr/>
          <p:nvPr/>
        </p:nvSpPr>
        <p:spPr>
          <a:xfrm>
            <a:off x="2689678" y="10496"/>
            <a:ext cx="7559221" cy="325667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E2485B-F4FA-CA80-9B4D-24BDEA964527}"/>
              </a:ext>
            </a:extLst>
          </p:cNvPr>
          <p:cNvSpPr txBox="1"/>
          <p:nvPr/>
        </p:nvSpPr>
        <p:spPr>
          <a:xfrm>
            <a:off x="2689678" y="951879"/>
            <a:ext cx="764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Bài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7: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Ngày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hội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đọc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sách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của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chúng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ell MT" panose="02020503060305020303" pitchFamily="18" charset="0"/>
                <a:ea typeface="Verdana" panose="020B0604030504040204" pitchFamily="34" charset="0"/>
              </a:rPr>
              <a:t>em</a:t>
            </a:r>
            <a:endParaRPr lang="en-US" sz="5400" b="1" dirty="0">
              <a:latin typeface="Bell MT" panose="02020503060305020303" pitchFamily="18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52F2C7-EA6D-6D53-AFA0-12AF55368669}"/>
              </a:ext>
            </a:extLst>
          </p:cNvPr>
          <p:cNvSpPr txBox="1"/>
          <p:nvPr/>
        </p:nvSpPr>
        <p:spPr>
          <a:xfrm>
            <a:off x="5640613" y="2620835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44AD18-F1AE-31F2-EDEA-3B6C54711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8" y="127589"/>
            <a:ext cx="744386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24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D2E8104-5587-91AC-0C5A-3333D03DC269}"/>
              </a:ext>
            </a:extLst>
          </p:cNvPr>
          <p:cNvSpPr/>
          <p:nvPr/>
        </p:nvSpPr>
        <p:spPr>
          <a:xfrm>
            <a:off x="2715899" y="2353945"/>
            <a:ext cx="679821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sách yêu thích và chuẩn bị giới thiệu với bạn về quyển sách này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C03C97-FF3E-43FE-A1F3-7FCC00328066}"/>
              </a:ext>
            </a:extLst>
          </p:cNvPr>
          <p:cNvSpPr txBox="1"/>
          <p:nvPr/>
        </p:nvSpPr>
        <p:spPr>
          <a:xfrm>
            <a:off x="1460092" y="3108763"/>
            <a:ext cx="2700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DẶN DÒ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9B30B662-8E17-513F-9511-A709D027BC8F}"/>
              </a:ext>
            </a:extLst>
          </p:cNvPr>
          <p:cNvGrpSpPr/>
          <p:nvPr/>
        </p:nvGrpSpPr>
        <p:grpSpPr>
          <a:xfrm>
            <a:off x="-71057" y="3051641"/>
            <a:ext cx="12282473" cy="3934752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72E741AF-105C-086C-8F2E-93C1F71D0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EAA3985A-46E6-7319-1A5B-50A94EA2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>
              <a:extLst>
                <a:ext uri="{FF2B5EF4-FFF2-40B4-BE49-F238E27FC236}">
                  <a16:creationId xmlns:a16="http://schemas.microsoft.com/office/drawing/2014/main" xmlns="" id="{FBAD34F2-A27F-F098-2B2C-F45D32EEF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8" name="14">
            <a:extLst>
              <a:ext uri="{FF2B5EF4-FFF2-40B4-BE49-F238E27FC236}">
                <a16:creationId xmlns:a16="http://schemas.microsoft.com/office/drawing/2014/main" xmlns="" id="{5D1D69FF-E81C-2DA4-3CEB-0DFD19BE2027}"/>
              </a:ext>
            </a:extLst>
          </p:cNvPr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9" name="15">
              <a:extLst>
                <a:ext uri="{FF2B5EF4-FFF2-40B4-BE49-F238E27FC236}">
                  <a16:creationId xmlns:a16="http://schemas.microsoft.com/office/drawing/2014/main" xmlns="" id="{CA26646D-4F94-F919-1F81-A2F79C1EB849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xmlns="" id="{153448DD-26BD-29F0-CD9F-C7C06E04562D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6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>
            <a:extLst>
              <a:ext uri="{FF2B5EF4-FFF2-40B4-BE49-F238E27FC236}">
                <a16:creationId xmlns:a16="http://schemas.microsoft.com/office/drawing/2014/main" xmlns="" id="{752F59B9-4B2D-B71C-F2DC-CF01D67AA6FE}"/>
              </a:ext>
            </a:extLst>
          </p:cNvPr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>
              <a:extLst>
                <a:ext uri="{FF2B5EF4-FFF2-40B4-BE49-F238E27FC236}">
                  <a16:creationId xmlns:a16="http://schemas.microsoft.com/office/drawing/2014/main" xmlns="" id="{4791F9CB-E154-9407-7262-9A356F2CC80F}"/>
                </a:ext>
              </a:extLst>
            </p:cNvPr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>
                <a:extLst>
                  <a:ext uri="{FF2B5EF4-FFF2-40B4-BE49-F238E27FC236}">
                    <a16:creationId xmlns:a16="http://schemas.microsoft.com/office/drawing/2014/main" xmlns="" id="{5A6CEEF0-0403-99DF-C912-6D4E17AAF4A3}"/>
                  </a:ext>
                </a:extLst>
              </p:cNvPr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>
                <a:extLst>
                  <a:ext uri="{FF2B5EF4-FFF2-40B4-BE49-F238E27FC236}">
                    <a16:creationId xmlns:a16="http://schemas.microsoft.com/office/drawing/2014/main" xmlns="" id="{1EC18856-F6E0-0B3C-BE62-FF3ACE574C19}"/>
                  </a:ext>
                </a:extLst>
              </p:cNvPr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>
                <a:extLst>
                  <a:ext uri="{FF2B5EF4-FFF2-40B4-BE49-F238E27FC236}">
                    <a16:creationId xmlns:a16="http://schemas.microsoft.com/office/drawing/2014/main" xmlns="" id="{E5186570-6D4E-F11C-04FB-6843DBD3E0CD}"/>
                  </a:ext>
                </a:extLst>
              </p:cNvPr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>
                <a:extLst>
                  <a:ext uri="{FF2B5EF4-FFF2-40B4-BE49-F238E27FC236}">
                    <a16:creationId xmlns:a16="http://schemas.microsoft.com/office/drawing/2014/main" xmlns="" id="{79D1412A-0E48-8FD6-74CF-E22BDEA60FBD}"/>
                  </a:ext>
                </a:extLst>
              </p:cNvPr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>
                <a:extLst>
                  <a:ext uri="{FF2B5EF4-FFF2-40B4-BE49-F238E27FC236}">
                    <a16:creationId xmlns:a16="http://schemas.microsoft.com/office/drawing/2014/main" xmlns="" id="{42F17A10-FDC7-4B56-5969-098D011ED05E}"/>
                  </a:ext>
                </a:extLst>
              </p:cNvPr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>
                <a:extLst>
                  <a:ext uri="{FF2B5EF4-FFF2-40B4-BE49-F238E27FC236}">
                    <a16:creationId xmlns:a16="http://schemas.microsoft.com/office/drawing/2014/main" xmlns="" id="{491C22CA-8DFD-E56D-1317-496FDB5DB553}"/>
                  </a:ext>
                </a:extLst>
              </p:cNvPr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>
                <a:extLst>
                  <a:ext uri="{FF2B5EF4-FFF2-40B4-BE49-F238E27FC236}">
                    <a16:creationId xmlns:a16="http://schemas.microsoft.com/office/drawing/2014/main" xmlns="" id="{7E7E0F11-E990-5B4D-03AF-6436166D5090}"/>
                  </a:ext>
                </a:extLst>
              </p:cNvPr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>
                <a:extLst>
                  <a:ext uri="{FF2B5EF4-FFF2-40B4-BE49-F238E27FC236}">
                    <a16:creationId xmlns:a16="http://schemas.microsoft.com/office/drawing/2014/main" xmlns="" id="{E7A3A74D-5924-42B6-E17E-1E30D15E44D9}"/>
                  </a:ext>
                </a:extLst>
              </p:cNvPr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>
                <a:extLst>
                  <a:ext uri="{FF2B5EF4-FFF2-40B4-BE49-F238E27FC236}">
                    <a16:creationId xmlns:a16="http://schemas.microsoft.com/office/drawing/2014/main" xmlns="" id="{4D49DA71-17A9-3FE9-773C-B278198DD116}"/>
                  </a:ext>
                </a:extLst>
              </p:cNvPr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>
                <a:extLst>
                  <a:ext uri="{FF2B5EF4-FFF2-40B4-BE49-F238E27FC236}">
                    <a16:creationId xmlns:a16="http://schemas.microsoft.com/office/drawing/2014/main" xmlns="" id="{A8D95C3E-E5F9-4A27-4A90-0E1D97EAE60E}"/>
                  </a:ext>
                </a:extLst>
              </p:cNvPr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>
                <a:extLst>
                  <a:ext uri="{FF2B5EF4-FFF2-40B4-BE49-F238E27FC236}">
                    <a16:creationId xmlns:a16="http://schemas.microsoft.com/office/drawing/2014/main" xmlns="" id="{B4C30AAB-4566-7807-D7EF-DFCF163FDC4C}"/>
                  </a:ext>
                </a:extLst>
              </p:cNvPr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>
                <a:extLst>
                  <a:ext uri="{FF2B5EF4-FFF2-40B4-BE49-F238E27FC236}">
                    <a16:creationId xmlns:a16="http://schemas.microsoft.com/office/drawing/2014/main" xmlns="" id="{73DD78F0-2E16-CB5D-EF6C-AA30DD76D663}"/>
                  </a:ext>
                </a:extLst>
              </p:cNvPr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>
                <a:extLst>
                  <a:ext uri="{FF2B5EF4-FFF2-40B4-BE49-F238E27FC236}">
                    <a16:creationId xmlns:a16="http://schemas.microsoft.com/office/drawing/2014/main" xmlns="" id="{7F64EA76-402C-0123-0000-3D8D52327C47}"/>
                  </a:ext>
                </a:extLst>
              </p:cNvPr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>
                <a:extLst>
                  <a:ext uri="{FF2B5EF4-FFF2-40B4-BE49-F238E27FC236}">
                    <a16:creationId xmlns:a16="http://schemas.microsoft.com/office/drawing/2014/main" xmlns="" id="{C58F46F3-9E49-99E3-786B-CE973AA05527}"/>
                  </a:ext>
                </a:extLst>
              </p:cNvPr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>
                <a:extLst>
                  <a:ext uri="{FF2B5EF4-FFF2-40B4-BE49-F238E27FC236}">
                    <a16:creationId xmlns:a16="http://schemas.microsoft.com/office/drawing/2014/main" xmlns="" id="{658A7A52-A711-D818-47E0-D9D697B05BF1}"/>
                  </a:ext>
                </a:extLst>
              </p:cNvPr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>
                <a:extLst>
                  <a:ext uri="{FF2B5EF4-FFF2-40B4-BE49-F238E27FC236}">
                    <a16:creationId xmlns:a16="http://schemas.microsoft.com/office/drawing/2014/main" xmlns="" id="{F4EA9D99-E177-06C8-8B69-7A92E5023B45}"/>
                  </a:ext>
                </a:extLst>
              </p:cNvPr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>
                <a:extLst>
                  <a:ext uri="{FF2B5EF4-FFF2-40B4-BE49-F238E27FC236}">
                    <a16:creationId xmlns:a16="http://schemas.microsoft.com/office/drawing/2014/main" xmlns="" id="{A547DA23-CF83-82BD-0DEF-16C1BB97C8E0}"/>
                  </a:ext>
                </a:extLst>
              </p:cNvPr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>
                <a:extLst>
                  <a:ext uri="{FF2B5EF4-FFF2-40B4-BE49-F238E27FC236}">
                    <a16:creationId xmlns:a16="http://schemas.microsoft.com/office/drawing/2014/main" xmlns="" id="{72661D3E-47FA-57F3-F89F-C8F6B472D9C4}"/>
                  </a:ext>
                </a:extLst>
              </p:cNvPr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>
                <a:extLst>
                  <a:ext uri="{FF2B5EF4-FFF2-40B4-BE49-F238E27FC236}">
                    <a16:creationId xmlns:a16="http://schemas.microsoft.com/office/drawing/2014/main" xmlns="" id="{94A19378-C616-6E9B-750A-0BF56A3659E5}"/>
                  </a:ext>
                </a:extLst>
              </p:cNvPr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>
                <a:extLst>
                  <a:ext uri="{FF2B5EF4-FFF2-40B4-BE49-F238E27FC236}">
                    <a16:creationId xmlns:a16="http://schemas.microsoft.com/office/drawing/2014/main" xmlns="" id="{C26CB8BD-BCBD-F9F3-5318-1C40DBF575CF}"/>
                  </a:ext>
                </a:extLst>
              </p:cNvPr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>
                <a:extLst>
                  <a:ext uri="{FF2B5EF4-FFF2-40B4-BE49-F238E27FC236}">
                    <a16:creationId xmlns:a16="http://schemas.microsoft.com/office/drawing/2014/main" xmlns="" id="{E26C31D7-1B9B-320D-F59A-20066CF1DB30}"/>
                  </a:ext>
                </a:extLst>
              </p:cNvPr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>
                <a:extLst>
                  <a:ext uri="{FF2B5EF4-FFF2-40B4-BE49-F238E27FC236}">
                    <a16:creationId xmlns:a16="http://schemas.microsoft.com/office/drawing/2014/main" xmlns="" id="{6CD10728-F4AE-4F95-B83B-FD29608BF2ED}"/>
                  </a:ext>
                </a:extLst>
              </p:cNvPr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>
                <a:extLst>
                  <a:ext uri="{FF2B5EF4-FFF2-40B4-BE49-F238E27FC236}">
                    <a16:creationId xmlns:a16="http://schemas.microsoft.com/office/drawing/2014/main" xmlns="" id="{F9DC5355-407B-D06B-DAB0-BF2C4FF74109}"/>
                  </a:ext>
                </a:extLst>
              </p:cNvPr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>
                <a:extLst>
                  <a:ext uri="{FF2B5EF4-FFF2-40B4-BE49-F238E27FC236}">
                    <a16:creationId xmlns:a16="http://schemas.microsoft.com/office/drawing/2014/main" xmlns="" id="{895C0639-8DCD-E000-2935-C183D8DDB70C}"/>
                  </a:ext>
                </a:extLst>
              </p:cNvPr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>
                <a:extLst>
                  <a:ext uri="{FF2B5EF4-FFF2-40B4-BE49-F238E27FC236}">
                    <a16:creationId xmlns:a16="http://schemas.microsoft.com/office/drawing/2014/main" xmlns="" id="{95AACFB7-AB1E-08ED-7A27-741C007A8637}"/>
                  </a:ext>
                </a:extLst>
              </p:cNvPr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>
                <a:extLst>
                  <a:ext uri="{FF2B5EF4-FFF2-40B4-BE49-F238E27FC236}">
                    <a16:creationId xmlns:a16="http://schemas.microsoft.com/office/drawing/2014/main" xmlns="" id="{709168E3-A278-F04F-9958-764D137FCA4C}"/>
                  </a:ext>
                </a:extLst>
              </p:cNvPr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>
                <a:extLst>
                  <a:ext uri="{FF2B5EF4-FFF2-40B4-BE49-F238E27FC236}">
                    <a16:creationId xmlns:a16="http://schemas.microsoft.com/office/drawing/2014/main" xmlns="" id="{A715463A-9792-02F1-4175-6098A0611339}"/>
                  </a:ext>
                </a:extLst>
              </p:cNvPr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>
                <a:extLst>
                  <a:ext uri="{FF2B5EF4-FFF2-40B4-BE49-F238E27FC236}">
                    <a16:creationId xmlns:a16="http://schemas.microsoft.com/office/drawing/2014/main" xmlns="" id="{95D54A8F-FB98-AF11-186E-8FD9C3B47ABE}"/>
                  </a:ext>
                </a:extLst>
              </p:cNvPr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>
                <a:extLst>
                  <a:ext uri="{FF2B5EF4-FFF2-40B4-BE49-F238E27FC236}">
                    <a16:creationId xmlns:a16="http://schemas.microsoft.com/office/drawing/2014/main" xmlns="" id="{6B848876-784B-9CE4-AF99-EFE4D2AB399C}"/>
                  </a:ext>
                </a:extLst>
              </p:cNvPr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>
                <a:extLst>
                  <a:ext uri="{FF2B5EF4-FFF2-40B4-BE49-F238E27FC236}">
                    <a16:creationId xmlns:a16="http://schemas.microsoft.com/office/drawing/2014/main" xmlns="" id="{957A67A8-B6EA-033E-8E8E-98D2B7A017E7}"/>
                  </a:ext>
                </a:extLst>
              </p:cNvPr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>
                <a:extLst>
                  <a:ext uri="{FF2B5EF4-FFF2-40B4-BE49-F238E27FC236}">
                    <a16:creationId xmlns:a16="http://schemas.microsoft.com/office/drawing/2014/main" xmlns="" id="{06013023-8A9E-91F7-1B02-F26FA41F3FAA}"/>
                  </a:ext>
                </a:extLst>
              </p:cNvPr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>
                <a:extLst>
                  <a:ext uri="{FF2B5EF4-FFF2-40B4-BE49-F238E27FC236}">
                    <a16:creationId xmlns:a16="http://schemas.microsoft.com/office/drawing/2014/main" xmlns="" id="{1B33A744-403B-0839-A6ED-4B017A31C146}"/>
                  </a:ext>
                </a:extLst>
              </p:cNvPr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>
                <a:extLst>
                  <a:ext uri="{FF2B5EF4-FFF2-40B4-BE49-F238E27FC236}">
                    <a16:creationId xmlns:a16="http://schemas.microsoft.com/office/drawing/2014/main" xmlns="" id="{AE233BE7-09C9-F15C-B175-DE74D7130A59}"/>
                  </a:ext>
                </a:extLst>
              </p:cNvPr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>
                <a:extLst>
                  <a:ext uri="{FF2B5EF4-FFF2-40B4-BE49-F238E27FC236}">
                    <a16:creationId xmlns:a16="http://schemas.microsoft.com/office/drawing/2014/main" xmlns="" id="{57ACF9F5-FA8D-93D6-3DC6-70CBEEE2AAA4}"/>
                  </a:ext>
                </a:extLst>
              </p:cNvPr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>
                <a:extLst>
                  <a:ext uri="{FF2B5EF4-FFF2-40B4-BE49-F238E27FC236}">
                    <a16:creationId xmlns:a16="http://schemas.microsoft.com/office/drawing/2014/main" xmlns="" id="{DBA9DFD8-3BA0-10FB-540B-186DC1516872}"/>
                  </a:ext>
                </a:extLst>
              </p:cNvPr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>
                <a:extLst>
                  <a:ext uri="{FF2B5EF4-FFF2-40B4-BE49-F238E27FC236}">
                    <a16:creationId xmlns:a16="http://schemas.microsoft.com/office/drawing/2014/main" xmlns="" id="{9032707B-3F7B-D3A0-559E-24BE5D4A018A}"/>
                  </a:ext>
                </a:extLst>
              </p:cNvPr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>
                <a:extLst>
                  <a:ext uri="{FF2B5EF4-FFF2-40B4-BE49-F238E27FC236}">
                    <a16:creationId xmlns:a16="http://schemas.microsoft.com/office/drawing/2014/main" xmlns="" id="{39A77522-30A6-D594-4CAA-37C3857FEBEC}"/>
                  </a:ext>
                </a:extLst>
              </p:cNvPr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>
                <a:extLst>
                  <a:ext uri="{FF2B5EF4-FFF2-40B4-BE49-F238E27FC236}">
                    <a16:creationId xmlns:a16="http://schemas.microsoft.com/office/drawing/2014/main" xmlns="" id="{8B9E2545-3922-2595-057D-7465C746BD4D}"/>
                  </a:ext>
                </a:extLst>
              </p:cNvPr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>
                <a:extLst>
                  <a:ext uri="{FF2B5EF4-FFF2-40B4-BE49-F238E27FC236}">
                    <a16:creationId xmlns:a16="http://schemas.microsoft.com/office/drawing/2014/main" xmlns="" id="{40C56638-1821-5F60-EA00-DC1B37525371}"/>
                  </a:ext>
                </a:extLst>
              </p:cNvPr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>
                <a:extLst>
                  <a:ext uri="{FF2B5EF4-FFF2-40B4-BE49-F238E27FC236}">
                    <a16:creationId xmlns:a16="http://schemas.microsoft.com/office/drawing/2014/main" xmlns="" id="{1C08E5F8-79C9-13D1-726E-E4BA5AAD11C3}"/>
                  </a:ext>
                </a:extLst>
              </p:cNvPr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>
                <a:extLst>
                  <a:ext uri="{FF2B5EF4-FFF2-40B4-BE49-F238E27FC236}">
                    <a16:creationId xmlns:a16="http://schemas.microsoft.com/office/drawing/2014/main" xmlns="" id="{1C03EE68-EC3E-5A36-43D1-D9E5C55CB5F0}"/>
                  </a:ext>
                </a:extLst>
              </p:cNvPr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>
                <a:extLst>
                  <a:ext uri="{FF2B5EF4-FFF2-40B4-BE49-F238E27FC236}">
                    <a16:creationId xmlns:a16="http://schemas.microsoft.com/office/drawing/2014/main" xmlns="" id="{5D10A575-6595-E4CB-8BE5-6BA9AC1C21BA}"/>
                  </a:ext>
                </a:extLst>
              </p:cNvPr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>
                <a:extLst>
                  <a:ext uri="{FF2B5EF4-FFF2-40B4-BE49-F238E27FC236}">
                    <a16:creationId xmlns:a16="http://schemas.microsoft.com/office/drawing/2014/main" xmlns="" id="{F21C2C32-4D91-A0B9-EA91-F8482D60C946}"/>
                  </a:ext>
                </a:extLst>
              </p:cNvPr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>
                <a:extLst>
                  <a:ext uri="{FF2B5EF4-FFF2-40B4-BE49-F238E27FC236}">
                    <a16:creationId xmlns:a16="http://schemas.microsoft.com/office/drawing/2014/main" xmlns="" id="{7E8ED028-353D-3C65-40B8-E5D1EB99E77D}"/>
                  </a:ext>
                </a:extLst>
              </p:cNvPr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>
                <a:extLst>
                  <a:ext uri="{FF2B5EF4-FFF2-40B4-BE49-F238E27FC236}">
                    <a16:creationId xmlns:a16="http://schemas.microsoft.com/office/drawing/2014/main" xmlns="" id="{7DE0AD64-067B-E04A-579C-D2B195966D1B}"/>
                  </a:ext>
                </a:extLst>
              </p:cNvPr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>
                <a:extLst>
                  <a:ext uri="{FF2B5EF4-FFF2-40B4-BE49-F238E27FC236}">
                    <a16:creationId xmlns:a16="http://schemas.microsoft.com/office/drawing/2014/main" xmlns="" id="{C9C106C4-B7BE-411C-227B-FD296BB68A77}"/>
                  </a:ext>
                </a:extLst>
              </p:cNvPr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>
                <a:extLst>
                  <a:ext uri="{FF2B5EF4-FFF2-40B4-BE49-F238E27FC236}">
                    <a16:creationId xmlns:a16="http://schemas.microsoft.com/office/drawing/2014/main" xmlns="" id="{D6FC50DE-5385-DEFF-8575-6BC827F48466}"/>
                  </a:ext>
                </a:extLst>
              </p:cNvPr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>
                <a:extLst>
                  <a:ext uri="{FF2B5EF4-FFF2-40B4-BE49-F238E27FC236}">
                    <a16:creationId xmlns:a16="http://schemas.microsoft.com/office/drawing/2014/main" xmlns="" id="{4FDE1D9C-2A70-F15B-7040-9EAB6BEC098C}"/>
                  </a:ext>
                </a:extLst>
              </p:cNvPr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>
                <a:extLst>
                  <a:ext uri="{FF2B5EF4-FFF2-40B4-BE49-F238E27FC236}">
                    <a16:creationId xmlns:a16="http://schemas.microsoft.com/office/drawing/2014/main" xmlns="" id="{22BB616C-4F6C-D600-02E4-59BF8B6EAB92}"/>
                  </a:ext>
                </a:extLst>
              </p:cNvPr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>
                <a:extLst>
                  <a:ext uri="{FF2B5EF4-FFF2-40B4-BE49-F238E27FC236}">
                    <a16:creationId xmlns:a16="http://schemas.microsoft.com/office/drawing/2014/main" xmlns="" id="{3B8A077C-B4F0-EF7E-94F4-2097679CC1E9}"/>
                  </a:ext>
                </a:extLst>
              </p:cNvPr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>
                <a:extLst>
                  <a:ext uri="{FF2B5EF4-FFF2-40B4-BE49-F238E27FC236}">
                    <a16:creationId xmlns:a16="http://schemas.microsoft.com/office/drawing/2014/main" xmlns="" id="{9FE57C74-7626-8803-E883-423F78410894}"/>
                  </a:ext>
                </a:extLst>
              </p:cNvPr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>
                <a:extLst>
                  <a:ext uri="{FF2B5EF4-FFF2-40B4-BE49-F238E27FC236}">
                    <a16:creationId xmlns:a16="http://schemas.microsoft.com/office/drawing/2014/main" xmlns="" id="{CEFD5C37-202F-2D9B-D3B5-40F3029A2533}"/>
                  </a:ext>
                </a:extLst>
              </p:cNvPr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>
                <a:extLst>
                  <a:ext uri="{FF2B5EF4-FFF2-40B4-BE49-F238E27FC236}">
                    <a16:creationId xmlns:a16="http://schemas.microsoft.com/office/drawing/2014/main" xmlns="" id="{9436BC21-D1BB-4EA8-2222-F46FEBC5E400}"/>
                  </a:ext>
                </a:extLst>
              </p:cNvPr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>
                <a:extLst>
                  <a:ext uri="{FF2B5EF4-FFF2-40B4-BE49-F238E27FC236}">
                    <a16:creationId xmlns:a16="http://schemas.microsoft.com/office/drawing/2014/main" xmlns="" id="{BA27DCE3-6B92-F77B-98BC-5E1F743C766B}"/>
                  </a:ext>
                </a:extLst>
              </p:cNvPr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>
              <a:extLst>
                <a:ext uri="{FF2B5EF4-FFF2-40B4-BE49-F238E27FC236}">
                  <a16:creationId xmlns:a16="http://schemas.microsoft.com/office/drawing/2014/main" xmlns="" id="{D8467515-DCEE-A686-5578-76DCA5A47889}"/>
                </a:ext>
              </a:extLst>
            </p:cNvPr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>
                <a:extLst>
                  <a:ext uri="{FF2B5EF4-FFF2-40B4-BE49-F238E27FC236}">
                    <a16:creationId xmlns:a16="http://schemas.microsoft.com/office/drawing/2014/main" xmlns="" id="{C34D2744-ECF4-8EB1-AF93-0678CF08F0BD}"/>
                  </a:ext>
                </a:extLst>
              </p:cNvPr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>
                <a:extLst>
                  <a:ext uri="{FF2B5EF4-FFF2-40B4-BE49-F238E27FC236}">
                    <a16:creationId xmlns:a16="http://schemas.microsoft.com/office/drawing/2014/main" xmlns="" id="{2F648057-7416-4CA0-6728-8B4F9A889087}"/>
                  </a:ext>
                </a:extLst>
              </p:cNvPr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>
                <a:extLst>
                  <a:ext uri="{FF2B5EF4-FFF2-40B4-BE49-F238E27FC236}">
                    <a16:creationId xmlns:a16="http://schemas.microsoft.com/office/drawing/2014/main" xmlns="" id="{06376343-3777-43A4-1D28-AC5F5794B68B}"/>
                  </a:ext>
                </a:extLst>
              </p:cNvPr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>
                <a:extLst>
                  <a:ext uri="{FF2B5EF4-FFF2-40B4-BE49-F238E27FC236}">
                    <a16:creationId xmlns:a16="http://schemas.microsoft.com/office/drawing/2014/main" xmlns="" id="{A2073EF9-8558-1483-EB5E-B426511B45A2}"/>
                  </a:ext>
                </a:extLst>
              </p:cNvPr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>
                <a:extLst>
                  <a:ext uri="{FF2B5EF4-FFF2-40B4-BE49-F238E27FC236}">
                    <a16:creationId xmlns:a16="http://schemas.microsoft.com/office/drawing/2014/main" xmlns="" id="{B20AA470-C17B-3CE2-7425-1D7137FD4A57}"/>
                  </a:ext>
                </a:extLst>
              </p:cNvPr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>
                <a:extLst>
                  <a:ext uri="{FF2B5EF4-FFF2-40B4-BE49-F238E27FC236}">
                    <a16:creationId xmlns:a16="http://schemas.microsoft.com/office/drawing/2014/main" xmlns="" id="{1F019B40-373B-7D57-1C90-C22FCF9563CC}"/>
                  </a:ext>
                </a:extLst>
              </p:cNvPr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>
                <a:extLst>
                  <a:ext uri="{FF2B5EF4-FFF2-40B4-BE49-F238E27FC236}">
                    <a16:creationId xmlns:a16="http://schemas.microsoft.com/office/drawing/2014/main" xmlns="" id="{22E9EC94-83E8-2FA8-EDC6-642A9DD5265F}"/>
                  </a:ext>
                </a:extLst>
              </p:cNvPr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>
                <a:extLst>
                  <a:ext uri="{FF2B5EF4-FFF2-40B4-BE49-F238E27FC236}">
                    <a16:creationId xmlns:a16="http://schemas.microsoft.com/office/drawing/2014/main" xmlns="" id="{ABA91353-C6CE-B5EF-9A20-E0E0A2814E14}"/>
                  </a:ext>
                </a:extLst>
              </p:cNvPr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>
                <a:extLst>
                  <a:ext uri="{FF2B5EF4-FFF2-40B4-BE49-F238E27FC236}">
                    <a16:creationId xmlns:a16="http://schemas.microsoft.com/office/drawing/2014/main" xmlns="" id="{3E4D185D-27E1-CC78-F4D3-079FC98F2846}"/>
                  </a:ext>
                </a:extLst>
              </p:cNvPr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>
                <a:extLst>
                  <a:ext uri="{FF2B5EF4-FFF2-40B4-BE49-F238E27FC236}">
                    <a16:creationId xmlns:a16="http://schemas.microsoft.com/office/drawing/2014/main" xmlns="" id="{35A2FB48-1826-1F0A-C15A-9A2155115FC9}"/>
                  </a:ext>
                </a:extLst>
              </p:cNvPr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>
                <a:extLst>
                  <a:ext uri="{FF2B5EF4-FFF2-40B4-BE49-F238E27FC236}">
                    <a16:creationId xmlns:a16="http://schemas.microsoft.com/office/drawing/2014/main" xmlns="" id="{400F27AF-61F3-A0C7-85AA-5D2300EE817B}"/>
                  </a:ext>
                </a:extLst>
              </p:cNvPr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>
                <a:extLst>
                  <a:ext uri="{FF2B5EF4-FFF2-40B4-BE49-F238E27FC236}">
                    <a16:creationId xmlns:a16="http://schemas.microsoft.com/office/drawing/2014/main" xmlns="" id="{1FF42C58-6F58-C133-D1B8-40CFB073CCB1}"/>
                  </a:ext>
                </a:extLst>
              </p:cNvPr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>
                <a:extLst>
                  <a:ext uri="{FF2B5EF4-FFF2-40B4-BE49-F238E27FC236}">
                    <a16:creationId xmlns:a16="http://schemas.microsoft.com/office/drawing/2014/main" xmlns="" id="{70A8B91C-A3BB-6702-CBE5-76B0106AEB13}"/>
                  </a:ext>
                </a:extLst>
              </p:cNvPr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>
                <a:extLst>
                  <a:ext uri="{FF2B5EF4-FFF2-40B4-BE49-F238E27FC236}">
                    <a16:creationId xmlns:a16="http://schemas.microsoft.com/office/drawing/2014/main" xmlns="" id="{0C7AE405-615D-1C6B-F35B-E351B7CBC161}"/>
                  </a:ext>
                </a:extLst>
              </p:cNvPr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>
                <a:extLst>
                  <a:ext uri="{FF2B5EF4-FFF2-40B4-BE49-F238E27FC236}">
                    <a16:creationId xmlns:a16="http://schemas.microsoft.com/office/drawing/2014/main" xmlns="" id="{91988664-C670-BE57-B0A5-957CEF5A53E1}"/>
                  </a:ext>
                </a:extLst>
              </p:cNvPr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>
                <a:extLst>
                  <a:ext uri="{FF2B5EF4-FFF2-40B4-BE49-F238E27FC236}">
                    <a16:creationId xmlns:a16="http://schemas.microsoft.com/office/drawing/2014/main" xmlns="" id="{86A9F313-9CD7-40B7-B89F-184D3703B316}"/>
                  </a:ext>
                </a:extLst>
              </p:cNvPr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>
                <a:extLst>
                  <a:ext uri="{FF2B5EF4-FFF2-40B4-BE49-F238E27FC236}">
                    <a16:creationId xmlns:a16="http://schemas.microsoft.com/office/drawing/2014/main" xmlns="" id="{DA91F378-A8C4-41D9-7AAA-0C06FE43FB59}"/>
                  </a:ext>
                </a:extLst>
              </p:cNvPr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>
                <a:extLst>
                  <a:ext uri="{FF2B5EF4-FFF2-40B4-BE49-F238E27FC236}">
                    <a16:creationId xmlns:a16="http://schemas.microsoft.com/office/drawing/2014/main" xmlns="" id="{486E8D07-FCF1-ADB3-35C6-720566B7F73B}"/>
                  </a:ext>
                </a:extLst>
              </p:cNvPr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>
                <a:extLst>
                  <a:ext uri="{FF2B5EF4-FFF2-40B4-BE49-F238E27FC236}">
                    <a16:creationId xmlns:a16="http://schemas.microsoft.com/office/drawing/2014/main" xmlns="" id="{CD280985-725E-17BD-E64D-C8130A72A489}"/>
                  </a:ext>
                </a:extLst>
              </p:cNvPr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>
                <a:extLst>
                  <a:ext uri="{FF2B5EF4-FFF2-40B4-BE49-F238E27FC236}">
                    <a16:creationId xmlns:a16="http://schemas.microsoft.com/office/drawing/2014/main" xmlns="" id="{1F99504E-8BB7-9F4F-F6EF-B0701A8D763A}"/>
                  </a:ext>
                </a:extLst>
              </p:cNvPr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>
                <a:extLst>
                  <a:ext uri="{FF2B5EF4-FFF2-40B4-BE49-F238E27FC236}">
                    <a16:creationId xmlns:a16="http://schemas.microsoft.com/office/drawing/2014/main" xmlns="" id="{8CC42D84-9152-87EB-D382-9552B5A0A4E3}"/>
                  </a:ext>
                </a:extLst>
              </p:cNvPr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>
                <a:extLst>
                  <a:ext uri="{FF2B5EF4-FFF2-40B4-BE49-F238E27FC236}">
                    <a16:creationId xmlns:a16="http://schemas.microsoft.com/office/drawing/2014/main" xmlns="" id="{6629645D-2CD3-9D79-5E2B-DB8E5C30DC5F}"/>
                  </a:ext>
                </a:extLst>
              </p:cNvPr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>
                <a:extLst>
                  <a:ext uri="{FF2B5EF4-FFF2-40B4-BE49-F238E27FC236}">
                    <a16:creationId xmlns:a16="http://schemas.microsoft.com/office/drawing/2014/main" xmlns="" id="{3FB99932-732C-FA11-1B87-1F723A99862C}"/>
                  </a:ext>
                </a:extLst>
              </p:cNvPr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>
                <a:extLst>
                  <a:ext uri="{FF2B5EF4-FFF2-40B4-BE49-F238E27FC236}">
                    <a16:creationId xmlns:a16="http://schemas.microsoft.com/office/drawing/2014/main" xmlns="" id="{AAB0D8BC-C27A-F3F2-637B-97E94156887D}"/>
                  </a:ext>
                </a:extLst>
              </p:cNvPr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>
                <a:extLst>
                  <a:ext uri="{FF2B5EF4-FFF2-40B4-BE49-F238E27FC236}">
                    <a16:creationId xmlns:a16="http://schemas.microsoft.com/office/drawing/2014/main" xmlns="" id="{6C18B991-9AD1-3A3A-40D4-D921B88ACD72}"/>
                  </a:ext>
                </a:extLst>
              </p:cNvPr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>
                <a:extLst>
                  <a:ext uri="{FF2B5EF4-FFF2-40B4-BE49-F238E27FC236}">
                    <a16:creationId xmlns:a16="http://schemas.microsoft.com/office/drawing/2014/main" xmlns="" id="{0A853274-C6AB-6A9A-6576-36059377B64B}"/>
                  </a:ext>
                </a:extLst>
              </p:cNvPr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>
                <a:extLst>
                  <a:ext uri="{FF2B5EF4-FFF2-40B4-BE49-F238E27FC236}">
                    <a16:creationId xmlns:a16="http://schemas.microsoft.com/office/drawing/2014/main" xmlns="" id="{08FCE751-BC3D-A7F9-CF6C-349737A87809}"/>
                  </a:ext>
                </a:extLst>
              </p:cNvPr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>
                <a:extLst>
                  <a:ext uri="{FF2B5EF4-FFF2-40B4-BE49-F238E27FC236}">
                    <a16:creationId xmlns:a16="http://schemas.microsoft.com/office/drawing/2014/main" xmlns="" id="{0B7DA643-D74C-F86F-5C19-789983A8BD5D}"/>
                  </a:ext>
                </a:extLst>
              </p:cNvPr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>
                <a:extLst>
                  <a:ext uri="{FF2B5EF4-FFF2-40B4-BE49-F238E27FC236}">
                    <a16:creationId xmlns:a16="http://schemas.microsoft.com/office/drawing/2014/main" xmlns="" id="{25826B2B-9148-A9B4-9778-47BFB9FA4DE2}"/>
                  </a:ext>
                </a:extLst>
              </p:cNvPr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>
                <a:extLst>
                  <a:ext uri="{FF2B5EF4-FFF2-40B4-BE49-F238E27FC236}">
                    <a16:creationId xmlns:a16="http://schemas.microsoft.com/office/drawing/2014/main" xmlns="" id="{FE302CB2-9B0D-04E7-3F84-7CDA3CC917D9}"/>
                  </a:ext>
                </a:extLst>
              </p:cNvPr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>
                <a:extLst>
                  <a:ext uri="{FF2B5EF4-FFF2-40B4-BE49-F238E27FC236}">
                    <a16:creationId xmlns:a16="http://schemas.microsoft.com/office/drawing/2014/main" xmlns="" id="{5A1D0587-39B1-1C48-2926-17EE6A03192B}"/>
                  </a:ext>
                </a:extLst>
              </p:cNvPr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>
                <a:extLst>
                  <a:ext uri="{FF2B5EF4-FFF2-40B4-BE49-F238E27FC236}">
                    <a16:creationId xmlns:a16="http://schemas.microsoft.com/office/drawing/2014/main" xmlns="" id="{85B1D04A-1E16-D03F-D6FB-DB32D94019CF}"/>
                  </a:ext>
                </a:extLst>
              </p:cNvPr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>
                <a:extLst>
                  <a:ext uri="{FF2B5EF4-FFF2-40B4-BE49-F238E27FC236}">
                    <a16:creationId xmlns:a16="http://schemas.microsoft.com/office/drawing/2014/main" xmlns="" id="{9AA4288A-FDC1-BB03-6272-86A5D289DF17}"/>
                  </a:ext>
                </a:extLst>
              </p:cNvPr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>
                <a:extLst>
                  <a:ext uri="{FF2B5EF4-FFF2-40B4-BE49-F238E27FC236}">
                    <a16:creationId xmlns:a16="http://schemas.microsoft.com/office/drawing/2014/main" xmlns="" id="{30110412-D022-E9C8-EBA9-A55744AC0597}"/>
                  </a:ext>
                </a:extLst>
              </p:cNvPr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>
                <a:extLst>
                  <a:ext uri="{FF2B5EF4-FFF2-40B4-BE49-F238E27FC236}">
                    <a16:creationId xmlns:a16="http://schemas.microsoft.com/office/drawing/2014/main" xmlns="" id="{AED6BA22-727B-E6FB-DB3C-650A65B26397}"/>
                  </a:ext>
                </a:extLst>
              </p:cNvPr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>
                <a:extLst>
                  <a:ext uri="{FF2B5EF4-FFF2-40B4-BE49-F238E27FC236}">
                    <a16:creationId xmlns:a16="http://schemas.microsoft.com/office/drawing/2014/main" xmlns="" id="{62181FBA-7012-7056-7E16-89B67AFBD323}"/>
                  </a:ext>
                </a:extLst>
              </p:cNvPr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>
                <a:extLst>
                  <a:ext uri="{FF2B5EF4-FFF2-40B4-BE49-F238E27FC236}">
                    <a16:creationId xmlns:a16="http://schemas.microsoft.com/office/drawing/2014/main" xmlns="" id="{C2722170-6A74-3ABF-426F-ACF450D7BFA5}"/>
                  </a:ext>
                </a:extLst>
              </p:cNvPr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>
                <a:extLst>
                  <a:ext uri="{FF2B5EF4-FFF2-40B4-BE49-F238E27FC236}">
                    <a16:creationId xmlns:a16="http://schemas.microsoft.com/office/drawing/2014/main" xmlns="" id="{12859C79-E57A-2B52-6E2C-FC29F7E9F473}"/>
                  </a:ext>
                </a:extLst>
              </p:cNvPr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>
                <a:extLst>
                  <a:ext uri="{FF2B5EF4-FFF2-40B4-BE49-F238E27FC236}">
                    <a16:creationId xmlns:a16="http://schemas.microsoft.com/office/drawing/2014/main" xmlns="" id="{3257498D-0E30-62A0-CC9D-2C20E90AEE39}"/>
                  </a:ext>
                </a:extLst>
              </p:cNvPr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>
                <a:extLst>
                  <a:ext uri="{FF2B5EF4-FFF2-40B4-BE49-F238E27FC236}">
                    <a16:creationId xmlns:a16="http://schemas.microsoft.com/office/drawing/2014/main" xmlns="" id="{41B07052-152F-2C33-23DF-C6C88BE09E7B}"/>
                  </a:ext>
                </a:extLst>
              </p:cNvPr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>
                <a:extLst>
                  <a:ext uri="{FF2B5EF4-FFF2-40B4-BE49-F238E27FC236}">
                    <a16:creationId xmlns:a16="http://schemas.microsoft.com/office/drawing/2014/main" xmlns="" id="{9469FC0A-B8EF-E7D1-910F-CAC21BADFC8A}"/>
                  </a:ext>
                </a:extLst>
              </p:cNvPr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>
                <a:extLst>
                  <a:ext uri="{FF2B5EF4-FFF2-40B4-BE49-F238E27FC236}">
                    <a16:creationId xmlns:a16="http://schemas.microsoft.com/office/drawing/2014/main" xmlns="" id="{CA48A8D5-5565-4874-EBBB-699B5A2AA3EE}"/>
                  </a:ext>
                </a:extLst>
              </p:cNvPr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>
                <a:extLst>
                  <a:ext uri="{FF2B5EF4-FFF2-40B4-BE49-F238E27FC236}">
                    <a16:creationId xmlns:a16="http://schemas.microsoft.com/office/drawing/2014/main" xmlns="" id="{C6CE99BC-ADC2-959A-5F65-C8621EB2F819}"/>
                  </a:ext>
                </a:extLst>
              </p:cNvPr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>
                <a:extLst>
                  <a:ext uri="{FF2B5EF4-FFF2-40B4-BE49-F238E27FC236}">
                    <a16:creationId xmlns:a16="http://schemas.microsoft.com/office/drawing/2014/main" xmlns="" id="{E3D56057-54FC-F1AC-CF9B-DF795C6EAFE6}"/>
                  </a:ext>
                </a:extLst>
              </p:cNvPr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>
                <a:extLst>
                  <a:ext uri="{FF2B5EF4-FFF2-40B4-BE49-F238E27FC236}">
                    <a16:creationId xmlns:a16="http://schemas.microsoft.com/office/drawing/2014/main" xmlns="" id="{A3F6AF99-21B8-AD08-0573-84A9B6D26D97}"/>
                  </a:ext>
                </a:extLst>
              </p:cNvPr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>
                <a:extLst>
                  <a:ext uri="{FF2B5EF4-FFF2-40B4-BE49-F238E27FC236}">
                    <a16:creationId xmlns:a16="http://schemas.microsoft.com/office/drawing/2014/main" xmlns="" id="{3E0CFEE6-0912-864B-EB45-699B1D6448B5}"/>
                  </a:ext>
                </a:extLst>
              </p:cNvPr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>
                <a:extLst>
                  <a:ext uri="{FF2B5EF4-FFF2-40B4-BE49-F238E27FC236}">
                    <a16:creationId xmlns:a16="http://schemas.microsoft.com/office/drawing/2014/main" xmlns="" id="{A8ADA8F5-7E9F-6689-E60F-DB8C91FE04E3}"/>
                  </a:ext>
                </a:extLst>
              </p:cNvPr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>
                <a:extLst>
                  <a:ext uri="{FF2B5EF4-FFF2-40B4-BE49-F238E27FC236}">
                    <a16:creationId xmlns:a16="http://schemas.microsoft.com/office/drawing/2014/main" xmlns="" id="{348FE052-7A58-D80D-C8C2-5E3108FACFBD}"/>
                  </a:ext>
                </a:extLst>
              </p:cNvPr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>
                <a:extLst>
                  <a:ext uri="{FF2B5EF4-FFF2-40B4-BE49-F238E27FC236}">
                    <a16:creationId xmlns:a16="http://schemas.microsoft.com/office/drawing/2014/main" xmlns="" id="{39E6AE18-C265-F7F1-5619-EAF1AED5B229}"/>
                  </a:ext>
                </a:extLst>
              </p:cNvPr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>
                <a:extLst>
                  <a:ext uri="{FF2B5EF4-FFF2-40B4-BE49-F238E27FC236}">
                    <a16:creationId xmlns:a16="http://schemas.microsoft.com/office/drawing/2014/main" xmlns="" id="{608061A0-60CA-C4C9-3CE8-3368E714BBB2}"/>
                  </a:ext>
                </a:extLst>
              </p:cNvPr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>
                <a:extLst>
                  <a:ext uri="{FF2B5EF4-FFF2-40B4-BE49-F238E27FC236}">
                    <a16:creationId xmlns:a16="http://schemas.microsoft.com/office/drawing/2014/main" xmlns="" id="{E8C0B168-DF0F-555D-43BD-D337D1774922}"/>
                  </a:ext>
                </a:extLst>
              </p:cNvPr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>
                <a:extLst>
                  <a:ext uri="{FF2B5EF4-FFF2-40B4-BE49-F238E27FC236}">
                    <a16:creationId xmlns:a16="http://schemas.microsoft.com/office/drawing/2014/main" xmlns="" id="{5BDB7155-63F2-DB9C-4690-329516BA1037}"/>
                  </a:ext>
                </a:extLst>
              </p:cNvPr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>
                <a:extLst>
                  <a:ext uri="{FF2B5EF4-FFF2-40B4-BE49-F238E27FC236}">
                    <a16:creationId xmlns:a16="http://schemas.microsoft.com/office/drawing/2014/main" xmlns="" id="{65F0EF98-1FC6-0174-FDEE-12DF42AE5268}"/>
                  </a:ext>
                </a:extLst>
              </p:cNvPr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>
                <a:extLst>
                  <a:ext uri="{FF2B5EF4-FFF2-40B4-BE49-F238E27FC236}">
                    <a16:creationId xmlns:a16="http://schemas.microsoft.com/office/drawing/2014/main" xmlns="" id="{A0B41D74-DF04-EB2B-8475-2B9E601E456C}"/>
                  </a:ext>
                </a:extLst>
              </p:cNvPr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>
                <a:extLst>
                  <a:ext uri="{FF2B5EF4-FFF2-40B4-BE49-F238E27FC236}">
                    <a16:creationId xmlns:a16="http://schemas.microsoft.com/office/drawing/2014/main" xmlns="" id="{1D30C71B-3BB6-9759-A42A-9EC03C908E98}"/>
                  </a:ext>
                </a:extLst>
              </p:cNvPr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>
                <a:extLst>
                  <a:ext uri="{FF2B5EF4-FFF2-40B4-BE49-F238E27FC236}">
                    <a16:creationId xmlns:a16="http://schemas.microsoft.com/office/drawing/2014/main" xmlns="" id="{87E1006E-45C9-226C-E0C5-84393C39C7C8}"/>
                  </a:ext>
                </a:extLst>
              </p:cNvPr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>
                <a:extLst>
                  <a:ext uri="{FF2B5EF4-FFF2-40B4-BE49-F238E27FC236}">
                    <a16:creationId xmlns:a16="http://schemas.microsoft.com/office/drawing/2014/main" xmlns="" id="{0656AE5A-6537-84F8-88B1-05B6F72788D2}"/>
                  </a:ext>
                </a:extLst>
              </p:cNvPr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>
                <a:extLst>
                  <a:ext uri="{FF2B5EF4-FFF2-40B4-BE49-F238E27FC236}">
                    <a16:creationId xmlns:a16="http://schemas.microsoft.com/office/drawing/2014/main" xmlns="" id="{76C69930-D408-27E8-191D-4FE3857FD92F}"/>
                  </a:ext>
                </a:extLst>
              </p:cNvPr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>
                <a:extLst>
                  <a:ext uri="{FF2B5EF4-FFF2-40B4-BE49-F238E27FC236}">
                    <a16:creationId xmlns:a16="http://schemas.microsoft.com/office/drawing/2014/main" xmlns="" id="{913DCFC4-3789-45B5-7D98-4824A66406B4}"/>
                  </a:ext>
                </a:extLst>
              </p:cNvPr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>
                <a:extLst>
                  <a:ext uri="{FF2B5EF4-FFF2-40B4-BE49-F238E27FC236}">
                    <a16:creationId xmlns:a16="http://schemas.microsoft.com/office/drawing/2014/main" xmlns="" id="{ADFC5095-82FD-ACC9-D014-E4A4A9108449}"/>
                  </a:ext>
                </a:extLst>
              </p:cNvPr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>
                <a:extLst>
                  <a:ext uri="{FF2B5EF4-FFF2-40B4-BE49-F238E27FC236}">
                    <a16:creationId xmlns:a16="http://schemas.microsoft.com/office/drawing/2014/main" xmlns="" id="{8E87C68C-915F-82EF-5448-2F5127770D8A}"/>
                  </a:ext>
                </a:extLst>
              </p:cNvPr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>
                <a:extLst>
                  <a:ext uri="{FF2B5EF4-FFF2-40B4-BE49-F238E27FC236}">
                    <a16:creationId xmlns:a16="http://schemas.microsoft.com/office/drawing/2014/main" xmlns="" id="{3B879447-A2B6-A677-E6D0-31B15093B24C}"/>
                  </a:ext>
                </a:extLst>
              </p:cNvPr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>
                <a:extLst>
                  <a:ext uri="{FF2B5EF4-FFF2-40B4-BE49-F238E27FC236}">
                    <a16:creationId xmlns:a16="http://schemas.microsoft.com/office/drawing/2014/main" xmlns="" id="{5622E8E1-57E4-1954-37AE-BDF026E9DC33}"/>
                  </a:ext>
                </a:extLst>
              </p:cNvPr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>
                <a:extLst>
                  <a:ext uri="{FF2B5EF4-FFF2-40B4-BE49-F238E27FC236}">
                    <a16:creationId xmlns:a16="http://schemas.microsoft.com/office/drawing/2014/main" xmlns="" id="{04C51896-6A41-DA69-07A5-551534F3E661}"/>
                  </a:ext>
                </a:extLst>
              </p:cNvPr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>
                <a:extLst>
                  <a:ext uri="{FF2B5EF4-FFF2-40B4-BE49-F238E27FC236}">
                    <a16:creationId xmlns:a16="http://schemas.microsoft.com/office/drawing/2014/main" xmlns="" id="{1C552F27-CFDF-AA71-94BE-60D228711A05}"/>
                  </a:ext>
                </a:extLst>
              </p:cNvPr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>
                <a:extLst>
                  <a:ext uri="{FF2B5EF4-FFF2-40B4-BE49-F238E27FC236}">
                    <a16:creationId xmlns:a16="http://schemas.microsoft.com/office/drawing/2014/main" xmlns="" id="{EBEE5B9E-0357-B5D2-1C0B-C2005E664F6A}"/>
                  </a:ext>
                </a:extLst>
              </p:cNvPr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>
                <a:extLst>
                  <a:ext uri="{FF2B5EF4-FFF2-40B4-BE49-F238E27FC236}">
                    <a16:creationId xmlns:a16="http://schemas.microsoft.com/office/drawing/2014/main" xmlns="" id="{D522AE21-1DA8-0718-18A8-B07C8D6DED21}"/>
                  </a:ext>
                </a:extLst>
              </p:cNvPr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>
                <a:extLst>
                  <a:ext uri="{FF2B5EF4-FFF2-40B4-BE49-F238E27FC236}">
                    <a16:creationId xmlns:a16="http://schemas.microsoft.com/office/drawing/2014/main" xmlns="" id="{4A0BC5EC-B709-E30E-517C-71008F0FD0D5}"/>
                  </a:ext>
                </a:extLst>
              </p:cNvPr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>
                <a:extLst>
                  <a:ext uri="{FF2B5EF4-FFF2-40B4-BE49-F238E27FC236}">
                    <a16:creationId xmlns:a16="http://schemas.microsoft.com/office/drawing/2014/main" xmlns="" id="{9C667319-050B-560E-69E5-C1A00C665D99}"/>
                  </a:ext>
                </a:extLst>
              </p:cNvPr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>
                <a:extLst>
                  <a:ext uri="{FF2B5EF4-FFF2-40B4-BE49-F238E27FC236}">
                    <a16:creationId xmlns:a16="http://schemas.microsoft.com/office/drawing/2014/main" xmlns="" id="{35E9CAF1-5ED3-3777-EC9D-23611ACA1ECF}"/>
                  </a:ext>
                </a:extLst>
              </p:cNvPr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>
                <a:extLst>
                  <a:ext uri="{FF2B5EF4-FFF2-40B4-BE49-F238E27FC236}">
                    <a16:creationId xmlns:a16="http://schemas.microsoft.com/office/drawing/2014/main" xmlns="" id="{D9F2D54A-7525-0966-BB28-C469508187A3}"/>
                  </a:ext>
                </a:extLst>
              </p:cNvPr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>
                <a:extLst>
                  <a:ext uri="{FF2B5EF4-FFF2-40B4-BE49-F238E27FC236}">
                    <a16:creationId xmlns:a16="http://schemas.microsoft.com/office/drawing/2014/main" xmlns="" id="{BED3FFC2-87C2-585D-AE36-F16A2ECB1A06}"/>
                  </a:ext>
                </a:extLst>
              </p:cNvPr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>
                <a:extLst>
                  <a:ext uri="{FF2B5EF4-FFF2-40B4-BE49-F238E27FC236}">
                    <a16:creationId xmlns:a16="http://schemas.microsoft.com/office/drawing/2014/main" xmlns="" id="{CDF89C58-93E6-EAFB-F5A1-971D0D422FFB}"/>
                  </a:ext>
                </a:extLst>
              </p:cNvPr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>
                <a:extLst>
                  <a:ext uri="{FF2B5EF4-FFF2-40B4-BE49-F238E27FC236}">
                    <a16:creationId xmlns:a16="http://schemas.microsoft.com/office/drawing/2014/main" xmlns="" id="{15B19A42-F2D7-C644-32C0-7C93FB7672E5}"/>
                  </a:ext>
                </a:extLst>
              </p:cNvPr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4284E26C-9DD4-8C71-8DA5-AAD15C91B5F1}"/>
              </a:ext>
            </a:extLst>
          </p:cNvPr>
          <p:cNvSpPr txBox="1"/>
          <p:nvPr/>
        </p:nvSpPr>
        <p:spPr>
          <a:xfrm>
            <a:off x="5863967" y="2851619"/>
            <a:ext cx="5213147" cy="14465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ll MT" panose="02020503060305020303" pitchFamily="18" charset="0"/>
              </a:rPr>
              <a:t>Khám</a:t>
            </a:r>
            <a:r>
              <a:rPr lang="en-US" sz="8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ll MT" panose="02020503060305020303" pitchFamily="18" charset="0"/>
              </a:rPr>
              <a:t> </a:t>
            </a:r>
            <a:r>
              <a:rPr lang="en-US" sz="8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ll MT" panose="02020503060305020303" pitchFamily="18" charset="0"/>
              </a:rPr>
              <a:t>phá</a:t>
            </a:r>
            <a:endParaRPr lang="en-US" sz="8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FD073016-B734-483B-8953-5BADEE1451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xmlns="" id="{90A7EAB6-59D3-4325-8DE6-E0CA4009CE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073AB3B4-2931-DB8C-BABB-46C461D4EFCC}"/>
              </a:ext>
            </a:extLst>
          </p:cNvPr>
          <p:cNvSpPr/>
          <p:nvPr/>
        </p:nvSpPr>
        <p:spPr>
          <a:xfrm>
            <a:off x="533400" y="1306287"/>
            <a:ext cx="5558542" cy="305888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Georgia" panose="02040502050405020303" pitchFamily="18" charset="0"/>
              </a:rPr>
              <a:t>Kể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tên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một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số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cuốn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sách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mà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em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đã</a:t>
            </a:r>
            <a:r>
              <a:rPr lang="en-US" sz="3600" dirty="0">
                <a:latin typeface="Georgia" panose="02040502050405020303" pitchFamily="18" charset="0"/>
              </a:rPr>
              <a:t> </a:t>
            </a:r>
            <a:r>
              <a:rPr lang="en-US" sz="3600" dirty="0" err="1">
                <a:latin typeface="Georgia" panose="02040502050405020303" pitchFamily="18" charset="0"/>
              </a:rPr>
              <a:t>đọc</a:t>
            </a:r>
            <a:r>
              <a:rPr lang="en-US" sz="3600" dirty="0"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8003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Rectangle 20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B50760-6906-B6CB-B09A-A97C9CFC78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r="-2" b="24806"/>
          <a:stretch/>
        </p:blipFill>
        <p:spPr>
          <a:xfrm>
            <a:off x="4103915" y="165371"/>
            <a:ext cx="3906938" cy="3176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54D608-0FDE-04AD-F86A-F4E356851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r="10316" b="3"/>
          <a:stretch/>
        </p:blipFill>
        <p:spPr>
          <a:xfrm>
            <a:off x="4184141" y="3577548"/>
            <a:ext cx="3826711" cy="3175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02B525-E1CF-0EB3-CFF3-083F91256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92" y="3407191"/>
            <a:ext cx="3906938" cy="3410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B8E2D0-6994-1017-8E7D-7C2314B84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52" y="105138"/>
            <a:ext cx="4037431" cy="32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7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5 tuyệt chiêu luyện nói tiếng Anh cho học sinh tiểu học">
            <a:extLst>
              <a:ext uri="{FF2B5EF4-FFF2-40B4-BE49-F238E27FC236}">
                <a16:creationId xmlns:a16="http://schemas.microsoft.com/office/drawing/2014/main" xmlns="" id="{F78EBB20-C43E-9FC0-D440-93BF8C8DF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3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3414DBC-6F19-84BE-016C-5A0F986480BE}"/>
              </a:ext>
            </a:extLst>
          </p:cNvPr>
          <p:cNvSpPr/>
          <p:nvPr/>
        </p:nvSpPr>
        <p:spPr>
          <a:xfrm>
            <a:off x="2427514" y="2057399"/>
            <a:ext cx="8022772" cy="243840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Quan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9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629"/>
            <a:ext cx="5490199" cy="6008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6040" y="294167"/>
            <a:ext cx="11115960" cy="95410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00" y="1259162"/>
            <a:ext cx="6701800" cy="5598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19"/>
            <a:ext cx="1153884" cy="8652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B18287F-A516-91B5-E93F-8BE92ED53E29}"/>
              </a:ext>
            </a:extLst>
          </p:cNvPr>
          <p:cNvGrpSpPr/>
          <p:nvPr/>
        </p:nvGrpSpPr>
        <p:grpSpPr>
          <a:xfrm>
            <a:off x="4360279" y="4893127"/>
            <a:ext cx="2867835" cy="1964873"/>
            <a:chOff x="341873" y="4533900"/>
            <a:chExt cx="3656219" cy="19648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E37D6F0-4A91-8FAA-4A0E-237A3A03C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0950869-0910-EB4A-0C9C-F3A2CCB916EF}"/>
                </a:ext>
              </a:extLst>
            </p:cNvPr>
            <p:cNvSpPr txBox="1"/>
            <p:nvPr/>
          </p:nvSpPr>
          <p:spPr>
            <a:xfrm>
              <a:off x="527019" y="5977755"/>
              <a:ext cx="3456561" cy="521018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5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609</Words>
  <Application>Microsoft Office PowerPoint</Application>
  <PresentationFormat>Widescreen</PresentationFormat>
  <Paragraphs>79</Paragraphs>
  <Slides>30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8" baseType="lpstr">
      <vt:lpstr>Arial Rounded</vt:lpstr>
      <vt:lpstr>等线</vt:lpstr>
      <vt:lpstr>等线 Light</vt:lpstr>
      <vt:lpstr>微软雅黑</vt:lpstr>
      <vt:lpstr>微软雅黑</vt:lpstr>
      <vt:lpstr>SimSun</vt:lpstr>
      <vt:lpstr>SimSun</vt:lpstr>
      <vt:lpstr>UTM Showcard</vt:lpstr>
      <vt:lpstr>字魂70号-灵悦黑体</vt:lpstr>
      <vt:lpstr>小考拉体</vt:lpstr>
      <vt:lpstr>Arial</vt:lpstr>
      <vt:lpstr>Arial Rounded MT Bold</vt:lpstr>
      <vt:lpstr>Bell MT</vt:lpstr>
      <vt:lpstr>Calibri</vt:lpstr>
      <vt:lpstr>Calibri Light</vt:lpstr>
      <vt:lpstr>Georgia</vt:lpstr>
      <vt:lpstr>Tahoma</vt:lpstr>
      <vt:lpstr>Times New Roman</vt:lpstr>
      <vt:lpstr>Trebuchet MS</vt:lpstr>
      <vt:lpstr>Verdana</vt:lpstr>
      <vt:lpstr>2_Office Theme</vt:lpstr>
      <vt:lpstr>1_Office Theme</vt:lpstr>
      <vt:lpstr>千图网海量PPT模板www.58pic.com​​</vt:lpstr>
      <vt:lpstr>3_Office Theme</vt:lpstr>
      <vt:lpstr>4_Office Theme</vt:lpstr>
      <vt:lpstr>1_Slipstream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admin</cp:lastModifiedBy>
  <cp:revision>41</cp:revision>
  <dcterms:created xsi:type="dcterms:W3CDTF">2021-06-02T05:01:13Z</dcterms:created>
  <dcterms:modified xsi:type="dcterms:W3CDTF">2025-02-11T13:50:02Z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