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64" r:id="rId4"/>
    <p:sldId id="269" r:id="rId5"/>
    <p:sldId id="270" r:id="rId6"/>
    <p:sldId id="271" r:id="rId7"/>
    <p:sldId id="27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2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208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2" Type="http://schemas.openxmlformats.org/officeDocument/2006/relationships/image" Target="../media/image3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752600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Vũ </a:t>
            </a:r>
            <a:r>
              <a:rPr lang="en-US" sz="48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2098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29" y="3155988"/>
            <a:ext cx="8144435" cy="9506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7269" cy="124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" y="1240053"/>
            <a:ext cx="8849566" cy="51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443318" y="1600200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7696200" y="1734671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2667000" y="44196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5181600" y="44196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6477000" y="42672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3411" y="2133600"/>
            <a:ext cx="7446589" cy="1485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-32192"/>
            <a:ext cx="2645989" cy="11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0" y="1183153"/>
            <a:ext cx="8828087" cy="514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6032" l="9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" y="2228850"/>
            <a:ext cx="198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1105" r="93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09825"/>
            <a:ext cx="1724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29" b="96429" l="2679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44706" y="4114800"/>
            <a:ext cx="7418293" cy="1485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4706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80" b="99153" l="0" r="97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04" y="4295775"/>
            <a:ext cx="18764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39" b="89431" l="0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04179"/>
            <a:ext cx="17907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17" b="94340" l="4663" r="94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0075"/>
            <a:ext cx="18383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5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0037 L -0.20313 0.00185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3411" y="2133600"/>
            <a:ext cx="7446589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-32192"/>
            <a:ext cx="2645989" cy="11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44706" y="4114800"/>
            <a:ext cx="7418293" cy="1485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4706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1141569"/>
            <a:ext cx="8818189" cy="676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77" b="94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2492188"/>
            <a:ext cx="1752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2" b="92029" l="4825" r="93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49581"/>
            <a:ext cx="2171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93750" l="7080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0216"/>
            <a:ext cx="2152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5000" l="19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42" y="4366932"/>
            <a:ext cx="1990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7" b="89474" l="4082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4452610"/>
            <a:ext cx="1866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91" b="89623" l="2041" r="95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473388"/>
            <a:ext cx="1866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5625 -0.00162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2" y="1264024"/>
            <a:ext cx="877280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" y="152400"/>
            <a:ext cx="3438807" cy="15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4476"/>
            <a:ext cx="3612293" cy="1243885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0" y="5324164"/>
            <a:ext cx="4191000" cy="1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7762"/>
            <a:ext cx="2362200" cy="10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4476"/>
            <a:ext cx="3612293" cy="12438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31" y="70868"/>
            <a:ext cx="6997869" cy="67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ANHTUONG\Desktop\TLieu anh lien quan đen BT google doc\vecto hs gv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7174" y="5320427"/>
            <a:ext cx="1587312" cy="15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862" b="44547"/>
          <a:stretch/>
        </p:blipFill>
        <p:spPr>
          <a:xfrm>
            <a:off x="0" y="3124200"/>
            <a:ext cx="1676400" cy="1501899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114800"/>
            <a:ext cx="3593931" cy="26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Windows User</cp:lastModifiedBy>
  <cp:revision>42</cp:revision>
  <dcterms:created xsi:type="dcterms:W3CDTF">2020-08-07T10:00:55Z</dcterms:created>
  <dcterms:modified xsi:type="dcterms:W3CDTF">2025-02-04T06:41:32Z</dcterms:modified>
</cp:coreProperties>
</file>