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74" r:id="rId3"/>
    <p:sldId id="269" r:id="rId4"/>
    <p:sldId id="270" r:id="rId5"/>
    <p:sldId id="272" r:id="rId6"/>
    <p:sldId id="27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00"/>
    <a:srgbClr val="00CC00"/>
    <a:srgbClr val="FF3300"/>
    <a:srgbClr val="ED3705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>
        <p:scale>
          <a:sx n="71" d="100"/>
          <a:sy n="71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752600"/>
            <a:ext cx="6324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TOÁN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 Thị Hoàn 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1228165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65" y="2442882"/>
            <a:ext cx="8534400" cy="106817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8466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srgbClr val="00A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3965" y="3939116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i="1" dirty="0" smtClean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i="1" dirty="0">
              <a:solidFill>
                <a:srgbClr val="00A4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63" r="3176" b="2926"/>
          <a:stretch/>
        </p:blipFill>
        <p:spPr bwMode="auto">
          <a:xfrm>
            <a:off x="524435" y="1309968"/>
            <a:ext cx="8001000" cy="497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924800" y="3497940"/>
            <a:ext cx="514350" cy="497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10585" y="5786132"/>
            <a:ext cx="514350" cy="497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24800" y="5786132"/>
            <a:ext cx="514350" cy="497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100000" l="3927" r="95026">
                        <a14:foregroundMark x1="18325" y1="25974" x2="18325" y2="25974"/>
                        <a14:foregroundMark x1="22251" y1="25974" x2="22251" y2="25974"/>
                        <a14:foregroundMark x1="47382" y1="69481" x2="47382" y2="69481"/>
                        <a14:foregroundMark x1="37696" y1="68182" x2="37696" y2="68182"/>
                        <a14:foregroundMark x1="58115" y1="72078" x2="58115" y2="72078"/>
                        <a14:foregroundMark x1="55497" y1="74026" x2="55497" y2="74026"/>
                        <a14:foregroundMark x1="69110" y1="74026" x2="69110" y2="74026"/>
                        <a14:foregroundMark x1="74346" y1="74026" x2="74346" y2="74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36385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010585" y="3548049"/>
            <a:ext cx="514350" cy="497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29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5345"/>
            <a:ext cx="8382000" cy="515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100000" l="3927" r="95026">
                        <a14:foregroundMark x1="18325" y1="25974" x2="18325" y2="25974"/>
                        <a14:foregroundMark x1="22251" y1="25974" x2="22251" y2="25974"/>
                        <a14:foregroundMark x1="47382" y1="69481" x2="47382" y2="69481"/>
                        <a14:foregroundMark x1="37696" y1="68182" x2="37696" y2="68182"/>
                        <a14:foregroundMark x1="58115" y1="72078" x2="58115" y2="72078"/>
                        <a14:foregroundMark x1="55497" y1="74026" x2="55497" y2="74026"/>
                        <a14:foregroundMark x1="69110" y1="74026" x2="69110" y2="74026"/>
                        <a14:foregroundMark x1="74346" y1="74026" x2="74346" y2="74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8" y="-58272"/>
            <a:ext cx="3134427" cy="126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2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5345"/>
            <a:ext cx="8382000" cy="515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03284" y="3939989"/>
            <a:ext cx="381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5400000">
            <a:off x="2337962" y="4836459"/>
            <a:ext cx="381000" cy="381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5050" y="1981200"/>
            <a:ext cx="367138" cy="3810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5400000">
            <a:off x="5394512" y="3200400"/>
            <a:ext cx="381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0" y="3975847"/>
            <a:ext cx="381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45106" y="1981202"/>
            <a:ext cx="381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5400000">
            <a:off x="4952998" y="4303061"/>
            <a:ext cx="381000" cy="381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62400" y="3939989"/>
            <a:ext cx="381000" cy="381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100000" l="3927" r="95026">
                        <a14:foregroundMark x1="18325" y1="25974" x2="18325" y2="25974"/>
                        <a14:foregroundMark x1="22251" y1="25974" x2="22251" y2="25974"/>
                        <a14:foregroundMark x1="47382" y1="69481" x2="47382" y2="69481"/>
                        <a14:foregroundMark x1="37696" y1="68182" x2="37696" y2="68182"/>
                        <a14:foregroundMark x1="58115" y1="72078" x2="58115" y2="72078"/>
                        <a14:foregroundMark x1="55497" y1="74026" x2="55497" y2="74026"/>
                        <a14:foregroundMark x1="69110" y1="74026" x2="69110" y2="74026"/>
                        <a14:foregroundMark x1="74346" y1="74026" x2="74346" y2="74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8" y="-58272"/>
            <a:ext cx="3134427" cy="126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50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1"/>
          <a:stretch/>
        </p:blipFill>
        <p:spPr bwMode="auto">
          <a:xfrm>
            <a:off x="1" y="990601"/>
            <a:ext cx="91440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58200" cy="1965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100000" l="3927" r="95026">
                        <a14:foregroundMark x1="18325" y1="25974" x2="18325" y2="25974"/>
                        <a14:foregroundMark x1="22251" y1="25974" x2="22251" y2="25974"/>
                        <a14:foregroundMark x1="47382" y1="69481" x2="47382" y2="69481"/>
                        <a14:foregroundMark x1="37696" y1="68182" x2="37696" y2="68182"/>
                        <a14:foregroundMark x1="58115" y1="72078" x2="58115" y2="72078"/>
                        <a14:foregroundMark x1="55497" y1="74026" x2="55497" y2="74026"/>
                        <a14:foregroundMark x1="69110" y1="74026" x2="69110" y2="74026"/>
                        <a14:foregroundMark x1="74346" y1="74026" x2="74346" y2="74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340228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0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446469">
            <a:off x="948792" y="2389366"/>
            <a:ext cx="7161842" cy="1169065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24" y="222572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41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H61</cp:lastModifiedBy>
  <cp:revision>43</cp:revision>
  <dcterms:created xsi:type="dcterms:W3CDTF">2020-08-07T10:00:55Z</dcterms:created>
  <dcterms:modified xsi:type="dcterms:W3CDTF">2025-02-09T14:37:44Z</dcterms:modified>
</cp:coreProperties>
</file>