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8"/>
  </p:notesMasterIdLst>
  <p:sldIdLst>
    <p:sldId id="384" r:id="rId3"/>
    <p:sldId id="376" r:id="rId4"/>
    <p:sldId id="377" r:id="rId5"/>
    <p:sldId id="378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Arial-Rounded" panose="020B0604020202020204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P001 4 hàng" panose="020B0604020202020204" charset="0"/>
      <p:regular r:id="rId21"/>
      <p:bold r:id="rId22"/>
    </p:embeddedFont>
    <p:embeddedFont>
      <p:font typeface="Quicksand Medium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EE7EF"/>
    <a:srgbClr val="F4A60A"/>
    <a:srgbClr val="009242"/>
    <a:srgbClr val="8BBD31"/>
    <a:srgbClr val="3FAF5A"/>
    <a:srgbClr val="FEFBF6"/>
    <a:srgbClr val="57EF7F"/>
    <a:srgbClr val="2CD434"/>
    <a:srgbClr val="72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11" d="100"/>
          <a:sy n="111" d="100"/>
        </p:scale>
        <p:origin x="47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14851"/>
            <a:ext cx="914400" cy="5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3" y="215504"/>
            <a:ext cx="4286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" y="39292"/>
            <a:ext cx="2228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8" y="757238"/>
            <a:ext cx="577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063" y="3949305"/>
            <a:ext cx="10858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96" y="141090"/>
            <a:ext cx="6524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1514900" y="2816292"/>
            <a:ext cx="6895932" cy="81795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nhà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núi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>
            <a:off x="2728911" y="1044182"/>
            <a:ext cx="3609976" cy="50958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27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 : </a:t>
            </a:r>
            <a:r>
              <a:rPr lang="en-US" sz="27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Tiếng</a:t>
            </a:r>
            <a:r>
              <a:rPr lang="en-US" sz="27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việt</a:t>
            </a:r>
            <a:endParaRPr lang="en-US" sz="2700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WordArt 14"/>
          <p:cNvSpPr>
            <a:spLocks noChangeArrowheads="1" noChangeShapeType="1" noTextEdit="1"/>
          </p:cNvSpPr>
          <p:nvPr/>
        </p:nvSpPr>
        <p:spPr bwMode="auto">
          <a:xfrm>
            <a:off x="167256" y="2816292"/>
            <a:ext cx="1171575" cy="66985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24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6395" name="ngay tet que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38" y="567930"/>
            <a:ext cx="211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6"/>
          <p:cNvSpPr>
            <a:spLocks noChangeArrowheads="1" noChangeShapeType="1" noTextEdit="1"/>
          </p:cNvSpPr>
          <p:nvPr/>
        </p:nvSpPr>
        <p:spPr bwMode="auto">
          <a:xfrm>
            <a:off x="3390899" y="1800725"/>
            <a:ext cx="2286000" cy="4238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24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1D</a:t>
            </a:r>
          </a:p>
        </p:txBody>
      </p:sp>
      <p:sp>
        <p:nvSpPr>
          <p:cNvPr id="2062" name="WordArt 17"/>
          <p:cNvSpPr>
            <a:spLocks noChangeArrowheads="1" noChangeShapeType="1" noTextEdit="1"/>
          </p:cNvSpPr>
          <p:nvPr/>
        </p:nvSpPr>
        <p:spPr bwMode="auto">
          <a:xfrm>
            <a:off x="1757291" y="342956"/>
            <a:ext cx="5962792" cy="59174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HÒA NGHĨA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0174" y="4114802"/>
            <a:ext cx="667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8441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59" y="1728316"/>
            <a:ext cx="5188457" cy="9126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bg1"/>
                </a:solidFill>
              </a:rPr>
              <a:t>Chọn từ ngữ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85638" y="1614528"/>
            <a:ext cx="1210726" cy="10965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bg1"/>
                </a:solidFill>
              </a:rPr>
              <a:t>5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679" y="110578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Tiết 3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02525" y="753626"/>
            <a:ext cx="7055286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Chọn từ ngữ để hoàn thiện câu và viết câu vào vở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5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34981" y="753626"/>
            <a:ext cx="2532184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418AC"/>
                </a:solidFill>
              </a:rPr>
              <a:t>thấp</a:t>
            </a:r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3344" y="753626"/>
            <a:ext cx="244344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418AC"/>
                </a:solidFill>
              </a:rPr>
              <a:t>khúc khuỷu</a:t>
            </a:r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77803" y="753626"/>
            <a:ext cx="186899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418AC"/>
                </a:solidFill>
              </a:rPr>
              <a:t>hào hứng</a:t>
            </a:r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9143" y="1417146"/>
            <a:ext cx="7131059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</a:rPr>
              <a:t>Đường lên núi quanh co ,  …….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530" y="3209696"/>
            <a:ext cx="761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Đường lên núi quanh co, khúc khuỷu.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  Viết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63973E-6 L 0.08351 3.63973E-6 C 0.12136 3.63973E-6 0.16858 0.03917 0.16858 0.07217 L 0.16858 0.1477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7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27" y="82176"/>
            <a:ext cx="808220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/>
                </a:solidFill>
              </a:rPr>
              <a:t>   Quan sát tranh và dùng từ ngữ trong khung để nói theo tranh 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6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973" y="556366"/>
            <a:ext cx="548786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cảnh vật	     thú vị    	        đi chơi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017" y="1018031"/>
            <a:ext cx="4297992" cy="38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7003" y="4551700"/>
            <a:ext cx="66720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Cả nhà cùng nhau đi chơi núi. Cảnh vật ở đây thật thú vị.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068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104</Words>
  <Application>Microsoft Office PowerPoint</Application>
  <PresentationFormat>On-screen Show (16:9)</PresentationFormat>
  <Paragraphs>23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Calibri</vt:lpstr>
      <vt:lpstr>Times New Roman</vt:lpstr>
      <vt:lpstr>Arial</vt:lpstr>
      <vt:lpstr>Lato</vt:lpstr>
      <vt:lpstr>Arial-Rounded</vt:lpstr>
      <vt:lpstr>Calibri Light</vt:lpstr>
      <vt:lpstr>HP001 4 hàng</vt:lpstr>
      <vt:lpstr>Quicksand Medium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424</cp:revision>
  <dcterms:modified xsi:type="dcterms:W3CDTF">2025-02-11T14:20:25Z</dcterms:modified>
</cp:coreProperties>
</file>