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9"/>
  </p:notesMasterIdLst>
  <p:sldIdLst>
    <p:sldId id="384" r:id="rId3"/>
    <p:sldId id="379" r:id="rId4"/>
    <p:sldId id="380" r:id="rId5"/>
    <p:sldId id="381" r:id="rId6"/>
    <p:sldId id="382" r:id="rId7"/>
    <p:sldId id="261" r:id="rId8"/>
  </p:sldIdLst>
  <p:sldSz cx="9144000" cy="5143500" type="screen16x9"/>
  <p:notesSz cx="6858000" cy="9144000"/>
  <p:embeddedFontLst>
    <p:embeddedFont>
      <p:font typeface="Arial-Rounded" panose="020B0604020202020204" charset="0"/>
      <p:regular r:id="rId10"/>
      <p:bold r:id="rId11"/>
    </p:embeddedFont>
    <p:embeddedFont>
      <p:font typeface="Lato" panose="020B0604020202020204" charset="0"/>
      <p:regular r:id="rId12"/>
      <p:bold r:id="rId13"/>
      <p:italic r:id="rId14"/>
      <p:boldItalic r:id="rId15"/>
    </p:embeddedFont>
    <p:embeddedFont>
      <p:font typeface="Quicksand Medium" panose="020B0604020202020204" charset="0"/>
      <p:regular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HP001 4 hàng" panose="020B060402020202020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8AC"/>
    <a:srgbClr val="FEE7EF"/>
    <a:srgbClr val="F4A60A"/>
    <a:srgbClr val="009242"/>
    <a:srgbClr val="8BBD31"/>
    <a:srgbClr val="3FAF5A"/>
    <a:srgbClr val="FEFBF6"/>
    <a:srgbClr val="57EF7F"/>
    <a:srgbClr val="2CD434"/>
    <a:srgbClr val="72C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5501" autoAdjust="0"/>
  </p:normalViewPr>
  <p:slideViewPr>
    <p:cSldViewPr snapToGrid="0">
      <p:cViewPr varScale="1">
        <p:scale>
          <a:sx n="111" d="100"/>
          <a:sy n="111" d="100"/>
        </p:scale>
        <p:origin x="475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Administrator\My%20Documents\di\ngay%20tet%20que%20em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Pink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14851"/>
            <a:ext cx="914400" cy="51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Flower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3" y="215504"/>
            <a:ext cx="4286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FloralCorner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100" y="39292"/>
            <a:ext cx="22288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Flower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8" y="757238"/>
            <a:ext cx="5778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FloralCorner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9063" y="3949305"/>
            <a:ext cx="10858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Flower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996" y="141090"/>
            <a:ext cx="6524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WordArt 9"/>
          <p:cNvSpPr>
            <a:spLocks noChangeArrowheads="1" noChangeShapeType="1" noTextEdit="1"/>
          </p:cNvSpPr>
          <p:nvPr/>
        </p:nvSpPr>
        <p:spPr bwMode="auto">
          <a:xfrm>
            <a:off x="1514900" y="2816292"/>
            <a:ext cx="6895932" cy="81795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700" kern="10" dirty="0" err="1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Cả</a:t>
            </a:r>
            <a:r>
              <a:rPr lang="en-US" sz="27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kern="10" dirty="0" err="1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nhà</a:t>
            </a:r>
            <a:r>
              <a:rPr lang="en-US" sz="27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kern="10" dirty="0" err="1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đi</a:t>
            </a:r>
            <a:r>
              <a:rPr lang="en-US" sz="27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kern="10" dirty="0" err="1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chơi</a:t>
            </a:r>
            <a:r>
              <a:rPr lang="en-US" sz="27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kern="10" dirty="0" err="1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núi</a:t>
            </a:r>
            <a:r>
              <a:rPr lang="en-US" sz="27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</a:p>
        </p:txBody>
      </p:sp>
      <p:sp>
        <p:nvSpPr>
          <p:cNvPr id="2058" name="WordArt 13"/>
          <p:cNvSpPr>
            <a:spLocks noChangeArrowheads="1" noChangeShapeType="1" noTextEdit="1"/>
          </p:cNvSpPr>
          <p:nvPr/>
        </p:nvSpPr>
        <p:spPr bwMode="auto">
          <a:xfrm>
            <a:off x="2728911" y="1044182"/>
            <a:ext cx="3609976" cy="509586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vi-VN" sz="27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Môn : </a:t>
            </a:r>
            <a:r>
              <a:rPr lang="en-US" sz="27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Tiếng</a:t>
            </a:r>
            <a:r>
              <a:rPr lang="en-US" sz="27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27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việt</a:t>
            </a:r>
            <a:endParaRPr lang="en-US" sz="2700" kern="10" dirty="0" smtClean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latin typeface="Times New Roman"/>
              <a:cs typeface="Times New Roman"/>
            </a:endParaRPr>
          </a:p>
        </p:txBody>
      </p:sp>
      <p:sp>
        <p:nvSpPr>
          <p:cNvPr id="2059" name="WordArt 14"/>
          <p:cNvSpPr>
            <a:spLocks noChangeArrowheads="1" noChangeShapeType="1" noTextEdit="1"/>
          </p:cNvSpPr>
          <p:nvPr/>
        </p:nvSpPr>
        <p:spPr bwMode="auto">
          <a:xfrm>
            <a:off x="167256" y="2816292"/>
            <a:ext cx="1171575" cy="66985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Bài</a:t>
            </a:r>
            <a:r>
              <a:rPr lang="en-US" sz="24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</a:p>
        </p:txBody>
      </p:sp>
      <p:pic>
        <p:nvPicPr>
          <p:cNvPr id="16395" name="ngay tet que e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638" y="567930"/>
            <a:ext cx="2111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WordArt 16"/>
          <p:cNvSpPr>
            <a:spLocks noChangeArrowheads="1" noChangeShapeType="1" noTextEdit="1"/>
          </p:cNvSpPr>
          <p:nvPr/>
        </p:nvSpPr>
        <p:spPr bwMode="auto">
          <a:xfrm>
            <a:off x="3390899" y="1800725"/>
            <a:ext cx="2286000" cy="4238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</a:t>
            </a:r>
            <a:r>
              <a:rPr lang="en-US" sz="24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1D</a:t>
            </a:r>
          </a:p>
        </p:txBody>
      </p:sp>
      <p:sp>
        <p:nvSpPr>
          <p:cNvPr id="2062" name="WordArt 17"/>
          <p:cNvSpPr>
            <a:spLocks noChangeArrowheads="1" noChangeShapeType="1" noTextEdit="1"/>
          </p:cNvSpPr>
          <p:nvPr/>
        </p:nvSpPr>
        <p:spPr bwMode="auto">
          <a:xfrm>
            <a:off x="1757291" y="342956"/>
            <a:ext cx="5962792" cy="59174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7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TRƯỜNG TIỂU HỌC HÒA NGHĨA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0174" y="4114802"/>
            <a:ext cx="6677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2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</p:spTree>
    <p:extLst>
      <p:ext uri="{BB962C8B-B14F-4D97-AF65-F5344CB8AC3E}">
        <p14:creationId xmlns:p14="http://schemas.microsoft.com/office/powerpoint/2010/main" val="84411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67487" y="1916504"/>
            <a:ext cx="3060556" cy="1143000"/>
            <a:chOff x="2767487" y="1916504"/>
            <a:chExt cx="3060556" cy="1143000"/>
          </a:xfrm>
        </p:grpSpPr>
        <p:sp>
          <p:nvSpPr>
            <p:cNvPr id="5" name="Rounded Rectangle 4"/>
            <p:cNvSpPr/>
            <p:nvPr/>
          </p:nvSpPr>
          <p:spPr>
            <a:xfrm>
              <a:off x="3595670" y="1916504"/>
              <a:ext cx="2232373" cy="1143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bg1"/>
                  </a:solidFill>
                </a:rPr>
                <a:t> Viết</a:t>
              </a:r>
              <a:endParaRPr lang="en-US" sz="4800">
                <a:solidFill>
                  <a:schemeClr val="bg1"/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2767487" y="1916504"/>
              <a:ext cx="1212574" cy="1143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smtClean="0">
                  <a:solidFill>
                    <a:schemeClr val="bg1"/>
                  </a:solidFill>
                </a:rPr>
                <a:t>7</a:t>
              </a:r>
              <a:endParaRPr lang="en-US" sz="4800" b="1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2" descr="E:\QUYNH\anh tai ve poiwer oint\dao maijpg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29" l="0" r="930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542427"/>
            <a:ext cx="3189768" cy="26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QUYNH\anh tai ve poiwer oint\dao maijpg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29" l="0" r="930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147093" y="478464"/>
            <a:ext cx="1996907" cy="136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44679" y="1105786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Tiết 4</a:t>
            </a:r>
            <a:endParaRPr 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8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127" y="82176"/>
            <a:ext cx="22352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   Nghe viết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26824" y="8096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</a:rPr>
              <a:t>7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552" y="586433"/>
            <a:ext cx="6693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/>
              <a:t> </a:t>
            </a:r>
            <a:r>
              <a:rPr lang="en-US" sz="2400"/>
              <a:t>Nam và </a:t>
            </a:r>
            <a:r>
              <a:rPr lang="en-US" sz="2400" smtClean="0"/>
              <a:t>Đức được </a:t>
            </a:r>
            <a:r>
              <a:rPr lang="en-US" sz="2400"/>
              <a:t>đi chơi núi</a:t>
            </a:r>
            <a:r>
              <a:rPr lang="en-US" sz="2400" smtClean="0"/>
              <a:t>. Đến đỉnh núi, hai anh em vui sướng hét vang.</a:t>
            </a:r>
            <a:endParaRPr lang="en-US" sz="240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775" y="2736536"/>
            <a:ext cx="8743950" cy="21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1913" y="2971158"/>
            <a:ext cx="8313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Nam và Đức được đi chơi núi. Đến đỉnh núi,</a:t>
            </a:r>
            <a:endParaRPr lang="en-US" sz="3200" b="1">
              <a:solidFill>
                <a:srgbClr val="0418AC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431" y="2274871"/>
            <a:ext cx="1078187" cy="461665"/>
          </a:xfrm>
          <a:prstGeom prst="rect">
            <a:avLst/>
          </a:prstGeom>
          <a:solidFill>
            <a:srgbClr val="009242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   Viết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694" y="3839159"/>
            <a:ext cx="6146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hai anh em vui sướng hét vang.</a:t>
            </a:r>
            <a:endParaRPr lang="en-US" sz="320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1825" y="1232764"/>
            <a:ext cx="4005374" cy="150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05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127" y="82176"/>
            <a:ext cx="77432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   Chọn vần phù hợp thay cho dấu chấm hỏi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26824" y="8096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</a:rPr>
              <a:t>8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505" y="694796"/>
            <a:ext cx="3119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/>
              <a:t>a. </a:t>
            </a:r>
            <a:r>
              <a:rPr lang="en-US" sz="2800" smtClean="0">
                <a:solidFill>
                  <a:srgbClr val="FF0000"/>
                </a:solidFill>
              </a:rPr>
              <a:t>uyp</a:t>
            </a:r>
            <a:r>
              <a:rPr lang="en-US" sz="2800" smtClean="0"/>
              <a:t> hay </a:t>
            </a:r>
            <a:r>
              <a:rPr lang="en-US" sz="2800" smtClean="0">
                <a:solidFill>
                  <a:srgbClr val="FF0000"/>
                </a:solidFill>
              </a:rPr>
              <a:t>uyu</a:t>
            </a:r>
            <a:r>
              <a:rPr lang="en-US" sz="2800" smtClean="0"/>
              <a:t> ?</a:t>
            </a:r>
            <a:endParaRPr lang="en-US" sz="2800"/>
          </a:p>
        </p:txBody>
      </p:sp>
      <p:sp>
        <p:nvSpPr>
          <p:cNvPr id="7" name="Rectangle 6"/>
          <p:cNvSpPr/>
          <p:nvPr/>
        </p:nvSpPr>
        <p:spPr>
          <a:xfrm>
            <a:off x="1459682" y="1426672"/>
            <a:ext cx="2065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đ</a:t>
            </a:r>
            <a:r>
              <a:rPr lang="en-US" sz="2800" smtClean="0"/>
              <a:t>èn t…..</a:t>
            </a:r>
            <a:endParaRPr lang="en-US" sz="2800"/>
          </a:p>
        </p:txBody>
      </p:sp>
      <p:sp>
        <p:nvSpPr>
          <p:cNvPr id="8" name="Rectangle 7"/>
          <p:cNvSpPr/>
          <p:nvPr/>
        </p:nvSpPr>
        <p:spPr>
          <a:xfrm>
            <a:off x="4267379" y="1426672"/>
            <a:ext cx="2318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/>
              <a:t>kh…..   tay</a:t>
            </a:r>
            <a:endParaRPr lang="en-US" sz="2800"/>
          </a:p>
        </p:txBody>
      </p:sp>
      <p:sp>
        <p:nvSpPr>
          <p:cNvPr id="10" name="Rectangle 9"/>
          <p:cNvSpPr/>
          <p:nvPr/>
        </p:nvSpPr>
        <p:spPr>
          <a:xfrm>
            <a:off x="429504" y="2275117"/>
            <a:ext cx="3620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/>
              <a:t>b. </a:t>
            </a:r>
            <a:r>
              <a:rPr lang="en-US" sz="2800" smtClean="0">
                <a:solidFill>
                  <a:srgbClr val="FF0000"/>
                </a:solidFill>
              </a:rPr>
              <a:t>uynh</a:t>
            </a:r>
            <a:r>
              <a:rPr lang="en-US" sz="2800" smtClean="0"/>
              <a:t> hay </a:t>
            </a:r>
            <a:r>
              <a:rPr lang="en-US" sz="2800" smtClean="0">
                <a:solidFill>
                  <a:srgbClr val="FF0000"/>
                </a:solidFill>
              </a:rPr>
              <a:t>uych</a:t>
            </a:r>
            <a:r>
              <a:rPr lang="en-US" sz="2800" smtClean="0"/>
              <a:t> ?</a:t>
            </a:r>
            <a:endParaRPr lang="en-US" sz="2800"/>
          </a:p>
        </p:txBody>
      </p:sp>
      <p:sp>
        <p:nvSpPr>
          <p:cNvPr id="11" name="Rectangle 10"/>
          <p:cNvSpPr/>
          <p:nvPr/>
        </p:nvSpPr>
        <p:spPr>
          <a:xfrm>
            <a:off x="1267378" y="2942898"/>
            <a:ext cx="2065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/>
              <a:t>h……… tay</a:t>
            </a:r>
            <a:endParaRPr lang="en-US" sz="2800"/>
          </a:p>
        </p:txBody>
      </p:sp>
      <p:sp>
        <p:nvSpPr>
          <p:cNvPr id="12" name="Rectangle 11"/>
          <p:cNvSpPr/>
          <p:nvPr/>
        </p:nvSpPr>
        <p:spPr>
          <a:xfrm>
            <a:off x="4267379" y="2942898"/>
            <a:ext cx="2318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/>
              <a:t>phụ h…….</a:t>
            </a:r>
            <a:endParaRPr lang="en-US" sz="2800"/>
          </a:p>
        </p:txBody>
      </p:sp>
      <p:sp>
        <p:nvSpPr>
          <p:cNvPr id="14" name="Rectangle 13"/>
          <p:cNvSpPr/>
          <p:nvPr/>
        </p:nvSpPr>
        <p:spPr>
          <a:xfrm>
            <a:off x="2333022" y="1410302"/>
            <a:ext cx="971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uyp</a:t>
            </a:r>
            <a:r>
              <a:rPr lang="en-US" sz="2800" smtClean="0"/>
              <a:t> </a:t>
            </a:r>
            <a:endParaRPr lang="en-US" sz="2800"/>
          </a:p>
        </p:txBody>
      </p:sp>
      <p:sp>
        <p:nvSpPr>
          <p:cNvPr id="15" name="Rectangle 14"/>
          <p:cNvSpPr/>
          <p:nvPr/>
        </p:nvSpPr>
        <p:spPr>
          <a:xfrm>
            <a:off x="4651588" y="1397549"/>
            <a:ext cx="971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uyu</a:t>
            </a:r>
            <a:r>
              <a:rPr lang="en-US" sz="2800" smtClean="0"/>
              <a:t> </a:t>
            </a:r>
            <a:endParaRPr lang="en-US" sz="2800"/>
          </a:p>
        </p:txBody>
      </p:sp>
      <p:sp>
        <p:nvSpPr>
          <p:cNvPr id="17" name="Rectangle 16"/>
          <p:cNvSpPr/>
          <p:nvPr/>
        </p:nvSpPr>
        <p:spPr>
          <a:xfrm>
            <a:off x="1537819" y="2932237"/>
            <a:ext cx="12130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uych 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72687" y="2924026"/>
            <a:ext cx="10648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uynh</a:t>
            </a:r>
            <a:r>
              <a:rPr lang="en-US" sz="2800" smtClean="0"/>
              <a:t> </a:t>
            </a:r>
            <a:endParaRPr lang="en-US" sz="280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712344" y="1487416"/>
            <a:ext cx="65526" cy="791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5001899" y="1397549"/>
            <a:ext cx="82194" cy="100233"/>
          </a:xfrm>
          <a:custGeom>
            <a:avLst/>
            <a:gdLst>
              <a:gd name="connsiteX0" fmla="*/ 0 w 461499"/>
              <a:gd name="connsiteY0" fmla="*/ 231181 h 701284"/>
              <a:gd name="connsiteX1" fmla="*/ 113016 w 461499"/>
              <a:gd name="connsiteY1" fmla="*/ 25698 h 701284"/>
              <a:gd name="connsiteX2" fmla="*/ 400693 w 461499"/>
              <a:gd name="connsiteY2" fmla="*/ 35972 h 701284"/>
              <a:gd name="connsiteX3" fmla="*/ 452063 w 461499"/>
              <a:gd name="connsiteY3" fmla="*/ 323649 h 701284"/>
              <a:gd name="connsiteX4" fmla="*/ 267129 w 461499"/>
              <a:gd name="connsiteY4" fmla="*/ 652422 h 701284"/>
              <a:gd name="connsiteX5" fmla="*/ 174661 w 461499"/>
              <a:gd name="connsiteY5" fmla="*/ 693518 h 70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499" h="701284">
                <a:moveTo>
                  <a:pt x="0" y="231181"/>
                </a:moveTo>
                <a:cubicBezTo>
                  <a:pt x="23117" y="144707"/>
                  <a:pt x="46234" y="58233"/>
                  <a:pt x="113016" y="25698"/>
                </a:cubicBezTo>
                <a:cubicBezTo>
                  <a:pt x="179798" y="-6837"/>
                  <a:pt x="344185" y="-13686"/>
                  <a:pt x="400693" y="35972"/>
                </a:cubicBezTo>
                <a:cubicBezTo>
                  <a:pt x="457201" y="85630"/>
                  <a:pt x="474324" y="220907"/>
                  <a:pt x="452063" y="323649"/>
                </a:cubicBezTo>
                <a:cubicBezTo>
                  <a:pt x="429802" y="426391"/>
                  <a:pt x="313363" y="590777"/>
                  <a:pt x="267129" y="652422"/>
                </a:cubicBezTo>
                <a:cubicBezTo>
                  <a:pt x="220895" y="714067"/>
                  <a:pt x="197778" y="703792"/>
                  <a:pt x="174661" y="693518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923823" y="3001616"/>
            <a:ext cx="65526" cy="791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56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127" y="82176"/>
            <a:ext cx="77432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   Kể về một lần em được đi chơi cùng gia đình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26824" y="8096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</a:rPr>
              <a:t>9</a:t>
            </a:r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84" b="100000" l="1995" r="100000"/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781" y="459711"/>
            <a:ext cx="7134676" cy="440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891" y="4558514"/>
            <a:ext cx="358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Em cùng gia đình đi chơi ở đâu ?</a:t>
            </a:r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380950" y="4548043"/>
            <a:ext cx="69781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smtClean="0"/>
              <a:t>Em thấy nơi đó có đẹp không? Em có thích chuyến đi này không ?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0847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3566</TotalTime>
  <Words>157</Words>
  <Application>Microsoft Office PowerPoint</Application>
  <PresentationFormat>On-screen Show (16:9)</PresentationFormat>
  <Paragraphs>33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Times New Roman</vt:lpstr>
      <vt:lpstr>Arial-Rounded</vt:lpstr>
      <vt:lpstr>Lato</vt:lpstr>
      <vt:lpstr>Arial</vt:lpstr>
      <vt:lpstr>Quicksand Medium</vt:lpstr>
      <vt:lpstr>Calibri Light</vt:lpstr>
      <vt:lpstr>HP001 4 hàng</vt:lpstr>
      <vt:lpstr>Calibri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admin</cp:lastModifiedBy>
  <cp:revision>424</cp:revision>
  <dcterms:modified xsi:type="dcterms:W3CDTF">2025-02-11T14:21:04Z</dcterms:modified>
</cp:coreProperties>
</file>