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9"/>
  </p:notesMasterIdLst>
  <p:sldIdLst>
    <p:sldId id="289" r:id="rId3"/>
    <p:sldId id="256" r:id="rId4"/>
    <p:sldId id="273" r:id="rId5"/>
    <p:sldId id="288" r:id="rId6"/>
    <p:sldId id="259" r:id="rId7"/>
    <p:sldId id="260" r:id="rId8"/>
    <p:sldId id="261" r:id="rId9"/>
    <p:sldId id="262" r:id="rId10"/>
    <p:sldId id="264" r:id="rId11"/>
    <p:sldId id="266" r:id="rId12"/>
    <p:sldId id="267" r:id="rId13"/>
    <p:sldId id="268" r:id="rId14"/>
    <p:sldId id="269" r:id="rId15"/>
    <p:sldId id="270" r:id="rId16"/>
    <p:sldId id="271" r:id="rId17"/>
    <p:sldId id="272" r:id="rId18"/>
  </p:sldIdLst>
  <p:sldSz cx="9144000" cy="5143500" type="screen16x9"/>
  <p:notesSz cx="6858000" cy="9144000"/>
  <p:defaultTex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974" y="-828"/>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xmlns="" val="4234099715"/>
      </p:ext>
    </p:extLst>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3765" algn="l" defTabSz="913765" rtl="0" eaLnBrk="1" latinLnBrk="0" hangingPunct="1">
      <a:defRPr sz="1200" kern="1200">
        <a:solidFill>
          <a:schemeClr val="tx1"/>
        </a:solidFill>
        <a:latin typeface="+mn-lt"/>
        <a:ea typeface="+mn-ea"/>
        <a:cs typeface="+mn-cs"/>
      </a:defRPr>
    </a:lvl3pPr>
    <a:lvl4pPr marL="1370965" algn="l" defTabSz="913765" rtl="0" eaLnBrk="1" latinLnBrk="0" hangingPunct="1">
      <a:defRPr sz="1200" kern="1200">
        <a:solidFill>
          <a:schemeClr val="tx1"/>
        </a:solidFill>
        <a:latin typeface="+mn-lt"/>
        <a:ea typeface="+mn-ea"/>
        <a:cs typeface="+mn-cs"/>
      </a:defRPr>
    </a:lvl4pPr>
    <a:lvl5pPr marL="1828165" algn="l" defTabSz="913765" rtl="0" eaLnBrk="1" latinLnBrk="0" hangingPunct="1">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1930" algn="l" defTabSz="913765" rtl="0" eaLnBrk="1" latinLnBrk="0" hangingPunct="1">
      <a:defRPr sz="1200" kern="1200">
        <a:solidFill>
          <a:schemeClr val="tx1"/>
        </a:solidFill>
        <a:latin typeface="+mn-lt"/>
        <a:ea typeface="+mn-ea"/>
        <a:cs typeface="+mn-cs"/>
      </a:defRPr>
    </a:lvl7pPr>
    <a:lvl8pPr marL="3199130" algn="l" defTabSz="913765" rtl="0" eaLnBrk="1" latinLnBrk="0" hangingPunct="1">
      <a:defRPr sz="1200" kern="1200">
        <a:solidFill>
          <a:schemeClr val="tx1"/>
        </a:solidFill>
        <a:latin typeface="+mn-lt"/>
        <a:ea typeface="+mn-ea"/>
        <a:cs typeface="+mn-cs"/>
      </a:defRPr>
    </a:lvl8pPr>
    <a:lvl9pPr marL="365633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giải</a:t>
            </a:r>
            <a:r>
              <a:rPr lang="en-US" baseline="0" smtClean="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giải</a:t>
            </a:r>
            <a:r>
              <a:rPr lang="en-US" baseline="0" smtClean="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3765" indent="0" algn="ctr">
              <a:buNone/>
              <a:defRPr>
                <a:solidFill>
                  <a:schemeClr val="tx1">
                    <a:tint val="75000"/>
                  </a:schemeClr>
                </a:solidFill>
              </a:defRPr>
            </a:lvl3pPr>
            <a:lvl4pPr marL="1370965" indent="0" algn="ctr">
              <a:buNone/>
              <a:defRPr>
                <a:solidFill>
                  <a:schemeClr val="tx1">
                    <a:tint val="75000"/>
                  </a:schemeClr>
                </a:solidFill>
              </a:defRPr>
            </a:lvl4pPr>
            <a:lvl5pPr marL="1827530" indent="0" algn="ctr">
              <a:buNone/>
              <a:defRPr>
                <a:solidFill>
                  <a:schemeClr val="tx1">
                    <a:tint val="75000"/>
                  </a:schemeClr>
                </a:solidFill>
              </a:defRPr>
            </a:lvl5pPr>
            <a:lvl6pPr marL="2284730" indent="0" algn="ctr">
              <a:buNone/>
              <a:defRPr>
                <a:solidFill>
                  <a:schemeClr val="tx1">
                    <a:tint val="75000"/>
                  </a:schemeClr>
                </a:solidFill>
              </a:defRPr>
            </a:lvl6pPr>
            <a:lvl7pPr marL="2741930" indent="0" algn="ctr">
              <a:buNone/>
              <a:defRPr>
                <a:solidFill>
                  <a:schemeClr val="tx1">
                    <a:tint val="75000"/>
                  </a:schemeClr>
                </a:solidFill>
              </a:defRPr>
            </a:lvl7pPr>
            <a:lvl8pPr marL="3198495" indent="0" algn="ctr">
              <a:buNone/>
              <a:defRPr>
                <a:solidFill>
                  <a:schemeClr val="tx1">
                    <a:tint val="75000"/>
                  </a:schemeClr>
                </a:solidFill>
              </a:defRPr>
            </a:lvl8pPr>
            <a:lvl9pPr marL="36556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886B79-56DE-4722-9F74-2B0531957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080773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9E2F8C-145F-47CC-A4C1-46AAACA4D2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4112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B0692-BEE8-4A31-9262-4D9917B981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15712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E679A4-BDF6-42C9-AF2F-C713763B8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18171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ACD8A1F-7520-4326-A501-3B105D36DF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191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D084BC-8C85-4BFC-A43D-16284E6D0E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590033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EAFEC7-4D25-4948-AAC8-5DA70F2F65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643967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0BE871-E633-419C-9045-E9EF4BABCF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80678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FAB38B-CB98-4400-BD50-8D832BFB59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652333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D3EA49-6203-4BF2-81F9-3267A34787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89882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9F6FAD-4192-49A4-ABDE-18C9258DC1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25487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3765" indent="0">
              <a:buNone/>
              <a:defRPr sz="1600">
                <a:solidFill>
                  <a:schemeClr val="tx1">
                    <a:tint val="75000"/>
                  </a:schemeClr>
                </a:solidFill>
              </a:defRPr>
            </a:lvl3pPr>
            <a:lvl4pPr marL="1370965" indent="0">
              <a:buNone/>
              <a:defRPr sz="1400">
                <a:solidFill>
                  <a:schemeClr val="tx1">
                    <a:tint val="75000"/>
                  </a:schemeClr>
                </a:solidFill>
              </a:defRPr>
            </a:lvl4pPr>
            <a:lvl5pPr marL="1827530" indent="0">
              <a:buNone/>
              <a:defRPr sz="1400">
                <a:solidFill>
                  <a:schemeClr val="tx1">
                    <a:tint val="75000"/>
                  </a:schemeClr>
                </a:solidFill>
              </a:defRPr>
            </a:lvl5pPr>
            <a:lvl6pPr marL="2284730" indent="0">
              <a:buNone/>
              <a:defRPr sz="1400">
                <a:solidFill>
                  <a:schemeClr val="tx1">
                    <a:tint val="75000"/>
                  </a:schemeClr>
                </a:solidFill>
              </a:defRPr>
            </a:lvl6pPr>
            <a:lvl7pPr marL="2741930" indent="0">
              <a:buNone/>
              <a:defRPr sz="1400">
                <a:solidFill>
                  <a:schemeClr val="tx1">
                    <a:tint val="75000"/>
                  </a:schemeClr>
                </a:solidFill>
              </a:defRPr>
            </a:lvl7pPr>
            <a:lvl8pPr marL="3198495" indent="0">
              <a:buNone/>
              <a:defRPr sz="1400">
                <a:solidFill>
                  <a:schemeClr val="tx1">
                    <a:tint val="75000"/>
                  </a:schemeClr>
                </a:solidFill>
              </a:defRPr>
            </a:lvl8pPr>
            <a:lvl9pPr marL="365569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pPr/>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930" indent="0">
              <a:buNone/>
              <a:defRPr sz="1600" b="1"/>
            </a:lvl7pPr>
            <a:lvl8pPr marL="3198495" indent="0">
              <a:buNone/>
              <a:defRPr sz="1600" b="1"/>
            </a:lvl8pPr>
            <a:lvl9pPr marL="36556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930" indent="0">
              <a:buNone/>
              <a:defRPr sz="1600" b="1"/>
            </a:lvl7pPr>
            <a:lvl8pPr marL="3198495" indent="0">
              <a:buNone/>
              <a:defRPr sz="1600" b="1"/>
            </a:lvl8pPr>
            <a:lvl9pPr marL="36556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pPr/>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pPr/>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7530" indent="0">
              <a:buNone/>
              <a:defRPr sz="900"/>
            </a:lvl5pPr>
            <a:lvl6pPr marL="2284730" indent="0">
              <a:buNone/>
              <a:defRPr sz="900"/>
            </a:lvl6pPr>
            <a:lvl7pPr marL="2741930" indent="0">
              <a:buNone/>
              <a:defRPr sz="900"/>
            </a:lvl7pPr>
            <a:lvl8pPr marL="3198495" indent="0">
              <a:buNone/>
              <a:defRPr sz="900"/>
            </a:lvl8pPr>
            <a:lvl9pPr marL="36556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7530" indent="0">
              <a:buNone/>
              <a:defRPr sz="2000"/>
            </a:lvl5pPr>
            <a:lvl6pPr marL="2284730" indent="0">
              <a:buNone/>
              <a:defRPr sz="2000"/>
            </a:lvl6pPr>
            <a:lvl7pPr marL="2741930" indent="0">
              <a:buNone/>
              <a:defRPr sz="2000"/>
            </a:lvl7pPr>
            <a:lvl8pPr marL="3198495" indent="0">
              <a:buNone/>
              <a:defRPr sz="2000"/>
            </a:lvl8pPr>
            <a:lvl9pPr marL="3655695"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7530" indent="0">
              <a:buNone/>
              <a:defRPr sz="900"/>
            </a:lvl5pPr>
            <a:lvl6pPr marL="2284730" indent="0">
              <a:buNone/>
              <a:defRPr sz="900"/>
            </a:lvl6pPr>
            <a:lvl7pPr marL="2741930" indent="0">
              <a:buNone/>
              <a:defRPr sz="900"/>
            </a:lvl7pPr>
            <a:lvl8pPr marL="3198495" indent="0">
              <a:buNone/>
              <a:defRPr sz="900"/>
            </a:lvl8pPr>
            <a:lvl9pPr marL="36556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2/7/2025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8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3804BA75-1D90-4898-B646-FDFB0DB46641}"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508470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8.xml"/><Relationship Id="rId1" Type="http://schemas.openxmlformats.org/officeDocument/2006/relationships/audio" Target="file:///C:\Documents%20and%20Settings\Administrator\My%20Documents\di\ngay%20tet%20que%20em.mp3" TargetMode="Externa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inkFlowe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7200" y="4514851"/>
            <a:ext cx="914400" cy="515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4" descr="Flower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34403" y="215504"/>
            <a:ext cx="428625"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5" descr="FloralCorner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a:off x="38100" y="39292"/>
            <a:ext cx="2228850"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6" descr="Flower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5178" y="757238"/>
            <a:ext cx="57785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7" descr="FloralCorner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119063" y="3949305"/>
            <a:ext cx="1085850"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Picture 8" descr="Flower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97996" y="141090"/>
            <a:ext cx="652462"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6" name="WordArt 9"/>
          <p:cNvSpPr>
            <a:spLocks noChangeArrowheads="1" noChangeShapeType="1" noTextEdit="1"/>
          </p:cNvSpPr>
          <p:nvPr/>
        </p:nvSpPr>
        <p:spPr bwMode="auto">
          <a:xfrm>
            <a:off x="1514900" y="2816292"/>
            <a:ext cx="7333825" cy="817958"/>
          </a:xfrm>
          <a:prstGeom prst="rect">
            <a:avLst/>
          </a:prstGeom>
        </p:spPr>
        <p:txBody>
          <a:bodyPr wrap="none" fromWordArt="1">
            <a:prstTxWarp prst="textFadeUp">
              <a:avLst>
                <a:gd name="adj" fmla="val 0"/>
              </a:avLst>
            </a:prstTxWarp>
          </a:bodyPr>
          <a:lstStyle/>
          <a:p>
            <a:pPr algn="ctr" defTabSz="914400" fontAlgn="base">
              <a:spcBef>
                <a:spcPct val="0"/>
              </a:spcBef>
              <a:spcAft>
                <a:spcPct val="0"/>
              </a:spcAft>
            </a:pPr>
            <a:r>
              <a:rPr lang="en-US" sz="2700" kern="10" dirty="0" smtClean="0">
                <a:ln w="28575">
                  <a:solidFill>
                    <a:srgbClr val="FF0000"/>
                  </a:solidFill>
                  <a:round/>
                  <a:headEnd/>
                  <a:tailEnd/>
                </a:ln>
                <a:solidFill>
                  <a:srgbClr val="FF0000"/>
                </a:solidFill>
                <a:latin typeface="Times New Roman"/>
                <a:cs typeface="Times New Roman"/>
              </a:rPr>
              <a:t>NỤ HÔN TRÊN BÀN TAY ( </a:t>
            </a:r>
            <a:r>
              <a:rPr lang="en-US" sz="2700" kern="10" dirty="0" err="1" smtClean="0">
                <a:ln w="28575">
                  <a:solidFill>
                    <a:srgbClr val="FF0000"/>
                  </a:solidFill>
                  <a:round/>
                  <a:headEnd/>
                  <a:tailEnd/>
                </a:ln>
                <a:solidFill>
                  <a:srgbClr val="FF0000"/>
                </a:solidFill>
                <a:latin typeface="Times New Roman"/>
                <a:cs typeface="Times New Roman"/>
              </a:rPr>
              <a:t>tiết</a:t>
            </a:r>
            <a:r>
              <a:rPr lang="en-US" sz="2700" kern="10" dirty="0" smtClean="0">
                <a:ln w="28575">
                  <a:solidFill>
                    <a:srgbClr val="FF0000"/>
                  </a:solidFill>
                  <a:round/>
                  <a:headEnd/>
                  <a:tailEnd/>
                </a:ln>
                <a:solidFill>
                  <a:srgbClr val="FF0000"/>
                </a:solidFill>
                <a:latin typeface="Times New Roman"/>
                <a:cs typeface="Times New Roman"/>
              </a:rPr>
              <a:t> 1+2 )</a:t>
            </a:r>
          </a:p>
        </p:txBody>
      </p:sp>
      <p:sp>
        <p:nvSpPr>
          <p:cNvPr id="2058" name="WordArt 13"/>
          <p:cNvSpPr>
            <a:spLocks noChangeArrowheads="1" noChangeShapeType="1" noTextEdit="1"/>
          </p:cNvSpPr>
          <p:nvPr/>
        </p:nvSpPr>
        <p:spPr bwMode="auto">
          <a:xfrm>
            <a:off x="2728911" y="1044182"/>
            <a:ext cx="3609976" cy="509586"/>
          </a:xfrm>
          <a:prstGeom prst="rect">
            <a:avLst/>
          </a:prstGeom>
        </p:spPr>
        <p:txBody>
          <a:bodyPr wrap="none" fromWordArt="1">
            <a:prstTxWarp prst="textFadeUp">
              <a:avLst>
                <a:gd name="adj" fmla="val 0"/>
              </a:avLst>
            </a:prstTxWarp>
          </a:bodyPr>
          <a:lstStyle/>
          <a:p>
            <a:pPr algn="ctr" defTabSz="914400" fontAlgn="base">
              <a:spcBef>
                <a:spcPct val="0"/>
              </a:spcBef>
              <a:spcAft>
                <a:spcPct val="0"/>
              </a:spcAft>
            </a:pPr>
            <a:r>
              <a:rPr lang="vi-VN" sz="2700" kern="10" dirty="0" smtClean="0">
                <a:ln w="12700">
                  <a:solidFill>
                    <a:srgbClr val="0000FF"/>
                  </a:solidFill>
                  <a:round/>
                  <a:headEnd/>
                  <a:tailEnd/>
                </a:ln>
                <a:solidFill>
                  <a:srgbClr val="00FFFF"/>
                </a:solidFill>
                <a:latin typeface="Times New Roman"/>
                <a:cs typeface="Times New Roman"/>
              </a:rPr>
              <a:t>Môn : </a:t>
            </a:r>
            <a:r>
              <a:rPr lang="en-US" sz="2700" kern="10" dirty="0" err="1" smtClean="0">
                <a:ln w="12700">
                  <a:solidFill>
                    <a:srgbClr val="0000FF"/>
                  </a:solidFill>
                  <a:round/>
                  <a:headEnd/>
                  <a:tailEnd/>
                </a:ln>
                <a:solidFill>
                  <a:srgbClr val="00FFFF"/>
                </a:solidFill>
                <a:latin typeface="Times New Roman"/>
                <a:cs typeface="Times New Roman"/>
              </a:rPr>
              <a:t>Tiếng</a:t>
            </a:r>
            <a:r>
              <a:rPr lang="en-US" sz="2700" kern="10" dirty="0" smtClean="0">
                <a:ln w="12700">
                  <a:solidFill>
                    <a:srgbClr val="0000FF"/>
                  </a:solidFill>
                  <a:round/>
                  <a:headEnd/>
                  <a:tailEnd/>
                </a:ln>
                <a:solidFill>
                  <a:srgbClr val="00FFFF"/>
                </a:solidFill>
                <a:latin typeface="Times New Roman"/>
                <a:cs typeface="Times New Roman"/>
              </a:rPr>
              <a:t> </a:t>
            </a:r>
            <a:r>
              <a:rPr lang="en-US" sz="2700" kern="10" dirty="0" err="1" smtClean="0">
                <a:ln w="12700">
                  <a:solidFill>
                    <a:srgbClr val="0000FF"/>
                  </a:solidFill>
                  <a:round/>
                  <a:headEnd/>
                  <a:tailEnd/>
                </a:ln>
                <a:solidFill>
                  <a:srgbClr val="00FFFF"/>
                </a:solidFill>
                <a:latin typeface="Times New Roman"/>
                <a:cs typeface="Times New Roman"/>
              </a:rPr>
              <a:t>việt</a:t>
            </a:r>
            <a:endParaRPr lang="en-US" sz="2700" kern="10" dirty="0" smtClean="0">
              <a:ln w="12700">
                <a:solidFill>
                  <a:srgbClr val="0000FF"/>
                </a:solidFill>
                <a:round/>
                <a:headEnd/>
                <a:tailEnd/>
              </a:ln>
              <a:solidFill>
                <a:srgbClr val="00FFFF"/>
              </a:solidFill>
              <a:latin typeface="Times New Roman"/>
              <a:cs typeface="Times New Roman"/>
            </a:endParaRPr>
          </a:p>
        </p:txBody>
      </p:sp>
      <p:sp>
        <p:nvSpPr>
          <p:cNvPr id="2059" name="WordArt 14"/>
          <p:cNvSpPr>
            <a:spLocks noChangeArrowheads="1" noChangeShapeType="1" noTextEdit="1"/>
          </p:cNvSpPr>
          <p:nvPr/>
        </p:nvSpPr>
        <p:spPr bwMode="auto">
          <a:xfrm>
            <a:off x="167256" y="2816292"/>
            <a:ext cx="1171575" cy="669858"/>
          </a:xfrm>
          <a:prstGeom prst="rect">
            <a:avLst/>
          </a:prstGeom>
        </p:spPr>
        <p:txBody>
          <a:bodyPr wrap="none" fromWordArt="1">
            <a:prstTxWarp prst="textFadeUp">
              <a:avLst>
                <a:gd name="adj" fmla="val 0"/>
              </a:avLst>
            </a:prstTxWarp>
          </a:bodyPr>
          <a:lstStyle/>
          <a:p>
            <a:pPr algn="ctr" defTabSz="914400" fontAlgn="base">
              <a:spcBef>
                <a:spcPct val="0"/>
              </a:spcBef>
              <a:spcAft>
                <a:spcPct val="0"/>
              </a:spcAft>
            </a:pPr>
            <a:r>
              <a:rPr lang="en-US" sz="2400" kern="10" dirty="0" err="1" smtClean="0">
                <a:ln w="12700">
                  <a:solidFill>
                    <a:srgbClr val="00FF00"/>
                  </a:solidFill>
                  <a:round/>
                  <a:headEnd/>
                  <a:tailEnd/>
                </a:ln>
                <a:solidFill>
                  <a:srgbClr val="0000FF"/>
                </a:solidFill>
                <a:latin typeface="Times New Roman"/>
                <a:cs typeface="Times New Roman"/>
              </a:rPr>
              <a:t>Bài</a:t>
            </a:r>
            <a:r>
              <a:rPr lang="en-US" sz="2400" kern="10" dirty="0" smtClean="0">
                <a:ln w="12700">
                  <a:solidFill>
                    <a:srgbClr val="00FF00"/>
                  </a:solidFill>
                  <a:round/>
                  <a:headEnd/>
                  <a:tailEnd/>
                </a:ln>
                <a:solidFill>
                  <a:srgbClr val="0000FF"/>
                </a:solidFill>
                <a:latin typeface="Times New Roman"/>
                <a:cs typeface="Times New Roman"/>
              </a:rPr>
              <a:t>:</a:t>
            </a:r>
          </a:p>
        </p:txBody>
      </p:sp>
      <p:pic>
        <p:nvPicPr>
          <p:cNvPr id="16395" name="ngay tet que em.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xmlns="" val="0"/>
              </a:ext>
            </a:extLst>
          </a:blip>
          <a:srcRect/>
          <a:stretch>
            <a:fillRect/>
          </a:stretch>
        </p:blipFill>
        <p:spPr bwMode="auto">
          <a:xfrm>
            <a:off x="8228638" y="567930"/>
            <a:ext cx="21113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1" name="WordArt 16"/>
          <p:cNvSpPr>
            <a:spLocks noChangeArrowheads="1" noChangeShapeType="1" noTextEdit="1"/>
          </p:cNvSpPr>
          <p:nvPr/>
        </p:nvSpPr>
        <p:spPr bwMode="auto">
          <a:xfrm>
            <a:off x="3390899" y="1800725"/>
            <a:ext cx="2286000" cy="423863"/>
          </a:xfrm>
          <a:prstGeom prst="rect">
            <a:avLst/>
          </a:prstGeom>
        </p:spPr>
        <p:txBody>
          <a:bodyPr wrap="none" fromWordArt="1">
            <a:prstTxWarp prst="textFadeUp">
              <a:avLst>
                <a:gd name="adj" fmla="val 0"/>
              </a:avLst>
            </a:prstTxWarp>
          </a:bodyPr>
          <a:lstStyle/>
          <a:p>
            <a:pPr algn="ctr" defTabSz="914400" fontAlgn="base">
              <a:spcBef>
                <a:spcPct val="0"/>
              </a:spcBef>
              <a:spcAft>
                <a:spcPct val="0"/>
              </a:spcAft>
            </a:pPr>
            <a:r>
              <a:rPr lang="en-US" sz="2400" kern="10" dirty="0" err="1" smtClean="0">
                <a:ln w="12700">
                  <a:solidFill>
                    <a:srgbClr val="0000FF"/>
                  </a:solidFill>
                  <a:round/>
                  <a:headEnd/>
                  <a:tailEnd/>
                </a:ln>
                <a:solidFill>
                  <a:srgbClr val="FF0000"/>
                </a:solidFill>
                <a:latin typeface="Times New Roman"/>
                <a:cs typeface="Times New Roman"/>
              </a:rPr>
              <a:t>Lớp</a:t>
            </a:r>
            <a:r>
              <a:rPr lang="en-US" sz="2400" kern="10" dirty="0" smtClean="0">
                <a:ln w="12700">
                  <a:solidFill>
                    <a:srgbClr val="0000FF"/>
                  </a:solidFill>
                  <a:round/>
                  <a:headEnd/>
                  <a:tailEnd/>
                </a:ln>
                <a:solidFill>
                  <a:srgbClr val="FF0000"/>
                </a:solidFill>
                <a:latin typeface="Times New Roman"/>
                <a:cs typeface="Times New Roman"/>
              </a:rPr>
              <a:t>: </a:t>
            </a:r>
            <a:r>
              <a:rPr lang="en-US" sz="2400" kern="10" dirty="0" smtClean="0">
                <a:ln w="12700">
                  <a:solidFill>
                    <a:srgbClr val="0000FF"/>
                  </a:solidFill>
                  <a:round/>
                  <a:headEnd/>
                  <a:tailEnd/>
                </a:ln>
                <a:solidFill>
                  <a:srgbClr val="FF0000"/>
                </a:solidFill>
                <a:latin typeface="Times New Roman"/>
                <a:cs typeface="Times New Roman"/>
              </a:rPr>
              <a:t>1D</a:t>
            </a:r>
            <a:endParaRPr lang="en-US" sz="2400" kern="10" dirty="0" smtClean="0">
              <a:ln w="12700">
                <a:solidFill>
                  <a:srgbClr val="0000FF"/>
                </a:solidFill>
                <a:round/>
                <a:headEnd/>
                <a:tailEnd/>
              </a:ln>
              <a:solidFill>
                <a:srgbClr val="FF0000"/>
              </a:solidFill>
              <a:latin typeface="Times New Roman"/>
              <a:cs typeface="Times New Roman"/>
            </a:endParaRPr>
          </a:p>
        </p:txBody>
      </p:sp>
      <p:sp>
        <p:nvSpPr>
          <p:cNvPr id="2062" name="WordArt 17"/>
          <p:cNvSpPr>
            <a:spLocks noChangeArrowheads="1" noChangeShapeType="1" noTextEdit="1"/>
          </p:cNvSpPr>
          <p:nvPr/>
        </p:nvSpPr>
        <p:spPr bwMode="auto">
          <a:xfrm>
            <a:off x="1757291" y="342956"/>
            <a:ext cx="5962792" cy="591740"/>
          </a:xfrm>
          <a:prstGeom prst="rect">
            <a:avLst/>
          </a:prstGeom>
        </p:spPr>
        <p:txBody>
          <a:bodyPr wrap="none" fromWordArt="1">
            <a:prstTxWarp prst="textFadeUp">
              <a:avLst>
                <a:gd name="adj" fmla="val 0"/>
              </a:avLst>
            </a:prstTxWarp>
          </a:bodyPr>
          <a:lstStyle/>
          <a:p>
            <a:pPr algn="ctr" defTabSz="914400" fontAlgn="base">
              <a:spcBef>
                <a:spcPct val="0"/>
              </a:spcBef>
              <a:spcAft>
                <a:spcPct val="0"/>
              </a:spcAft>
            </a:pPr>
            <a:r>
              <a:rPr lang="en-US" sz="2700" kern="10" dirty="0" smtClean="0">
                <a:ln w="9525">
                  <a:solidFill>
                    <a:srgbClr val="FF0000"/>
                  </a:solidFill>
                  <a:round/>
                  <a:headEnd/>
                  <a:tailEnd/>
                </a:ln>
                <a:solidFill>
                  <a:srgbClr val="0000FF"/>
                </a:solidFill>
                <a:latin typeface="Times New Roman"/>
                <a:cs typeface="Times New Roman"/>
              </a:rPr>
              <a:t>TRƯỜNG TIỂU HỌC </a:t>
            </a:r>
            <a:r>
              <a:rPr lang="en-US" sz="2700" kern="10" dirty="0" smtClean="0">
                <a:ln w="9525">
                  <a:solidFill>
                    <a:srgbClr val="FF0000"/>
                  </a:solidFill>
                  <a:round/>
                  <a:headEnd/>
                  <a:tailEnd/>
                </a:ln>
                <a:solidFill>
                  <a:srgbClr val="0000FF"/>
                </a:solidFill>
                <a:latin typeface="Times New Roman"/>
                <a:cs typeface="Times New Roman"/>
              </a:rPr>
              <a:t>HÒA NGHĨA</a:t>
            </a:r>
            <a:endParaRPr lang="en-US" sz="2700" kern="10" dirty="0" smtClean="0">
              <a:ln w="9525">
                <a:solidFill>
                  <a:srgbClr val="FF0000"/>
                </a:solidFill>
                <a:round/>
                <a:headEnd/>
                <a:tailEnd/>
              </a:ln>
              <a:solidFill>
                <a:srgbClr val="0000FF"/>
              </a:solidFill>
              <a:latin typeface="Times New Roman"/>
              <a:cs typeface="Times New Roman"/>
            </a:endParaRPr>
          </a:p>
        </p:txBody>
      </p:sp>
      <p:sp>
        <p:nvSpPr>
          <p:cNvPr id="2" name="TextBox 1"/>
          <p:cNvSpPr txBox="1"/>
          <p:nvPr/>
        </p:nvSpPr>
        <p:spPr>
          <a:xfrm>
            <a:off x="1400174" y="4114802"/>
            <a:ext cx="6677026" cy="584775"/>
          </a:xfrm>
          <a:prstGeom prst="rect">
            <a:avLst/>
          </a:prstGeom>
          <a:noFill/>
        </p:spPr>
        <p:txBody>
          <a:bodyPr wrap="square" rtlCol="0">
            <a:spAutoFit/>
          </a:bodyPr>
          <a:lstStyle/>
          <a:p>
            <a:pPr algn="ctr" defTabSz="914400" fontAlgn="base">
              <a:spcBef>
                <a:spcPct val="0"/>
              </a:spcBef>
              <a:spcAft>
                <a:spcPct val="0"/>
              </a:spcAft>
            </a:pPr>
            <a:r>
              <a:rPr lang="en-US" sz="3200" b="1" i="1" dirty="0" smtClean="0">
                <a:solidFill>
                  <a:srgbClr val="660033"/>
                </a:solidFill>
                <a:latin typeface="Times New Roman" pitchFamily="18" charset="0"/>
                <a:cs typeface="Times New Roman" pitchFamily="18" charset="0"/>
              </a:rPr>
              <a:t>GV: </a:t>
            </a:r>
            <a:r>
              <a:rPr lang="en-US" sz="3200" b="1" i="1" dirty="0" err="1" smtClean="0">
                <a:solidFill>
                  <a:srgbClr val="660033"/>
                </a:solidFill>
                <a:latin typeface="Times New Roman" pitchFamily="18" charset="0"/>
                <a:cs typeface="Times New Roman" pitchFamily="18" charset="0"/>
              </a:rPr>
              <a:t>Phạm</a:t>
            </a:r>
            <a:r>
              <a:rPr lang="en-US" sz="3200" b="1" i="1" dirty="0" smtClean="0">
                <a:solidFill>
                  <a:srgbClr val="660033"/>
                </a:solidFill>
                <a:latin typeface="Times New Roman" pitchFamily="18" charset="0"/>
                <a:cs typeface="Times New Roman" pitchFamily="18" charset="0"/>
              </a:rPr>
              <a:t> </a:t>
            </a:r>
            <a:r>
              <a:rPr lang="en-US" sz="3200" b="1" i="1" dirty="0" err="1" smtClean="0">
                <a:solidFill>
                  <a:srgbClr val="660033"/>
                </a:solidFill>
                <a:latin typeface="Times New Roman" pitchFamily="18" charset="0"/>
                <a:cs typeface="Times New Roman" pitchFamily="18" charset="0"/>
              </a:rPr>
              <a:t>Thị</a:t>
            </a:r>
            <a:r>
              <a:rPr lang="en-US" sz="3200" b="1" i="1" dirty="0" smtClean="0">
                <a:solidFill>
                  <a:srgbClr val="660033"/>
                </a:solidFill>
                <a:latin typeface="Times New Roman" pitchFamily="18" charset="0"/>
                <a:cs typeface="Times New Roman" pitchFamily="18" charset="0"/>
              </a:rPr>
              <a:t> Minh</a:t>
            </a:r>
            <a:endParaRPr lang="en-US" sz="3200" b="1" i="1" dirty="0" smtClean="0">
              <a:solidFill>
                <a:srgbClr val="660033"/>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441100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3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6395"/>
                                        </p:tgtEl>
                                      </p:cBhvr>
                                    </p:cmd>
                                  </p:childTnLst>
                                </p:cTn>
                              </p:par>
                            </p:childTnLst>
                          </p:cTn>
                        </p:par>
                      </p:childTnLst>
                    </p:cTn>
                  </p:par>
                </p:childTnLst>
              </p:cTn>
              <p:nextCondLst>
                <p:cond evt="onClick" delay="0">
                  <p:tgtEl>
                    <p:spTgt spid="16395"/>
                  </p:tgtEl>
                </p:cond>
              </p:nextCondLst>
            </p:seq>
            <p:audio>
              <p:cMediaNode vol="80000">
                <p:cTn id="7" fill="hold" display="0">
                  <p:stCondLst>
                    <p:cond delay="indefinite"/>
                  </p:stCondLst>
                  <p:endCondLst>
                    <p:cond evt="onStopAudio" delay="0">
                      <p:tgtEl>
                        <p:sldTgt/>
                      </p:tgtEl>
                    </p:cond>
                  </p:endCondLst>
                </p:cTn>
                <p:tgtEl>
                  <p:spTgt spid="1639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anose="020F0704030504030204" pitchFamily="34" charset="0"/>
                <a:cs typeface="Times New Roman" panose="02020603050405020304" pitchFamily="18" charset="0"/>
              </a:rPr>
              <a:t>3</a:t>
            </a:r>
          </a:p>
        </p:txBody>
      </p:sp>
      <p:sp>
        <p:nvSpPr>
          <p:cNvPr id="6" name="TextBox 5"/>
          <p:cNvSpPr txBox="1"/>
          <p:nvPr/>
        </p:nvSpPr>
        <p:spPr>
          <a:xfrm>
            <a:off x="692728" y="269313"/>
            <a:ext cx="3269672"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dirty="0" err="1" smtClean="0">
                <a:solidFill>
                  <a:schemeClr val="tx1"/>
                </a:solidFill>
                <a:latin typeface="Arial-Rounded" pitchFamily="34" charset="0"/>
                <a:ea typeface="Arial-Rounded" pitchFamily="34" charset="0"/>
                <a:cs typeface="Arial-Rounded" pitchFamily="34" charset="0"/>
              </a:rPr>
              <a:t>Đọc</a:t>
            </a:r>
            <a:r>
              <a:rPr lang="en-US" dirty="0" smtClean="0">
                <a:solidFill>
                  <a:schemeClr val="tx1"/>
                </a:solidFill>
                <a:latin typeface="Arial-Rounded" pitchFamily="34" charset="0"/>
                <a:ea typeface="Arial-Rounded" pitchFamily="34" charset="0"/>
                <a:cs typeface="Arial-Rounded" pitchFamily="34" charset="0"/>
              </a:rPr>
              <a:t> </a:t>
            </a:r>
            <a:r>
              <a:rPr lang="en-US" dirty="0" err="1" smtClean="0">
                <a:solidFill>
                  <a:schemeClr val="tx1"/>
                </a:solidFill>
                <a:latin typeface="Arial-Rounded" pitchFamily="34" charset="0"/>
                <a:ea typeface="Arial-Rounded" pitchFamily="34" charset="0"/>
                <a:cs typeface="Arial-Rounded" pitchFamily="34" charset="0"/>
              </a:rPr>
              <a:t>toàn</a:t>
            </a:r>
            <a:r>
              <a:rPr lang="en-US" dirty="0" smtClean="0">
                <a:solidFill>
                  <a:schemeClr val="tx1"/>
                </a:solidFill>
                <a:latin typeface="Arial-Rounded" pitchFamily="34" charset="0"/>
                <a:ea typeface="Arial-Rounded" pitchFamily="34" charset="0"/>
                <a:cs typeface="Arial-Rounded" pitchFamily="34" charset="0"/>
              </a:rPr>
              <a:t> </a:t>
            </a:r>
            <a:r>
              <a:rPr lang="en-US" dirty="0" err="1" smtClean="0">
                <a:solidFill>
                  <a:schemeClr val="tx1"/>
                </a:solidFill>
                <a:latin typeface="Arial-Rounded" pitchFamily="34" charset="0"/>
                <a:ea typeface="Arial-Rounded" pitchFamily="34" charset="0"/>
                <a:cs typeface="Arial-Rounded" pitchFamily="34" charset="0"/>
              </a:rPr>
              <a:t>bài</a:t>
            </a:r>
            <a:endParaRPr lang="en-US" dirty="0">
              <a:solidFill>
                <a:schemeClr val="tx1"/>
              </a:solidFill>
              <a:latin typeface="Arial-Rounded" pitchFamily="34" charset="0"/>
              <a:ea typeface="Arial-Rounded" pitchFamily="34" charset="0"/>
              <a:cs typeface="Arial-Rounded"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278" y="590550"/>
            <a:ext cx="8939213" cy="4339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smtClean="0">
                <a:latin typeface="Arial-Rounded" pitchFamily="34" charset="0"/>
                <a:ea typeface="Arial-Rounded" pitchFamily="34" charset="0"/>
                <a:cs typeface="Arial-Rounded" pitchFamily="34" charset="0"/>
              </a:rPr>
              <a:t>      Ngày </a:t>
            </a:r>
            <a:r>
              <a:rPr lang="en-US" sz="28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Ngày đầu đi học, Nam thế nào?</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Mẹ dặn Nam điều gì?</a:t>
            </a:r>
            <a:endParaRPr lang="en-US" sz="3200">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895350"/>
            <a:ext cx="8575964" cy="3108507"/>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800">
                <a:latin typeface="Arial-Rounded" pitchFamily="34" charset="0"/>
                <a:ea typeface="Arial-Rounded" pitchFamily="34" charset="0"/>
                <a:cs typeface="Arial-Rounded" pitchFamily="34" charset="0"/>
              </a:rPr>
              <a:t>      - Mẹ đưa tay cho con nào!</a:t>
            </a:r>
          </a:p>
          <a:p>
            <a:pPr algn="just"/>
            <a:r>
              <a:rPr lang="en-US" sz="2800">
                <a:latin typeface="Arial-Rounded" pitchFamily="34" charset="0"/>
                <a:ea typeface="Arial-Rounded" pitchFamily="34" charset="0"/>
                <a:cs typeface="Arial-Rounded" pitchFamily="34" charset="0"/>
              </a:rPr>
              <a:t>      Nam đặt một nụ hôm vào bàn tay mẹ rồi thủ thỉ:</a:t>
            </a:r>
          </a:p>
          <a:p>
            <a:pPr algn="just"/>
            <a:r>
              <a:rPr lang="en-US" sz="28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800">
                <a:latin typeface="Arial-Rounded" pitchFamily="34" charset="0"/>
                <a:ea typeface="Arial-Rounded" pitchFamily="34" charset="0"/>
                <a:cs typeface="Arial-Rounded" pitchFamily="34" charset="0"/>
              </a:rPr>
              <a:t>      Nam chào mẹ và tung tăng bước vào lớp.</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59105"/>
          </a:xfrm>
          <a:prstGeom prst="rect">
            <a:avLst/>
          </a:prstGeom>
          <a:solidFill>
            <a:srgbClr val="FFD347"/>
          </a:solidFill>
        </p:spPr>
        <p:txBody>
          <a:bodyPr wrap="square" lIns="91403" tIns="45702" rIns="91403" bIns="45702" rtlCol="0">
            <a:spAutoFit/>
          </a:bodyPr>
          <a:lstStyle/>
          <a:p>
            <a:pPr algn="ctr"/>
            <a:r>
              <a:rPr lang="en-US" sz="2400" smtClean="0">
                <a:latin typeface="Times New Roman" panose="02020603050405020304" pitchFamily="18" charset="0"/>
                <a:ea typeface="Arial-Rounded" pitchFamily="34" charset="0"/>
                <a:cs typeface="Times New Roman" panose="02020603050405020304" pitchFamily="18" charset="0"/>
              </a:rPr>
              <a:t>Khi nhận được nụ hôn của mẹ, cảm xúc của Nam như thế nào?</a:t>
            </a:r>
            <a:endParaRPr lang="en-US" sz="2400">
              <a:latin typeface="Times New Roman" panose="02020603050405020304" pitchFamily="18" charset="0"/>
              <a:ea typeface="Arial-Rounded" pitchFamily="34" charset="0"/>
              <a:cs typeface="Times New Roman" panose="02020603050405020304" pitchFamily="18" charset="0"/>
            </a:endParaRPr>
          </a:p>
        </p:txBody>
      </p:sp>
      <p:sp>
        <p:nvSpPr>
          <p:cNvPr id="7" name="TextBox 6"/>
          <p:cNvSpPr txBox="1"/>
          <p:nvPr/>
        </p:nvSpPr>
        <p:spPr>
          <a:xfrm>
            <a:off x="41582" y="4400513"/>
            <a:ext cx="8534400" cy="459105"/>
          </a:xfrm>
          <a:prstGeom prst="rect">
            <a:avLst/>
          </a:prstGeom>
          <a:solidFill>
            <a:srgbClr val="FFD347"/>
          </a:solidFill>
        </p:spPr>
        <p:txBody>
          <a:bodyPr wrap="square" lIns="91403" tIns="45702" rIns="91403" bIns="45702" rtlCol="0">
            <a:spAutoFit/>
          </a:bodyPr>
          <a:lstStyle/>
          <a:p>
            <a:pPr algn="ctr"/>
            <a:r>
              <a:rPr lang="en-US" sz="2400" smtClean="0">
                <a:latin typeface="Times New Roman" panose="02020603050405020304" pitchFamily="18" charset="0"/>
                <a:ea typeface="Arial-Rounded" pitchFamily="34" charset="0"/>
                <a:cs typeface="Times New Roman" panose="02020603050405020304" pitchFamily="18" charset="0"/>
              </a:rPr>
              <a:t>Nam đáp lại nụ hôn của mẹ như thế nào?</a:t>
            </a:r>
            <a:endParaRPr lang="en-US" sz="2400">
              <a:latin typeface="Times New Roman" panose="02020603050405020304" pitchFamily="18" charset="0"/>
              <a:ea typeface="Arial-Rounded" pitchFamily="34" charset="0"/>
              <a:cs typeface="Times New Roman" panose="02020603050405020304" pitchFamily="18" charset="0"/>
            </a:endParaRPr>
          </a:p>
        </p:txBody>
      </p:sp>
      <p:sp>
        <p:nvSpPr>
          <p:cNvPr id="8" name="TextBox 7"/>
          <p:cNvSpPr txBox="1"/>
          <p:nvPr/>
        </p:nvSpPr>
        <p:spPr>
          <a:xfrm>
            <a:off x="305107" y="4400620"/>
            <a:ext cx="8534400" cy="459105"/>
          </a:xfrm>
          <a:prstGeom prst="rect">
            <a:avLst/>
          </a:prstGeom>
          <a:solidFill>
            <a:srgbClr val="FFD347"/>
          </a:solidFill>
        </p:spPr>
        <p:txBody>
          <a:bodyPr wrap="square" lIns="91403" tIns="45702" rIns="91403" bIns="45702" rtlCol="0">
            <a:spAutoFit/>
          </a:bodyPr>
          <a:lstStyle/>
          <a:p>
            <a:pPr algn="ctr"/>
            <a:r>
              <a:rPr lang="en-US" sz="2400" smtClean="0">
                <a:latin typeface="Times New Roman" panose="02020603050405020304" pitchFamily="18" charset="0"/>
                <a:ea typeface="Arial-Rounded" pitchFamily="34" charset="0"/>
                <a:cs typeface="Times New Roman" panose="02020603050405020304" pitchFamily="18" charset="0"/>
              </a:rPr>
              <a:t>Sau khi chào mẹ, Nam làm gì?</a:t>
            </a:r>
            <a:endParaRPr lang="en-US" sz="2400">
              <a:latin typeface="Times New Roman" panose="02020603050405020304" pitchFamily="18" charset="0"/>
              <a:ea typeface="Arial-Rounded"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bldLvl="0" animBg="1"/>
      <p:bldP spid="7"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004237"/>
            <a:ext cx="8444941" cy="954071"/>
          </a:xfrm>
          <a:prstGeom prst="rect">
            <a:avLst/>
          </a:prstGeom>
          <a:solidFill>
            <a:srgbClr val="FFD347"/>
          </a:solidFill>
        </p:spPr>
        <p:txBody>
          <a:bodyPr wrap="square" lIns="91403" tIns="45702" rIns="91403" bIns="45702" rtlCol="0">
            <a:spAutoFit/>
          </a:bodyPr>
          <a:lstStyle/>
          <a:p>
            <a:pPr algn="just"/>
            <a:r>
              <a:rPr lang="en-US" sz="2800" dirty="0" err="1" smtClean="0">
                <a:latin typeface="Arial-Rounded" pitchFamily="34" charset="0"/>
                <a:ea typeface="Arial-Rounded" pitchFamily="34" charset="0"/>
                <a:cs typeface="Arial-Rounded" pitchFamily="34" charset="0"/>
              </a:rPr>
              <a:t>Em</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hãy</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kể</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một</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việc</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mẹ</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đã</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làm</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cho</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em</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mà</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em</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thích</a:t>
            </a:r>
            <a:r>
              <a:rPr lang="en-US" sz="2800" dirty="0" smtClean="0">
                <a:latin typeface="Arial-Rounded" pitchFamily="34" charset="0"/>
                <a:ea typeface="Arial-Rounded" pitchFamily="34" charset="0"/>
                <a:cs typeface="Arial-Rounded" pitchFamily="34" charset="0"/>
              </a:rPr>
              <a:t> </a:t>
            </a:r>
            <a:r>
              <a:rPr lang="en-US" sz="2800" dirty="0" err="1" smtClean="0">
                <a:latin typeface="Arial-Rounded" pitchFamily="34" charset="0"/>
                <a:ea typeface="Arial-Rounded" pitchFamily="34" charset="0"/>
                <a:cs typeface="Arial-Rounded" pitchFamily="34" charset="0"/>
              </a:rPr>
              <a:t>nhất</a:t>
            </a:r>
            <a:r>
              <a:rPr lang="en-US" sz="2800" dirty="0" smtClean="0">
                <a:latin typeface="Arial-Rounded" pitchFamily="34" charset="0"/>
                <a:ea typeface="Arial-Rounded" pitchFamily="34" charset="0"/>
                <a:cs typeface="Arial-Rounded" pitchFamily="34" charset="0"/>
              </a:rPr>
              <a:t>.</a:t>
            </a:r>
            <a:endParaRPr lang="en-US" sz="2800" dirty="0">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6600" y="1428750"/>
            <a:ext cx="1891741" cy="2417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xmlns="" val="0"/>
              </a:ext>
            </a:extLst>
          </a:blip>
          <a:srcRect l="22189" t="11480" r="21511" b="19292"/>
          <a:stretch>
            <a:fillRect/>
          </a:stretch>
        </p:blipFill>
        <p:spPr>
          <a:xfrm>
            <a:off x="3356212" y="361950"/>
            <a:ext cx="2678655" cy="35607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47854"/>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anose="020F0704030504030204" pitchFamily="34" charset="0"/>
                <a:cs typeface="Times New Roman" panose="02020603050405020304" pitchFamily="18" charset="0"/>
              </a:rPr>
              <a:t>4</a:t>
            </a:r>
          </a:p>
        </p:txBody>
      </p:sp>
      <p:sp>
        <p:nvSpPr>
          <p:cNvPr id="4" name="TextBox 3"/>
          <p:cNvSpPr txBox="1"/>
          <p:nvPr/>
        </p:nvSpPr>
        <p:spPr>
          <a:xfrm>
            <a:off x="681613" y="268474"/>
            <a:ext cx="6622473" cy="459105"/>
          </a:xfrm>
          <a:prstGeom prst="rect">
            <a:avLst/>
          </a:prstGeom>
          <a:noFill/>
        </p:spPr>
        <p:txBody>
          <a:bodyPr wrap="square" lIns="91391" tIns="45696" rIns="91391" bIns="45696" rtlCol="0">
            <a:spAutoFit/>
          </a:bodyPr>
          <a:lstStyle/>
          <a:p>
            <a:pPr algn="just"/>
            <a:r>
              <a:rPr lang="en-US" sz="2400" b="1" dirty="0" err="1">
                <a:latin typeface="Times New Roman" panose="02020603050405020304" pitchFamily="18" charset="0"/>
                <a:ea typeface="Arial-Rounded" pitchFamily="34" charset="0"/>
                <a:cs typeface="Times New Roman" panose="02020603050405020304" pitchFamily="18" charset="0"/>
              </a:rPr>
              <a:t>Viết</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vào</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vở</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câu</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trả</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lời</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cho</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câu</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hỏi</a:t>
            </a:r>
            <a:r>
              <a:rPr lang="en-US" sz="2400" b="1" dirty="0">
                <a:latin typeface="Times New Roman" panose="02020603050405020304" pitchFamily="18" charset="0"/>
                <a:ea typeface="Arial-Rounded" pitchFamily="34" charset="0"/>
                <a:cs typeface="Times New Roman" panose="02020603050405020304" pitchFamily="18" charset="0"/>
              </a:rPr>
              <a:t> a ở </a:t>
            </a:r>
            <a:r>
              <a:rPr lang="en-US" sz="2400" b="1" dirty="0" err="1">
                <a:latin typeface="Times New Roman" panose="02020603050405020304" pitchFamily="18" charset="0"/>
                <a:ea typeface="Arial-Rounded" pitchFamily="34" charset="0"/>
                <a:cs typeface="Times New Roman" panose="02020603050405020304" pitchFamily="18" charset="0"/>
              </a:rPr>
              <a:t>mục</a:t>
            </a:r>
            <a:r>
              <a:rPr lang="en-US" sz="2400" b="1" dirty="0">
                <a:latin typeface="Times New Roman" panose="02020603050405020304" pitchFamily="18" charset="0"/>
                <a:ea typeface="Arial-Rounded" pitchFamily="34" charset="0"/>
                <a:cs typeface="Times New Roman" panose="02020603050405020304" pitchFamily="18" charset="0"/>
              </a:rPr>
              <a:t> 3</a:t>
            </a:r>
          </a:p>
        </p:txBody>
      </p:sp>
      <p:sp>
        <p:nvSpPr>
          <p:cNvPr id="5" name="Rectangle 4"/>
          <p:cNvSpPr/>
          <p:nvPr/>
        </p:nvSpPr>
        <p:spPr>
          <a:xfrm>
            <a:off x="-1210" y="731077"/>
            <a:ext cx="6070818" cy="646294"/>
          </a:xfrm>
          <a:prstGeom prst="rect">
            <a:avLst/>
          </a:prstGeom>
        </p:spPr>
        <p:txBody>
          <a:bodyPr wrap="none" lIns="91403" tIns="45702" rIns="91403" bIns="45702">
            <a:spAutoFit/>
          </a:bodyPr>
          <a:lstStyle/>
          <a:p>
            <a:pPr algn="ctr"/>
            <a:r>
              <a:rPr lang="en-US" sz="3600" dirty="0">
                <a:latin typeface="Arial-Rounded" pitchFamily="34" charset="0"/>
                <a:ea typeface="Arial-Rounded" pitchFamily="34" charset="0"/>
                <a:cs typeface="Arial-Rounded" pitchFamily="34" charset="0"/>
              </a:rPr>
              <a:t>a. </a:t>
            </a:r>
            <a:r>
              <a:rPr lang="en-US" sz="3600" b="1" dirty="0" err="1" smtClean="0">
                <a:latin typeface="Times New Roman" panose="02020603050405020304" pitchFamily="18" charset="0"/>
                <a:ea typeface="Arial-Rounded" pitchFamily="34" charset="0"/>
                <a:cs typeface="Times New Roman" panose="02020603050405020304" pitchFamily="18" charset="0"/>
              </a:rPr>
              <a:t>Ngày</a:t>
            </a:r>
            <a:r>
              <a:rPr lang="en-US" sz="3600" b="1" dirty="0" smtClean="0">
                <a:latin typeface="Times New Roman" panose="02020603050405020304" pitchFamily="18" charset="0"/>
                <a:ea typeface="Arial-Rounded" pitchFamily="34" charset="0"/>
                <a:cs typeface="Times New Roman" panose="02020603050405020304" pitchFamily="18" charset="0"/>
              </a:rPr>
              <a:t> </a:t>
            </a:r>
            <a:r>
              <a:rPr lang="en-US" sz="3600" b="1" dirty="0" err="1" smtClean="0">
                <a:latin typeface="Times New Roman" panose="02020603050405020304" pitchFamily="18" charset="0"/>
                <a:ea typeface="Arial-Rounded" pitchFamily="34" charset="0"/>
                <a:cs typeface="Times New Roman" panose="02020603050405020304" pitchFamily="18" charset="0"/>
              </a:rPr>
              <a:t>đầu</a:t>
            </a:r>
            <a:r>
              <a:rPr lang="en-US" sz="3600" b="1" dirty="0" smtClean="0">
                <a:latin typeface="Times New Roman" panose="02020603050405020304" pitchFamily="18" charset="0"/>
                <a:ea typeface="Arial-Rounded" pitchFamily="34" charset="0"/>
                <a:cs typeface="Times New Roman" panose="02020603050405020304" pitchFamily="18" charset="0"/>
              </a:rPr>
              <a:t> </a:t>
            </a:r>
            <a:r>
              <a:rPr lang="en-US" sz="3600" b="1" dirty="0" err="1" smtClean="0">
                <a:latin typeface="Times New Roman" panose="02020603050405020304" pitchFamily="18" charset="0"/>
                <a:ea typeface="Arial-Rounded" pitchFamily="34" charset="0"/>
                <a:cs typeface="Times New Roman" panose="02020603050405020304" pitchFamily="18" charset="0"/>
              </a:rPr>
              <a:t>đi</a:t>
            </a:r>
            <a:r>
              <a:rPr lang="en-US" sz="3600" b="1" dirty="0" smtClean="0">
                <a:latin typeface="Times New Roman" panose="02020603050405020304" pitchFamily="18" charset="0"/>
                <a:ea typeface="Arial-Rounded" pitchFamily="34" charset="0"/>
                <a:cs typeface="Times New Roman" panose="02020603050405020304" pitchFamily="18" charset="0"/>
              </a:rPr>
              <a:t> </a:t>
            </a:r>
            <a:r>
              <a:rPr lang="en-US" sz="3600" b="1" dirty="0" err="1" smtClean="0">
                <a:latin typeface="Times New Roman" panose="02020603050405020304" pitchFamily="18" charset="0"/>
                <a:ea typeface="Arial-Rounded" pitchFamily="34" charset="0"/>
                <a:cs typeface="Times New Roman" panose="02020603050405020304" pitchFamily="18" charset="0"/>
              </a:rPr>
              <a:t>học</a:t>
            </a:r>
            <a:r>
              <a:rPr lang="en-US" sz="3600" b="1" dirty="0" smtClean="0">
                <a:latin typeface="Times New Roman" panose="02020603050405020304" pitchFamily="18" charset="0"/>
                <a:ea typeface="Arial-Rounded" pitchFamily="34" charset="0"/>
                <a:cs typeface="Times New Roman" panose="02020603050405020304" pitchFamily="18" charset="0"/>
              </a:rPr>
              <a:t>, Nam (…).</a:t>
            </a:r>
          </a:p>
        </p:txBody>
      </p: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0" y="1408363"/>
            <a:ext cx="9118023" cy="2887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 fill="hold"/>
                                        <p:tgtEl>
                                          <p:spTgt spid="34"/>
                                        </p:tgtEl>
                                        <p:attrNameLst>
                                          <p:attrName>ppt_x</p:attrName>
                                        </p:attrNameLst>
                                      </p:cBhvr>
                                      <p:tavLst>
                                        <p:tav tm="0">
                                          <p:val>
                                            <p:strVal val="1+#ppt_w/2"/>
                                          </p:val>
                                        </p:tav>
                                        <p:tav tm="100000">
                                          <p:val>
                                            <p:strVal val="#ppt_x"/>
                                          </p:val>
                                        </p:tav>
                                      </p:tavLst>
                                    </p:anim>
                                    <p:anim calcmode="lin" valueType="num">
                                      <p:cBhvr additive="base">
                                        <p:cTn id="13"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1000" fill="hold"/>
                                        <p:tgtEl>
                                          <p:spTgt spid="35"/>
                                        </p:tgtEl>
                                        <p:attrNameLst>
                                          <p:attrName>ppt_x</p:attrName>
                                        </p:attrNameLst>
                                      </p:cBhvr>
                                      <p:tavLst>
                                        <p:tav tm="0">
                                          <p:val>
                                            <p:strVal val="1+#ppt_w/2"/>
                                          </p:val>
                                        </p:tav>
                                        <p:tav tm="100000">
                                          <p:val>
                                            <p:strVal val="#ppt_x"/>
                                          </p:val>
                                        </p:tav>
                                      </p:tavLst>
                                    </p:anim>
                                    <p:anim calcmode="lin" valueType="num">
                                      <p:cBhvr additive="base">
                                        <p:cTn id="1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1000" fill="hold"/>
                                        <p:tgtEl>
                                          <p:spTgt spid="36"/>
                                        </p:tgtEl>
                                        <p:attrNameLst>
                                          <p:attrName>ppt_x</p:attrName>
                                        </p:attrNameLst>
                                      </p:cBhvr>
                                      <p:tavLst>
                                        <p:tav tm="0">
                                          <p:val>
                                            <p:strVal val="1+#ppt_w/2"/>
                                          </p:val>
                                        </p:tav>
                                        <p:tav tm="100000">
                                          <p:val>
                                            <p:strVal val="#ppt_x"/>
                                          </p:val>
                                        </p:tav>
                                      </p:tavLst>
                                    </p:anim>
                                    <p:anim calcmode="lin" valueType="num">
                                      <p:cBhvr additive="base">
                                        <p:cTn id="25"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Nụ hôn trên bàn tay</a:t>
            </a:r>
            <a:endParaRPr lang="en-US" sz="2800" b="1" i="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a:t>
            </a:r>
            <a:r>
              <a:rPr lang="en-US" sz="2800" b="1" smtClean="0">
                <a:latin typeface="Arial-Rounded" pitchFamily="34" charset="0"/>
                <a:ea typeface="Arial-Rounded" pitchFamily="34" charset="0"/>
                <a:cs typeface="Arial-Rounded" pitchFamily="34" charset="0"/>
              </a:rPr>
              <a:t>26,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27</a:t>
            </a:r>
            <a:r>
              <a:rPr lang="en-US" sz="2800" b="1">
                <a:latin typeface="Arial-Rounded" pitchFamily="34" charset="0"/>
                <a:ea typeface="Arial-Rounded" pitchFamily="34" charset="0"/>
                <a:cs typeface="Arial-Rounded" pitchFamily="34" charset="0"/>
              </a:rPr>
              <a:t>.</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1986816" y="2124677"/>
            <a:ext cx="65147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841276" y="2025585"/>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0758"/>
            <a:ext cx="1341530" cy="1107947"/>
          </a:xfrm>
          <a:prstGeom prst="rect">
            <a:avLst/>
          </a:prstGeom>
          <a:noFill/>
        </p:spPr>
        <p:txBody>
          <a:bodyPr wrap="square" lIns="91391" tIns="45696" rIns="91391" bIns="45696" rtlCol="0">
            <a:spAutoFit/>
          </a:bodyPr>
          <a:lstStyle/>
          <a:p>
            <a:pPr algn="ctr"/>
            <a:r>
              <a:rPr lang="en-US" sz="6600" b="1" dirty="0">
                <a:solidFill>
                  <a:schemeClr val="accent6"/>
                </a:solidFill>
                <a:latin typeface="Arial Rounded MT Bold" panose="020F0704030504030204" pitchFamily="34" charset="0"/>
                <a:ea typeface="Arial-Rounded" pitchFamily="34" charset="0"/>
                <a:cs typeface="Times New Roman" panose="02020603050405020304"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575181" y="1998777"/>
            <a:ext cx="1520385" cy="954059"/>
          </a:xfrm>
          <a:prstGeom prst="rect">
            <a:avLst/>
          </a:prstGeom>
          <a:noFill/>
        </p:spPr>
        <p:txBody>
          <a:bodyPr wrap="square" lIns="91391" tIns="45696" rIns="91391" bIns="45696" rtlCol="0">
            <a:spAutoFit/>
          </a:bodyPr>
          <a:lstStyle/>
          <a:p>
            <a:pPr algn="ctr"/>
            <a:r>
              <a:rPr lang="en-US" sz="2400" b="1" dirty="0" err="1">
                <a:solidFill>
                  <a:schemeClr val="bg1"/>
                </a:solidFill>
                <a:latin typeface="Arial-Rounded" pitchFamily="34" charset="0"/>
                <a:ea typeface="Arial-Rounded" pitchFamily="34" charset="0"/>
                <a:cs typeface="Arial-Rounded" pitchFamily="34" charset="0"/>
              </a:rPr>
              <a:t>Bài</a:t>
            </a:r>
            <a:endParaRPr lang="en-US" sz="2400" b="1" dirty="0">
              <a:solidFill>
                <a:schemeClr val="bg1"/>
              </a:solidFill>
              <a:latin typeface="Arial-Rounded" pitchFamily="34" charset="0"/>
              <a:ea typeface="Arial-Rounded" pitchFamily="34" charset="0"/>
              <a:cs typeface="Arial-Rounded" pitchFamily="34" charset="0"/>
            </a:endParaRPr>
          </a:p>
          <a:p>
            <a:pPr algn="ctr"/>
            <a:r>
              <a:rPr lang="en-US" sz="3200" b="1" dirty="0">
                <a:solidFill>
                  <a:schemeClr val="bg1"/>
                </a:solidFill>
                <a:latin typeface="Arial Rounded MT Bold" panose="020F0704030504030204" pitchFamily="34" charset="0"/>
                <a:ea typeface="Arial-Rounded" pitchFamily="34" charset="0"/>
                <a:cs typeface="Times New Roman" panose="02020603050405020304" pitchFamily="18" charset="0"/>
              </a:rPr>
              <a:t>1</a:t>
            </a:r>
          </a:p>
        </p:txBody>
      </p:sp>
      <p:sp>
        <p:nvSpPr>
          <p:cNvPr id="24" name="TextBox 23"/>
          <p:cNvSpPr txBox="1"/>
          <p:nvPr/>
        </p:nvSpPr>
        <p:spPr>
          <a:xfrm>
            <a:off x="1739678" y="2252986"/>
            <a:ext cx="6337522" cy="646282"/>
          </a:xfrm>
          <a:prstGeom prst="rect">
            <a:avLst/>
          </a:prstGeom>
          <a:noFill/>
        </p:spPr>
        <p:txBody>
          <a:bodyPr wrap="square" lIns="91391" tIns="45696" rIns="91391" bIns="45696" rtlCol="0">
            <a:spAutoFit/>
          </a:bodyPr>
          <a:lstStyle/>
          <a:p>
            <a:pPr algn="ctr"/>
            <a:r>
              <a:rPr lang="en-US" sz="3600" b="1" dirty="0">
                <a:solidFill>
                  <a:srgbClr val="F68426"/>
                </a:solidFill>
                <a:latin typeface="Arial-Rounded" pitchFamily="34" charset="0"/>
                <a:ea typeface="Arial-Rounded" pitchFamily="34" charset="0"/>
                <a:cs typeface="Arial-Rounded" pitchFamily="34" charset="0"/>
              </a:rPr>
              <a:t>NỤ HÔN TRÊN BÀN TAY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anose="020F0704030504030204" pitchFamily="34" charset="0"/>
                <a:cs typeface="Times New Roman" panose="02020603050405020304"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180" t="30729" r="17569" b="15105"/>
          <a:stretch>
            <a:fillRect/>
          </a:stretch>
        </p:blipFill>
        <p:spPr bwMode="auto">
          <a:xfrm>
            <a:off x="819149" y="1007918"/>
            <a:ext cx="7995805" cy="3849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28" y="24485"/>
            <a:ext cx="8939213" cy="4680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9470" y="4337313"/>
            <a:ext cx="7773005" cy="520700"/>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Vì sao có các dấu gạch ngang đầu dòng?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66231" y="4357483"/>
            <a:ext cx="7773005" cy="459105"/>
          </a:xfrm>
          <a:prstGeom prst="rect">
            <a:avLst/>
          </a:prstGeom>
          <a:solidFill>
            <a:srgbClr val="FFD347"/>
          </a:solidFill>
        </p:spPr>
        <p:txBody>
          <a:bodyPr wrap="square" lIns="91403" tIns="45702" rIns="91403" bIns="45702" rtlCol="0">
            <a:spAutoFit/>
          </a:bodyPr>
          <a:lstStyle/>
          <a:p>
            <a:r>
              <a:rPr lang="en-US" sz="24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6248400" y="2495550"/>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2495550"/>
            <a:ext cx="559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43400" y="394335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9536"/>
            <a:ext cx="7086600" cy="582295"/>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Nên chia bài đọc thành mấy </a:t>
            </a:r>
            <a:r>
              <a:rPr lang="en-US" sz="2800" smtClean="0">
                <a:latin typeface="Arial-Rounded" pitchFamily="34" charset="0"/>
                <a:ea typeface="Arial-Rounded" pitchFamily="34" charset="0"/>
                <a:cs typeface="Arial-Rounded" pitchFamily="34" charset="0"/>
              </a:rPr>
              <a:t>đoạn?</a:t>
            </a:r>
          </a:p>
        </p:txBody>
      </p:sp>
      <p:sp>
        <p:nvSpPr>
          <p:cNvPr id="8" name="TextBox 7"/>
          <p:cNvSpPr txBox="1"/>
          <p:nvPr/>
        </p:nvSpPr>
        <p:spPr>
          <a:xfrm>
            <a:off x="1458191" y="4389535"/>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7960" y="4389755"/>
            <a:ext cx="6279515" cy="582295"/>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a:t>
            </a:r>
            <a:r>
              <a:rPr lang="en-US" sz="2800">
                <a:latin typeface="Arial-Rounded" pitchFamily="34" charset="0"/>
                <a:ea typeface="Arial-Rounded" pitchFamily="34" charset="0"/>
                <a:cs typeface="Arial-Rounded" pitchFamily="34" charset="0"/>
              </a:rPr>
              <a:t>bài</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357" y="24485"/>
            <a:ext cx="8939213" cy="4339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8" grpId="0" animBg="1"/>
      <p:bldP spid="9" grpId="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20182" b="30348"/>
          <a:stretch>
            <a:fillRect/>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364" y="20863"/>
            <a:ext cx="8603672" cy="4176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455</Words>
  <Application>Microsoft Office PowerPoint</Application>
  <PresentationFormat>On-screen Show (16:9)</PresentationFormat>
  <Paragraphs>59</Paragraphs>
  <Slides>16</Slides>
  <Notes>6</Notes>
  <HiddenSlides>0</HiddenSlides>
  <MMClips>1</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92</cp:revision>
  <dcterms:created xsi:type="dcterms:W3CDTF">2020-12-08T15:48:00Z</dcterms:created>
  <dcterms:modified xsi:type="dcterms:W3CDTF">2025-02-07T15:35:23Z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