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81" r:id="rId5"/>
    <p:sldId id="283" r:id="rId6"/>
    <p:sldId id="267" r:id="rId7"/>
    <p:sldId id="284" r:id="rId8"/>
    <p:sldId id="269" r:id="rId9"/>
    <p:sldId id="270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CE85-F798-42BC-9862-7D24201FEE4C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942B-33E4-4D2D-83EE-22E9D32AB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547498" y="1145890"/>
            <a:ext cx="3104611" cy="1621556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696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696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en-US" sz="26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23331" y="3500356"/>
            <a:ext cx="6459699" cy="1579408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2696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CÁI TÊN </a:t>
            </a:r>
            <a:r>
              <a:rPr lang="en-US" sz="2696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 </a:t>
            </a:r>
            <a:r>
              <a:rPr lang="en-US" sz="2696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69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390356" y="5855594"/>
            <a:ext cx="5939471" cy="831967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96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BÙI </a:t>
            </a:r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 </a:t>
            </a:r>
            <a:r>
              <a:rPr lang="en-US" sz="2696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NHUNG.</a:t>
            </a:r>
            <a:endParaRPr lang="en-US" sz="2696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07711" y="974670"/>
            <a:ext cx="1597922" cy="1995077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97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59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8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2747455" y="52867"/>
            <a:ext cx="6715269" cy="519295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696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vi-VN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r>
              <a:rPr lang="vi-VN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96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117601"/>
            <a:ext cx="42552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51" y="117601"/>
            <a:ext cx="32920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4709577"/>
            <a:ext cx="1217658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825739" y="1081768"/>
            <a:ext cx="46528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76931" y="5050625"/>
            <a:ext cx="446937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443038" y="2325189"/>
            <a:ext cx="7248847" cy="1605065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300251" y="4348"/>
            <a:ext cx="12492251" cy="684930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28" y="867077"/>
            <a:ext cx="553721" cy="134906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-300251" y="3785737"/>
            <a:ext cx="10962455" cy="3067915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xmlns="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4972282" y="3072264"/>
            <a:ext cx="1156153" cy="221177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1892419" y="1854466"/>
            <a:ext cx="1484919" cy="262067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025F6-03E4-F7FE-A115-15A451327F80}"/>
              </a:ext>
            </a:extLst>
          </p:cNvPr>
          <p:cNvSpPr txBox="1"/>
          <p:nvPr/>
        </p:nvSpPr>
        <p:spPr>
          <a:xfrm>
            <a:off x="1740169" y="1160400"/>
            <a:ext cx="4659880" cy="110646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>
              <a:defRPr/>
            </a:pP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591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591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348" y="4355"/>
            <a:ext cx="6849305" cy="584017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1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196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vi-VN" sz="31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3983" y="503758"/>
            <a:ext cx="5136978" cy="584017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1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2784674"/>
            <a:ext cx="4749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kiếm ăn)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1" y="2339493"/>
            <a:ext cx="6031139" cy="2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96841" y="5080407"/>
            <a:ext cx="6695159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Mèo – đặt tên theo tiếng kêu</a:t>
            </a:r>
          </a:p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Chim cánh cụt – đặt tên theo hình dáng</a:t>
            </a:r>
          </a:p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Chim bói cá – đặt tên theo cách kiếm ăn</a:t>
            </a:r>
          </a:p>
        </p:txBody>
      </p:sp>
    </p:spTree>
    <p:extLst>
      <p:ext uri="{BB962C8B-B14F-4D97-AF65-F5344CB8AC3E}">
        <p14:creationId xmlns:p14="http://schemas.microsoft.com/office/powerpoint/2010/main" val="11530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73983" y="503758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30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4084"/>
            <a:ext cx="12192000" cy="5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010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26908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31693"/>
            <a:ext cx="350043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19972"/>
            <a:ext cx="49871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263" y="2560687"/>
            <a:ext cx="1013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751274"/>
            <a:ext cx="10673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342877"/>
            <a:ext cx="55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1348" y="4355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 Tư ngày 5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2025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3983" y="503758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030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090699"/>
            <a:ext cx="2157963" cy="111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96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996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96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sz="2996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309" y="5154233"/>
            <a:ext cx="6923314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86992" y="5677380"/>
            <a:ext cx="2539478" cy="507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96" dirty="0"/>
          </a:p>
        </p:txBody>
      </p:sp>
    </p:spTree>
    <p:extLst>
      <p:ext uri="{BB962C8B-B14F-4D97-AF65-F5344CB8AC3E}">
        <p14:creationId xmlns:p14="http://schemas.microsoft.com/office/powerpoint/2010/main" val="1917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0184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" y="1810946"/>
            <a:ext cx="1219200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1.Mỗi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00454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054" indent="-428054" algn="just"/>
            <a:r>
              <a:rPr lang="nl-NL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Giun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nghển cổ uống giọt sương đêm – nói: Chiếc bàn xinh xắn ơi, thức uống ở đây thật ngon.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ngủ dưới chân cây nấm - nói: Mái nhà xinh đẹp ơi, ngủ ở đây thật mát.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Bướm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 quanh cây nấm – nói: Sao chiếc mũ này lại có chân nhỉ?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cốm nhảy lên tán nấm ngồi nghỉ - nói: Ghế nhỏ ơi, đừng đi đâu, ở nguyên đây nhé.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894183"/>
            <a:ext cx="113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461549"/>
            <a:ext cx="118608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Vì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con vật cảm nhận và gọi tên cây nấm bằng 1 cách khác nhau.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52277" y="5027171"/>
            <a:ext cx="76656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50200"/>
            <a:ext cx="11746677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998390"/>
            <a:ext cx="12192000" cy="9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– 3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97532"/>
            <a:ext cx="1001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gọi bằng nhiều tên khác nhau, nấm cảm thấy rất vui.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2974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Nấm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một bạn nhỏ đáng yêu. Bạn có hình dáng giống một chiếc ô nhỏ.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Nấm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 hòa đồng và thân thiện với các bạn xung quanh.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20184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0030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98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4886" y="4130971"/>
            <a:ext cx="3222059" cy="2727029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89">
                <a:lnSpc>
                  <a:spcPts val="5557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60476" y="4235811"/>
            <a:ext cx="1187516" cy="1361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12058" y="1863715"/>
            <a:ext cx="1135688" cy="12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67306" y="1596983"/>
            <a:ext cx="5250692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=""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4" y="2798632"/>
            <a:ext cx="1638206" cy="1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2460631"/>
            <a:ext cx="4357718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3070231"/>
            <a:ext cx="8534400" cy="137022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*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sự vật đều có thể được mọi người gọi bằng những cái tên khác nhau, tùy theo cách cảm nhận riêng của từng người.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994" y="1371432"/>
            <a:ext cx="2606002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71707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III. Luyện 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heo vai.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1787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Nhân vật: Người dẫn chuyện, bướm,ếch, giun và kiến.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2"/>
          <a:srcRect l="35652" t="15478" r="34892" b="41739"/>
          <a:stretch/>
        </p:blipFill>
        <p:spPr bwMode="auto">
          <a:xfrm>
            <a:off x="5894142" y="1527439"/>
            <a:ext cx="6297858" cy="5330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/>
          <a:srcRect l="35217" t="52696" r="34783" b="18783"/>
          <a:stretch/>
        </p:blipFill>
        <p:spPr bwMode="auto">
          <a:xfrm>
            <a:off x="0" y="2059139"/>
            <a:ext cx="6133749" cy="4908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1525666"/>
            <a:ext cx="418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489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3230"/>
            <a:ext cx="271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nl-NL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sz="2800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65019"/>
            <a:ext cx="12192000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4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câu chuyện, bài văn, bài thơ,...về hiện tượng tự nhiên: mưa, nắng, … và viết phiếu đọc sách theo mẫu (làm việc cá nhân, nhóm 4)</a:t>
            </a:r>
            <a:endParaRPr lang="en-US" sz="2846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2385960" y="3257768"/>
            <a:ext cx="6678072" cy="1641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71040"/>
            <a:ext cx="9833141" cy="507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Chia sẻ với bạn về những thông tin mới mà em biết sau khi đọc.</a:t>
            </a:r>
            <a:endParaRPr lang="en-US" sz="2696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20326" t="48348" r="36848" b="21565"/>
          <a:stretch/>
        </p:blipFill>
        <p:spPr bwMode="auto">
          <a:xfrm>
            <a:off x="195943" y="3143612"/>
            <a:ext cx="11769634" cy="2682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01520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600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VNI-Times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24</cp:revision>
  <dcterms:created xsi:type="dcterms:W3CDTF">2024-01-19T02:51:50Z</dcterms:created>
  <dcterms:modified xsi:type="dcterms:W3CDTF">2025-02-12T02:06:25Z</dcterms:modified>
</cp:coreProperties>
</file>