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89" r:id="rId3"/>
    <p:sldId id="286" r:id="rId4"/>
    <p:sldId id="274" r:id="rId5"/>
    <p:sldId id="275" r:id="rId6"/>
    <p:sldId id="276" r:id="rId7"/>
    <p:sldId id="2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ACE85-F798-42BC-9862-7D24201FEE4C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6942B-33E4-4D2D-83EE-22E9D32AB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9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9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5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0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9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5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7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6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2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gif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6547498" y="1145890"/>
            <a:ext cx="3104611" cy="1621556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96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696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696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3B</a:t>
            </a:r>
            <a:endParaRPr lang="en-US" sz="2696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723331" y="3500356"/>
            <a:ext cx="6459699" cy="1579408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ĐỌC: </a:t>
            </a:r>
            <a:r>
              <a:rPr lang="en-US" sz="2696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CÁI TÊN ĐÁNG YÊU</a:t>
            </a:r>
            <a:endParaRPr lang="en-US" sz="2696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( 4 </a:t>
            </a:r>
            <a:r>
              <a:rPr lang="en-US" sz="269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390356" y="5855594"/>
            <a:ext cx="5939471" cy="831967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96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2696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96" b="1" kern="1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BÙI </a:t>
            </a:r>
            <a:r>
              <a:rPr lang="en-US" sz="2696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en-US" sz="2696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THÚY </a:t>
            </a:r>
            <a:r>
              <a:rPr lang="en-US" sz="2696" b="1" kern="1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NHUNG.</a:t>
            </a:r>
            <a:endParaRPr lang="en-US" sz="2696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907711" y="974670"/>
            <a:ext cx="1597922" cy="1995077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97" dirty="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99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59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5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298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5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54" name="WordArt 16"/>
          <p:cNvSpPr>
            <a:spLocks noChangeArrowheads="1" noChangeShapeType="1" noTextEdit="1"/>
          </p:cNvSpPr>
          <p:nvPr/>
        </p:nvSpPr>
        <p:spPr bwMode="auto">
          <a:xfrm>
            <a:off x="2747455" y="52867"/>
            <a:ext cx="6715269" cy="519295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696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696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vi-VN" sz="2696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96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r>
              <a:rPr lang="vi-VN" sz="2696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96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2" y="117601"/>
            <a:ext cx="425526" cy="18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151" y="117601"/>
            <a:ext cx="329206" cy="18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2" y="4709577"/>
            <a:ext cx="1217658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BƯỚM 5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5825739" y="1081768"/>
            <a:ext cx="46528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animal-14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076931" y="5050625"/>
            <a:ext cx="446937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484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723331" y="3500356"/>
            <a:ext cx="6459699" cy="1579408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96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NGHĨA GIỐNG NHAU.</a:t>
            </a:r>
          </a:p>
          <a:p>
            <a:pPr algn="ctr"/>
            <a:r>
              <a:rPr lang="en-US" sz="2696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 VÀ TRẢ LỜI CÂU HỎI: KHI NÀO?</a:t>
            </a:r>
            <a:endParaRPr lang="en-US" sz="2696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390356" y="5855594"/>
            <a:ext cx="5939471" cy="831967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696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907711" y="974670"/>
            <a:ext cx="1597922" cy="1995077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97" dirty="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99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59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5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298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5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2" y="117601"/>
            <a:ext cx="425526" cy="18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151" y="117601"/>
            <a:ext cx="329206" cy="18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2" y="4709577"/>
            <a:ext cx="1217658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BƯỚM 5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5825739" y="1081768"/>
            <a:ext cx="46528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animal-14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076931" y="5050625"/>
            <a:ext cx="446937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484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="" xmlns:a16="http://schemas.microsoft.com/office/drawing/2014/main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>
          <a:xfrm>
            <a:off x="-300251" y="4348"/>
            <a:ext cx="12492251" cy="684930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28" y="867077"/>
            <a:ext cx="553721" cy="1349061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1B974A38-0CC6-B3A9-5B71-A8A981BF1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>
          <a:xfrm>
            <a:off x="-300251" y="3785737"/>
            <a:ext cx="10962455" cy="3067915"/>
          </a:xfrm>
          <a:prstGeom prst="rect">
            <a:avLst/>
          </a:prstGeom>
        </p:spPr>
      </p:pic>
      <p:pic>
        <p:nvPicPr>
          <p:cNvPr id="7" name="Picture 4" descr="Vẽ Tay Bọ Rùa Bảy điểm Dễ Thương Miễn Phí 抠 Png Hình ảnh | Định dạng hình  ảnh PSD 610663515| vn.lovepik.com">
            <a:extLst>
              <a:ext uri="{FF2B5EF4-FFF2-40B4-BE49-F238E27FC236}">
                <a16:creationId xmlns="" xmlns:a16="http://schemas.microsoft.com/office/drawing/2014/main" id="{A6308E79-2B56-9808-EAFA-1C04BA20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4972282" y="3072264"/>
            <a:ext cx="1156153" cy="221177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39B1E0D-B066-0B87-15F3-5E2EECF2D2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505" r="-1" b="2635"/>
          <a:stretch/>
        </p:blipFill>
        <p:spPr>
          <a:xfrm>
            <a:off x="1892419" y="1854466"/>
            <a:ext cx="1484919" cy="262067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1740169" y="1160400"/>
            <a:ext cx="4659880" cy="1106468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>
              <a:defRPr/>
            </a:pPr>
            <a:r>
              <a:rPr lang="en-US" sz="6591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591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91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591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img.loigiaihay.com/picture/2022/0416/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61" y="2339493"/>
            <a:ext cx="6031139" cy="27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409407"/>
            <a:ext cx="121920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996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996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nl-NL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vi-VN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trong những từ dưới đây các từ có nghĩa giống nhau.</a:t>
            </a:r>
            <a:endParaRPr lang="en-US" sz="284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36521" t="49045" r="38370" b="24695"/>
          <a:stretch/>
        </p:blipFill>
        <p:spPr bwMode="auto">
          <a:xfrm>
            <a:off x="5316583" y="2048030"/>
            <a:ext cx="6875417" cy="48099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503758"/>
            <a:ext cx="12192000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405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912293"/>
            <a:ext cx="5930537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996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Những </a:t>
            </a:r>
            <a:r>
              <a:rPr lang="vi-VN" sz="299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dưới đây các từ có nghĩa giống nhau:</a:t>
            </a:r>
          </a:p>
          <a:p>
            <a:r>
              <a:rPr lang="vi-VN" sz="29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Hiền lành – hiền hậu</a:t>
            </a:r>
          </a:p>
          <a:p>
            <a:r>
              <a:rPr lang="vi-VN" sz="29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Xa tít – xa xôi</a:t>
            </a:r>
          </a:p>
          <a:p>
            <a:r>
              <a:rPr lang="vi-VN" sz="29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quý – yêu mến</a:t>
            </a:r>
          </a:p>
          <a:p>
            <a:r>
              <a:rPr lang="vi-VN" sz="29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Gọn ghẽ - gọn gàng</a:t>
            </a:r>
          </a:p>
          <a:p>
            <a:r>
              <a:rPr lang="vi-VN" sz="29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Trắng tinh – trắng phau</a:t>
            </a:r>
          </a:p>
        </p:txBody>
      </p:sp>
    </p:spTree>
    <p:extLst>
      <p:ext uri="{BB962C8B-B14F-4D97-AF65-F5344CB8AC3E}">
        <p14:creationId xmlns:p14="http://schemas.microsoft.com/office/powerpoint/2010/main" val="39398110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17142"/>
            <a:ext cx="114424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nghĩa giống với mỗi từ khác màu dưới đây:</a:t>
            </a:r>
            <a:endParaRPr lang="en-US" sz="32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Trên bãi cỏ 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mướt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mọc lên một cây nấm mập mạp.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Chiếc bàn 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xắn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ơi, thức uống ở đây thật ngon!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chú bướm gọi nấm là chiếc mũ 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lạ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9715" y="3969721"/>
            <a:ext cx="87651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Từ </a:t>
            </a:r>
            <a:r>
              <a:rPr 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có nghĩa giống với mỗi từ in đậm:</a:t>
            </a:r>
          </a:p>
          <a:p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Xanh mướt: xanh mượt</a:t>
            </a:r>
          </a:p>
          <a:p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Xinh xắn: đẹp đẽ</a:t>
            </a:r>
          </a:p>
          <a:p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Kì lạ: khác thường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355"/>
            <a:ext cx="12192000" cy="584658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Năm ngày 23 tháng 1 năm 2025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03758"/>
            <a:ext cx="12192000" cy="584658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0842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giống nhau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978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3633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câu chuyện những cái tên đáng yêu, hỏi – đáp về thời gian các con vật xuất hiện bên cây nấm.</a:t>
            </a:r>
          </a:p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Mẫu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Khi nào 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 đất bò đến bên cây nấm?</a:t>
            </a:r>
          </a:p>
          <a:p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Buổi sáng,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 đất bò đến bên cây nấm</a:t>
            </a:r>
            <a:r>
              <a:rPr lang="vi-VN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247" y="4138025"/>
            <a:ext cx="11642753" cy="271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Khi nào</a:t>
            </a:r>
            <a:r>
              <a:rPr lang="vi-VN" sz="2846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bò đến chân cây nấm?</a:t>
            </a:r>
          </a:p>
          <a:p>
            <a:r>
              <a:rPr lang="vi-VN" sz="284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Buổi trưa, </a:t>
            </a:r>
            <a:r>
              <a:rPr lang="vi-VN" sz="28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nắng chang chang. Kiến bò đến bên cây nấm.</a:t>
            </a:r>
          </a:p>
          <a:p>
            <a:r>
              <a:rPr lang="vi-VN" sz="28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Khi nào</a:t>
            </a:r>
            <a:r>
              <a:rPr lang="vi-VN" sz="2846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chú bướm bay lượn quanh cây nấm?</a:t>
            </a:r>
          </a:p>
          <a:p>
            <a:r>
              <a:rPr lang="vi-VN" sz="284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Buổi chiều, </a:t>
            </a:r>
            <a:r>
              <a:rPr lang="vi-VN" sz="28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chú bướm bay lượn quanh cây nấm.</a:t>
            </a:r>
          </a:p>
          <a:p>
            <a:r>
              <a:rPr lang="vi-VN" sz="28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Khi nào</a:t>
            </a:r>
            <a:r>
              <a:rPr lang="vi-VN" sz="2846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cốm đi dạo và nhìn thấy cây nấm?</a:t>
            </a:r>
            <a:endParaRPr lang="en-US" sz="284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4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Tối đến, </a:t>
            </a:r>
            <a:r>
              <a:rPr lang="vi-VN" sz="28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cốm đi dạo và nhìn thấy cây nấm.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355"/>
            <a:ext cx="12192000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Năm ngày 23 tháng 1 năm 2025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03758"/>
            <a:ext cx="12192000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97971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87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443038" y="2325189"/>
            <a:ext cx="7248847" cy="1605065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43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277</Words>
  <Application>Microsoft Office PowerPoint</Application>
  <PresentationFormat>Widescreen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VNI-Times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admin</cp:lastModifiedBy>
  <cp:revision>23</cp:revision>
  <dcterms:created xsi:type="dcterms:W3CDTF">2024-01-19T02:51:50Z</dcterms:created>
  <dcterms:modified xsi:type="dcterms:W3CDTF">2025-02-12T02:01:53Z</dcterms:modified>
</cp:coreProperties>
</file>