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7" r:id="rId3"/>
    <p:sldId id="288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CE85-F798-42BC-9862-7D24201FEE4C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942B-33E4-4D2D-83EE-22E9D32AB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0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C127-A77E-47A5-8F21-B43DB8ACA278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547498" y="1145890"/>
            <a:ext cx="3104611" cy="1621556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696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696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en-US" sz="26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23331" y="3500356"/>
            <a:ext cx="6459699" cy="1579408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2696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CÁI TÊN ĐÁNG YÊU</a:t>
            </a:r>
            <a:endParaRPr lang="en-US" sz="269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( 4 </a:t>
            </a:r>
            <a:r>
              <a:rPr lang="en-US" sz="26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390356" y="5855594"/>
            <a:ext cx="5939471" cy="831967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96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BÙI </a:t>
            </a:r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 </a:t>
            </a:r>
            <a:r>
              <a:rPr lang="en-US" sz="2696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NHUNG.</a:t>
            </a:r>
            <a:endParaRPr lang="en-US" sz="2696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07711" y="974670"/>
            <a:ext cx="1597922" cy="1995077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97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59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8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2747455" y="52867"/>
            <a:ext cx="6715269" cy="519295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696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vi-VN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r>
              <a:rPr lang="vi-VN" sz="2696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96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117601"/>
            <a:ext cx="42552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51" y="117601"/>
            <a:ext cx="32920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4709577"/>
            <a:ext cx="1217658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825739" y="1081768"/>
            <a:ext cx="46528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76931" y="5050625"/>
            <a:ext cx="446937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547498" y="1145890"/>
            <a:ext cx="3104611" cy="1621556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696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696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3B.</a:t>
            </a:r>
            <a:endParaRPr lang="en-US" sz="26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13509" y="3500356"/>
            <a:ext cx="7563394" cy="1579408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KỂ LẠI </a:t>
            </a:r>
          </a:p>
          <a:p>
            <a:pPr algn="ctr"/>
            <a:r>
              <a:rPr lang="en-US" sz="2696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QUAN SÁT  ĐƯỢC  TRONG TRANH.</a:t>
            </a:r>
            <a:endParaRPr lang="en-US" sz="269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390356" y="5855594"/>
            <a:ext cx="5939471" cy="831967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696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018360" y="1020054"/>
            <a:ext cx="1597922" cy="1995077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97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59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8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117601"/>
            <a:ext cx="42552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51" y="117601"/>
            <a:ext cx="32920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4709577"/>
            <a:ext cx="1217658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825739" y="1081768"/>
            <a:ext cx="46528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76931" y="5050625"/>
            <a:ext cx="446937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=""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300251" y="4348"/>
            <a:ext cx="12492251" cy="684930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28" y="867077"/>
            <a:ext cx="553721" cy="134906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-300251" y="3785737"/>
            <a:ext cx="10962455" cy="3067915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=""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4972282" y="3072264"/>
            <a:ext cx="1156153" cy="221177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1892419" y="1854466"/>
            <a:ext cx="1484919" cy="262067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1740169" y="1160400"/>
            <a:ext cx="4659880" cy="110646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>
              <a:defRPr/>
            </a:pP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591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591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348" y="4355"/>
            <a:ext cx="6849305" cy="58465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Sáu ngày 24 tháng 1 năm 2025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3983" y="503758"/>
            <a:ext cx="5136978" cy="584017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196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1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 (luyện viết đoạn)</a:t>
            </a:r>
            <a:endParaRPr lang="vi-VN" sz="31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1" y="2339493"/>
            <a:ext cx="6031139" cy="2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63040"/>
            <a:ext cx="11575444" cy="500072"/>
          </a:xfrm>
          <a:prstGeom prst="rect">
            <a:avLst/>
          </a:prstGeom>
        </p:spPr>
        <p:txBody>
          <a:bodyPr wrap="square" lIns="68516" tIns="34258" rIns="68516" bIns="34258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7222" r="47265" b="18704"/>
          <a:stretch/>
        </p:blipFill>
        <p:spPr bwMode="auto">
          <a:xfrm>
            <a:off x="0" y="1998617"/>
            <a:ext cx="12192000" cy="485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03758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 (Luyện viết đoạn)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535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475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7222" r="47265" b="18704"/>
          <a:stretch/>
        </p:blipFill>
        <p:spPr bwMode="auto">
          <a:xfrm>
            <a:off x="3448594" y="2063930"/>
            <a:ext cx="8743406" cy="31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79419"/>
            <a:ext cx="3693072" cy="48474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5164"/>
            <a:ext cx="3795467" cy="48474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818" y="2679519"/>
            <a:ext cx="123353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546" y="3059764"/>
            <a:ext cx="123353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908" y="3466136"/>
            <a:ext cx="123353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782" y="3872965"/>
            <a:ext cx="1233388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……..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68499"/>
            <a:ext cx="3202581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689566"/>
            <a:ext cx="297204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63040"/>
            <a:ext cx="11575444" cy="500072"/>
          </a:xfrm>
          <a:prstGeom prst="rect">
            <a:avLst/>
          </a:prstGeom>
        </p:spPr>
        <p:txBody>
          <a:bodyPr wrap="square" lIns="68516" tIns="34258" rIns="68516" bIns="34258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355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Sáu ngày 24 tháng 1 năm 2025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3758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 (Luyện viết đoạn)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9535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" y="5068618"/>
            <a:ext cx="123847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Trong bức tranh, các bạn nhỏ đang trồng cây.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bén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 chắn, cây sẽ ngày càng phát triển. Em đã đặt tên cho bức tranh là “Ngày hội trồng cây ”.</a:t>
            </a:r>
            <a:endParaRPr lang="en-US" sz="2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7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528355"/>
            <a:ext cx="10616422" cy="484748"/>
          </a:xfrm>
          <a:prstGeom prst="rect">
            <a:avLst/>
          </a:prstGeom>
        </p:spPr>
        <p:txBody>
          <a:bodyPr wrap="square" lIns="68516" tIns="34258" rIns="68516" bIns="34258">
            <a:spAutoFit/>
          </a:bodyPr>
          <a:lstStyle/>
          <a:p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734667" y="2243546"/>
            <a:ext cx="8643082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sung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355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Sáu ngày 24 tháng 1 năm 2025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3758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 (luyện viết đoạn)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535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4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443038" y="2325189"/>
            <a:ext cx="7248847" cy="1605065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335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VNI-Times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23</cp:revision>
  <dcterms:created xsi:type="dcterms:W3CDTF">2024-01-19T02:51:50Z</dcterms:created>
  <dcterms:modified xsi:type="dcterms:W3CDTF">2025-02-12T02:03:23Z</dcterms:modified>
</cp:coreProperties>
</file>