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 id="2147483725" r:id="rId4"/>
  </p:sldMasterIdLst>
  <p:notesMasterIdLst>
    <p:notesMasterId r:id="rId15"/>
  </p:notesMasterIdLst>
  <p:sldIdLst>
    <p:sldId id="263" r:id="rId5"/>
    <p:sldId id="387" r:id="rId6"/>
    <p:sldId id="488" r:id="rId7"/>
    <p:sldId id="386" r:id="rId8"/>
    <p:sldId id="399" r:id="rId9"/>
    <p:sldId id="483" r:id="rId10"/>
    <p:sldId id="489" r:id="rId11"/>
    <p:sldId id="490" r:id="rId12"/>
    <p:sldId id="491" r:id="rId13"/>
    <p:sldId id="4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5" autoAdjust="0"/>
    <p:restoredTop sz="81604" autoAdjust="0"/>
  </p:normalViewPr>
  <p:slideViewPr>
    <p:cSldViewPr snapToGrid="0">
      <p:cViewPr varScale="1">
        <p:scale>
          <a:sx n="96" d="100"/>
          <a:sy n="96" d="100"/>
        </p:scale>
        <p:origin x="72"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71509BC-224C-C786-F167-5CFCAC3F3B0D}"/>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117916-0A0D-9A24-6172-B23DD4E9B014}"/>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CEA5B5-1E87-1817-DACF-2A8D26016B5E}"/>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71509BC-224C-C786-F167-5CFCAC3F3B0D}"/>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790B2-DDC4-270D-3740-EC01851B8209}"/>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546B584-9245-F2B4-4A19-F6FBC5F1D0F9}"/>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728740-75E3-7B64-DE01-88DC1DB2BDAC}"/>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AECFEC-AC87-553A-05C3-230E9177D09C}"/>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8" name="Footer Placeholder 7">
            <a:extLst>
              <a:ext uri="{FF2B5EF4-FFF2-40B4-BE49-F238E27FC236}">
                <a16:creationId xmlns:a16="http://schemas.microsoft.com/office/drawing/2014/main" xmlns=""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7D75C6-5CEC-0BC0-DB63-D918BAB8FF2A}"/>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4" name="Footer Placeholder 3">
            <a:extLst>
              <a:ext uri="{FF2B5EF4-FFF2-40B4-BE49-F238E27FC236}">
                <a16:creationId xmlns:a16="http://schemas.microsoft.com/office/drawing/2014/main" xmlns=""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C262C4-5F18-34BA-FD8F-1C4841A26203}"/>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3" name="Footer Placeholder 2">
            <a:extLst>
              <a:ext uri="{FF2B5EF4-FFF2-40B4-BE49-F238E27FC236}">
                <a16:creationId xmlns:a16="http://schemas.microsoft.com/office/drawing/2014/main" xmlns=""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453EEC-ABCE-0D96-6A81-61E56B49A844}"/>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790B2-DDC4-270D-3740-EC01851B8209}"/>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8E7E185-F0AA-5DCC-146E-E61E02ACB072}"/>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117916-0A0D-9A24-6172-B23DD4E9B014}"/>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CEA5B5-1E87-1817-DACF-2A8D26016B5E}"/>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546B584-9245-F2B4-4A19-F6FBC5F1D0F9}"/>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643090-A5A6-6988-D472-3FA622729551}"/>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43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C92B3C-3E9D-E3AD-F6CF-F2A8958EEEE6}"/>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0050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CD2299A-7972-A358-F4F0-6BC382E7D39A}"/>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39456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5A9D1D-8254-397C-A381-A071F45A508B}"/>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6" name="Footer Placeholder 5">
            <a:extLst>
              <a:ext uri="{FF2B5EF4-FFF2-40B4-BE49-F238E27FC236}">
                <a16:creationId xmlns:a16="http://schemas.microsoft.com/office/drawing/2014/main" xmlns=""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547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DE7BAE2-2F25-4A64-4046-6E06518C52F0}"/>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8" name="Footer Placeholder 7">
            <a:extLst>
              <a:ext uri="{FF2B5EF4-FFF2-40B4-BE49-F238E27FC236}">
                <a16:creationId xmlns:a16="http://schemas.microsoft.com/office/drawing/2014/main" xmlns=""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98975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728740-75E3-7B64-DE01-88DC1DB2BDAC}"/>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83F1AE-6ED2-F900-01A6-E41CA64BD1B9}"/>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4" name="Footer Placeholder 3">
            <a:extLst>
              <a:ext uri="{FF2B5EF4-FFF2-40B4-BE49-F238E27FC236}">
                <a16:creationId xmlns:a16="http://schemas.microsoft.com/office/drawing/2014/main" xmlns=""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0059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46BC318-E041-373C-D93E-CB29E47A0411}"/>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3" name="Footer Placeholder 2">
            <a:extLst>
              <a:ext uri="{FF2B5EF4-FFF2-40B4-BE49-F238E27FC236}">
                <a16:creationId xmlns:a16="http://schemas.microsoft.com/office/drawing/2014/main" xmlns=""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219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C67498-E807-246D-F46C-3A833A1B1835}"/>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6" name="Footer Placeholder 5">
            <a:extLst>
              <a:ext uri="{FF2B5EF4-FFF2-40B4-BE49-F238E27FC236}">
                <a16:creationId xmlns:a16="http://schemas.microsoft.com/office/drawing/2014/main" xmlns=""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80059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D03295-79F2-EEF9-9323-00503737B8BC}"/>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6" name="Footer Placeholder 5">
            <a:extLst>
              <a:ext uri="{FF2B5EF4-FFF2-40B4-BE49-F238E27FC236}">
                <a16:creationId xmlns:a16="http://schemas.microsoft.com/office/drawing/2014/main" xmlns=""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88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13C3F7-62F7-DC91-5A3F-B416D1CB1283}"/>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66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764236-E66A-18A5-04D8-C6B4A8743D6E}"/>
              </a:ext>
            </a:extLst>
          </p:cNvPr>
          <p:cNvSpPr>
            <a:spLocks noGrp="1"/>
          </p:cNvSpPr>
          <p:nvPr>
            <p:ph type="dt" sz="half" idx="10"/>
          </p:nvPr>
        </p:nvSpPr>
        <p:spPr/>
        <p:txBody>
          <a:body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5840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AECFEC-AC87-553A-05C3-230E9177D09C}"/>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8" name="Footer Placeholder 7">
            <a:extLst>
              <a:ext uri="{FF2B5EF4-FFF2-40B4-BE49-F238E27FC236}">
                <a16:creationId xmlns:a16="http://schemas.microsoft.com/office/drawing/2014/main" xmlns=""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7D75C6-5CEC-0BC0-DB63-D918BAB8FF2A}"/>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4" name="Footer Placeholder 3">
            <a:extLst>
              <a:ext uri="{FF2B5EF4-FFF2-40B4-BE49-F238E27FC236}">
                <a16:creationId xmlns:a16="http://schemas.microsoft.com/office/drawing/2014/main" xmlns=""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C262C4-5F18-34BA-FD8F-1C4841A26203}"/>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3" name="Footer Placeholder 2">
            <a:extLst>
              <a:ext uri="{FF2B5EF4-FFF2-40B4-BE49-F238E27FC236}">
                <a16:creationId xmlns:a16="http://schemas.microsoft.com/office/drawing/2014/main" xmlns=""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453EEC-ABCE-0D96-6A81-61E56B49A844}"/>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8E7E185-F0AA-5DCC-146E-E61E02ACB072}"/>
              </a:ext>
            </a:extLst>
          </p:cNvPr>
          <p:cNvSpPr>
            <a:spLocks noGrp="1"/>
          </p:cNvSpPr>
          <p:nvPr>
            <p:ph type="dt" sz="half" idx="10"/>
          </p:nvPr>
        </p:nvSpPr>
        <p:spPr/>
        <p:txBody>
          <a:bodyPr/>
          <a:lstStyle/>
          <a:p>
            <a:fld id="{01638B5D-C8FA-4973-9796-562B886072BD}" type="datetimeFigureOut">
              <a:rPr lang="en-US" smtClean="0"/>
              <a:t>2/14/2025</a:t>
            </a:fld>
            <a:endParaRPr lang="en-US"/>
          </a:p>
        </p:txBody>
      </p:sp>
      <p:sp>
        <p:nvSpPr>
          <p:cNvPr id="6" name="Footer Placeholder 5">
            <a:extLst>
              <a:ext uri="{FF2B5EF4-FFF2-40B4-BE49-F238E27FC236}">
                <a16:creationId xmlns:a16="http://schemas.microsoft.com/office/drawing/2014/main" xmlns=""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2/14/2025</a:t>
            </a:fld>
            <a:endParaRPr lang="en-US"/>
          </a:p>
        </p:txBody>
      </p:sp>
      <p:sp>
        <p:nvSpPr>
          <p:cNvPr id="5" name="Footer Placeholder 4">
            <a:extLst>
              <a:ext uri="{FF2B5EF4-FFF2-40B4-BE49-F238E27FC236}">
                <a16:creationId xmlns:a16="http://schemas.microsoft.com/office/drawing/2014/main" xmlns=""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2/14/2025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2/14/2025</a:t>
            </a:fld>
            <a:endParaRPr lang="en-US"/>
          </a:p>
        </p:txBody>
      </p:sp>
      <p:sp>
        <p:nvSpPr>
          <p:cNvPr id="5" name="Footer Placeholder 4">
            <a:extLst>
              <a:ext uri="{FF2B5EF4-FFF2-40B4-BE49-F238E27FC236}">
                <a16:creationId xmlns:a16="http://schemas.microsoft.com/office/drawing/2014/main" xmlns=""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79CE3273-6CB3-DBC9-4E75-F10F286D2DB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8226117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51080AD-7FE0-396C-1D72-BA9554281D4D}"/>
              </a:ext>
            </a:extLst>
          </p:cNvPr>
          <p:cNvPicPr>
            <a:picLocks noChangeAspect="1"/>
          </p:cNvPicPr>
          <p:nvPr/>
        </p:nvPicPr>
        <p:blipFill>
          <a:blip r:embed="rId2"/>
          <a:stretch>
            <a:fillRect/>
          </a:stretch>
        </p:blipFill>
        <p:spPr>
          <a:xfrm>
            <a:off x="-1580226" y="30629"/>
            <a:ext cx="7443861" cy="1127858"/>
          </a:xfrm>
          <a:prstGeom prst="rect">
            <a:avLst/>
          </a:prstGeom>
        </p:spPr>
      </p:pic>
      <p:pic>
        <p:nvPicPr>
          <p:cNvPr id="10" name="Picture 9">
            <a:extLst>
              <a:ext uri="{FF2B5EF4-FFF2-40B4-BE49-F238E27FC236}">
                <a16:creationId xmlns:a16="http://schemas.microsoft.com/office/drawing/2014/main" xmlns="" id="{810BE1CB-415C-307A-B0B5-3ECFB11D70CB}"/>
              </a:ext>
            </a:extLst>
          </p:cNvPr>
          <p:cNvPicPr>
            <a:picLocks noChangeAspect="1"/>
          </p:cNvPicPr>
          <p:nvPr/>
        </p:nvPicPr>
        <p:blipFill>
          <a:blip r:embed="rId3"/>
          <a:stretch>
            <a:fillRect/>
          </a:stretch>
        </p:blipFill>
        <p:spPr>
          <a:xfrm>
            <a:off x="-367407" y="2151850"/>
            <a:ext cx="7870618" cy="3712786"/>
          </a:xfrm>
          <a:prstGeom prst="rect">
            <a:avLst/>
          </a:prstGeom>
        </p:spPr>
      </p:pic>
      <p:pic>
        <p:nvPicPr>
          <p:cNvPr id="7" name="Picture 6">
            <a:extLst>
              <a:ext uri="{FF2B5EF4-FFF2-40B4-BE49-F238E27FC236}">
                <a16:creationId xmlns:a16="http://schemas.microsoft.com/office/drawing/2014/main" xmlns="" id="{4D72A10D-9E89-2402-6910-7BD92E7BE23F}"/>
              </a:ext>
            </a:extLst>
          </p:cNvPr>
          <p:cNvPicPr>
            <a:picLocks noChangeAspect="1"/>
          </p:cNvPicPr>
          <p:nvPr/>
        </p:nvPicPr>
        <p:blipFill>
          <a:blip r:embed="rId4"/>
          <a:stretch>
            <a:fillRect/>
          </a:stretch>
        </p:blipFill>
        <p:spPr>
          <a:xfrm>
            <a:off x="447864" y="1158487"/>
            <a:ext cx="4419983" cy="1176630"/>
          </a:xfrm>
          <a:prstGeom prst="rect">
            <a:avLst/>
          </a:prstGeom>
        </p:spPr>
      </p:pic>
      <p:sp>
        <p:nvSpPr>
          <p:cNvPr id="3" name="TextBox 13">
            <a:extLst>
              <a:ext uri="{FF2B5EF4-FFF2-40B4-BE49-F238E27FC236}">
                <a16:creationId xmlns:a16="http://schemas.microsoft.com/office/drawing/2014/main" xmlns="" id="{2CA60A99-D788-4787-B7F9-1B720F051E19}"/>
              </a:ext>
            </a:extLst>
          </p:cNvPr>
          <p:cNvSpPr txBox="1"/>
          <p:nvPr/>
        </p:nvSpPr>
        <p:spPr>
          <a:xfrm>
            <a:off x="4763537" y="219571"/>
            <a:ext cx="4835561" cy="830997"/>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cap="none" spc="0" dirty="0" err="1">
                <a:ln w="0"/>
                <a:effectLst/>
                <a:latin typeface="Arial" panose="020B0604020202020204" pitchFamily="34" charset="0"/>
                <a:cs typeface="Arial" panose="020B0604020202020204" pitchFamily="34" charset="0"/>
              </a:rPr>
              <a:t>Giáo</a:t>
            </a:r>
            <a:r>
              <a:rPr lang="en-US" sz="2400" b="1" cap="none" spc="0" dirty="0">
                <a:ln w="0"/>
                <a:effectLst/>
                <a:latin typeface="Arial" panose="020B0604020202020204" pitchFamily="34" charset="0"/>
                <a:cs typeface="Arial" panose="020B0604020202020204" pitchFamily="34" charset="0"/>
              </a:rPr>
              <a:t> </a:t>
            </a:r>
            <a:r>
              <a:rPr lang="en-US" sz="2400" b="1" cap="none" spc="0" dirty="0" err="1">
                <a:ln w="0"/>
                <a:effectLst/>
                <a:latin typeface="Arial" panose="020B0604020202020204" pitchFamily="34" charset="0"/>
                <a:cs typeface="Arial" panose="020B0604020202020204" pitchFamily="34" charset="0"/>
              </a:rPr>
              <a:t>viên</a:t>
            </a:r>
            <a:r>
              <a:rPr lang="en-US" sz="2400" b="1" cap="none" spc="0" dirty="0">
                <a:ln w="0"/>
                <a:effectLst/>
                <a:latin typeface="Arial" panose="020B0604020202020204" pitchFamily="34" charset="0"/>
                <a:cs typeface="Arial" panose="020B0604020202020204" pitchFamily="34" charset="0"/>
              </a:rPr>
              <a:t>  : Bùi </a:t>
            </a:r>
            <a:r>
              <a:rPr lang="en-US" sz="2400" b="1" cap="none" spc="0" dirty="0" err="1">
                <a:ln w="0"/>
                <a:effectLst/>
                <a:latin typeface="Arial" panose="020B0604020202020204" pitchFamily="34" charset="0"/>
                <a:cs typeface="Arial" panose="020B0604020202020204" pitchFamily="34" charset="0"/>
              </a:rPr>
              <a:t>Thị</a:t>
            </a:r>
            <a:r>
              <a:rPr lang="en-US" sz="2400" b="1" cap="none" spc="0" dirty="0">
                <a:ln w="0"/>
                <a:effectLst/>
                <a:latin typeface="Arial" panose="020B0604020202020204" pitchFamily="34" charset="0"/>
                <a:cs typeface="Arial" panose="020B0604020202020204" pitchFamily="34" charset="0"/>
              </a:rPr>
              <a:t> </a:t>
            </a:r>
            <a:r>
              <a:rPr lang="en-US" sz="2400" b="1" cap="none" spc="0" dirty="0" err="1">
                <a:ln w="0"/>
                <a:effectLst/>
                <a:latin typeface="Arial" panose="020B0604020202020204" pitchFamily="34" charset="0"/>
                <a:cs typeface="Arial" panose="020B0604020202020204" pitchFamily="34" charset="0"/>
              </a:rPr>
              <a:t>Hồng</a:t>
            </a:r>
            <a:r>
              <a:rPr lang="en-US" sz="2400" b="1" cap="none" spc="0" dirty="0">
                <a:ln w="0"/>
                <a:effectLst/>
                <a:latin typeface="Arial" panose="020B0604020202020204" pitchFamily="34" charset="0"/>
                <a:cs typeface="Arial" panose="020B0604020202020204" pitchFamily="34" charset="0"/>
              </a:rPr>
              <a:t> Oanh</a:t>
            </a:r>
          </a:p>
          <a:p>
            <a:r>
              <a:rPr lang="en-US" sz="2400" b="1" dirty="0" err="1">
                <a:ln w="0"/>
                <a:latin typeface="Arial" panose="020B0604020202020204" pitchFamily="34" charset="0"/>
                <a:cs typeface="Arial" panose="020B0604020202020204" pitchFamily="34" charset="0"/>
              </a:rPr>
              <a:t>Trường</a:t>
            </a:r>
            <a:r>
              <a:rPr lang="en-US" sz="2400" b="1" dirty="0">
                <a:ln w="0"/>
                <a:latin typeface="Arial" panose="020B0604020202020204" pitchFamily="34" charset="0"/>
                <a:cs typeface="Arial" panose="020B0604020202020204" pitchFamily="34" charset="0"/>
              </a:rPr>
              <a:t>      : </a:t>
            </a:r>
            <a:r>
              <a:rPr lang="en-US" sz="2400" b="1" dirty="0" err="1">
                <a:ln w="0"/>
                <a:latin typeface="Arial" panose="020B0604020202020204" pitchFamily="34" charset="0"/>
                <a:cs typeface="Arial" panose="020B0604020202020204" pitchFamily="34" charset="0"/>
              </a:rPr>
              <a:t>Tiểu</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học</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Hòa</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Nghĩa</a:t>
            </a:r>
            <a:endParaRPr lang="en-US" sz="2400" b="1" cap="none" spc="0" dirty="0">
              <a:ln w="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xmlns="" id="{7A460EFF-1421-6EAE-8BEA-E18F74990C79}"/>
              </a:ext>
            </a:extLst>
          </p:cNvPr>
          <p:cNvPicPr>
            <a:picLocks noChangeAspect="1"/>
          </p:cNvPicPr>
          <p:nvPr/>
        </p:nvPicPr>
        <p:blipFill>
          <a:blip r:embed="rId2"/>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DF8A17A-064F-132F-ED81-95BF2E0BD44A}"/>
              </a:ext>
            </a:extLst>
          </p:cNvPr>
          <p:cNvPicPr>
            <a:picLocks noChangeAspect="1"/>
          </p:cNvPicPr>
          <p:nvPr/>
        </p:nvPicPr>
        <p:blipFill>
          <a:blip r:embed="rId2"/>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xmlns="" id="{138383A0-3DD0-84DE-7D09-981F88CB7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29179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DBF6325-81F3-75FC-50BC-813CA18BF1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xmlns=""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xmlns="" id="{07DF183F-C717-4694-124A-735677118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8131" y="1117949"/>
            <a:ext cx="4448787" cy="3581651"/>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xmlns=""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xmlns="" val="4250412631"/>
                    </a:ext>
                  </a:extLst>
                </a:gridCol>
                <a:gridCol w="3352800">
                  <a:extLst>
                    <a:ext uri="{9D8B030D-6E8A-4147-A177-3AD203B41FA5}">
                      <a16:colId xmlns:a16="http://schemas.microsoft.com/office/drawing/2014/main" xmlns="" val="863355164"/>
                    </a:ext>
                  </a:extLst>
                </a:gridCol>
                <a:gridCol w="3992881">
                  <a:extLst>
                    <a:ext uri="{9D8B030D-6E8A-4147-A177-3AD203B41FA5}">
                      <a16:colId xmlns:a16="http://schemas.microsoft.com/office/drawing/2014/main" xmlns=""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65969163"/>
                  </a:ext>
                </a:extLst>
              </a:tr>
            </a:tbl>
          </a:graphicData>
        </a:graphic>
      </p:graphicFrame>
      <p:sp>
        <p:nvSpPr>
          <p:cNvPr id="4" name="TextBox 3">
            <a:extLst>
              <a:ext uri="{FF2B5EF4-FFF2-40B4-BE49-F238E27FC236}">
                <a16:creationId xmlns:a16="http://schemas.microsoft.com/office/drawing/2014/main" xmlns=""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xmlns=""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xmlns=""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CBA2DA75-AB25-0D58-B69E-E4169B5B487D}"/>
              </a:ext>
            </a:extLst>
          </p:cNvPr>
          <p:cNvPicPr>
            <a:picLocks noChangeAspect="1"/>
          </p:cNvPicPr>
          <p:nvPr/>
        </p:nvPicPr>
        <p:blipFill>
          <a:blip r:embed="rId3"/>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41FE93AB-C9AA-910C-7BD6-167D8FCEC8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xmlns="" id="{330E3250-5AB1-4ED6-23BE-4DA4B10C6E5C}"/>
              </a:ext>
            </a:extLst>
          </p:cNvPr>
          <p:cNvGraphicFramePr>
            <a:graphicFrameLocks noGrp="1"/>
          </p:cNvGraphicFramePr>
          <p:nvPr>
            <p:extLst>
              <p:ext uri="{D42A27DB-BD31-4B8C-83A1-F6EECF244321}">
                <p14:modId xmlns:p14="http://schemas.microsoft.com/office/powerpoint/2010/main" val="1406393542"/>
              </p:ext>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xmlns="" val="3610048054"/>
                    </a:ext>
                  </a:extLst>
                </a:gridCol>
                <a:gridCol w="1992267">
                  <a:extLst>
                    <a:ext uri="{9D8B030D-6E8A-4147-A177-3AD203B41FA5}">
                      <a16:colId xmlns:a16="http://schemas.microsoft.com/office/drawing/2014/main" xmlns="" val="4290387013"/>
                    </a:ext>
                  </a:extLst>
                </a:gridCol>
                <a:gridCol w="3251200">
                  <a:extLst>
                    <a:ext uri="{9D8B030D-6E8A-4147-A177-3AD203B41FA5}">
                      <a16:colId xmlns:a16="http://schemas.microsoft.com/office/drawing/2014/main" xmlns="" val="96651729"/>
                    </a:ext>
                  </a:extLst>
                </a:gridCol>
                <a:gridCol w="4333240">
                  <a:extLst>
                    <a:ext uri="{9D8B030D-6E8A-4147-A177-3AD203B41FA5}">
                      <a16:colId xmlns:a16="http://schemas.microsoft.com/office/drawing/2014/main" xmlns=""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7583794"/>
                  </a:ext>
                </a:extLst>
              </a:tr>
            </a:tbl>
          </a:graphicData>
        </a:graphic>
      </p:graphicFrame>
    </p:spTree>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1814</TotalTime>
  <Words>432</Words>
  <Application>Microsoft Office PowerPoint</Application>
  <PresentationFormat>Widescreen</PresentationFormat>
  <Paragraphs>34</Paragraphs>
  <Slides>10</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vt:i4>
      </vt:variant>
    </vt:vector>
  </HeadingPairs>
  <TitlesOfParts>
    <vt:vector size="23" baseType="lpstr">
      <vt:lpstr>Aptos</vt:lpstr>
      <vt:lpstr>Aptos Display</vt:lpstr>
      <vt:lpstr>Calibri (Body)</vt:lpstr>
      <vt:lpstr>Caribi</vt:lpstr>
      <vt:lpstr>Arial</vt:lpstr>
      <vt:lpstr>Calibri</vt:lpstr>
      <vt:lpstr>Calibri Light</vt:lpstr>
      <vt:lpstr>Cambria</vt:lpstr>
      <vt:lpstr>Times New Roman</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55</cp:revision>
  <dcterms:created xsi:type="dcterms:W3CDTF">2022-05-25T09:53:07Z</dcterms:created>
  <dcterms:modified xsi:type="dcterms:W3CDTF">2025-02-13T22:57:41Z</dcterms:modified>
  <cp:category>9Slide.vn</cp:category>
</cp:coreProperties>
</file>