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33" r:id="rId3"/>
    <p:sldId id="326" r:id="rId4"/>
    <p:sldId id="327" r:id="rId5"/>
    <p:sldId id="317" r:id="rId6"/>
    <p:sldId id="284" r:id="rId7"/>
    <p:sldId id="280" r:id="rId8"/>
    <p:sldId id="320" r:id="rId9"/>
    <p:sldId id="286" r:id="rId10"/>
    <p:sldId id="328" r:id="rId11"/>
    <p:sldId id="329" r:id="rId12"/>
    <p:sldId id="330" r:id="rId13"/>
    <p:sldId id="331" r:id="rId14"/>
    <p:sldId id="332"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87474" autoAdjust="0"/>
  </p:normalViewPr>
  <p:slideViewPr>
    <p:cSldViewPr snapToGrid="0">
      <p:cViewPr varScale="1">
        <p:scale>
          <a:sx n="97" d="100"/>
          <a:sy n="97" d="100"/>
        </p:scale>
        <p:origin x="86" y="2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2/14/2025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xmlns=""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2/14/2025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2/14/2025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2/14/2025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8" name="Footer Placeholder 7">
            <a:extLst>
              <a:ext uri="{FF2B5EF4-FFF2-40B4-BE49-F238E27FC236}">
                <a16:creationId xmlns:a16="http://schemas.microsoft.com/office/drawing/2014/main" xmlns=""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4" name="Footer Placeholder 3">
            <a:extLst>
              <a:ext uri="{FF2B5EF4-FFF2-40B4-BE49-F238E27FC236}">
                <a16:creationId xmlns:a16="http://schemas.microsoft.com/office/drawing/2014/main" xmlns=""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3" name="Footer Placeholder 2">
            <a:extLst>
              <a:ext uri="{FF2B5EF4-FFF2-40B4-BE49-F238E27FC236}">
                <a16:creationId xmlns:a16="http://schemas.microsoft.com/office/drawing/2014/main" xmlns=""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xmlns="" id="{142D9649-41F2-E1D0-8221-FBAB9EF5704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93447" y="4293706"/>
            <a:ext cx="9144000" cy="1655762"/>
          </a:xfrm>
        </p:spPr>
        <p:txBody>
          <a:bodyPr/>
          <a:lstStyle/>
          <a:p>
            <a:r>
              <a:rPr lang="en-US" sz="3200" i="1" dirty="0" smtClean="0"/>
              <a:t>                                        </a:t>
            </a:r>
          </a:p>
          <a:p>
            <a:r>
              <a:rPr lang="en-US" sz="3200" i="1" dirty="0"/>
              <a:t> </a:t>
            </a:r>
            <a:r>
              <a:rPr lang="en-US" sz="3200" i="1" dirty="0" smtClean="0"/>
              <a:t>                                                         </a:t>
            </a:r>
            <a:r>
              <a:rPr lang="en-US" sz="3200" i="1" dirty="0" err="1" smtClean="0"/>
              <a:t>Nguyễn</a:t>
            </a:r>
            <a:r>
              <a:rPr lang="en-US" sz="3200" i="1" dirty="0" smtClean="0"/>
              <a:t> </a:t>
            </a:r>
            <a:r>
              <a:rPr lang="en-US" sz="3200" i="1" dirty="0" err="1" smtClean="0"/>
              <a:t>Thị</a:t>
            </a:r>
            <a:r>
              <a:rPr lang="en-US" sz="3200" i="1" dirty="0" smtClean="0"/>
              <a:t> </a:t>
            </a:r>
            <a:r>
              <a:rPr lang="en-US" sz="3200" i="1" dirty="0" err="1" smtClean="0"/>
              <a:t>Quế</a:t>
            </a:r>
            <a:r>
              <a:rPr lang="en-US" sz="3200" i="1" dirty="0" smtClean="0"/>
              <a:t> </a:t>
            </a:r>
            <a:r>
              <a:rPr lang="en-US" sz="3200" i="1" dirty="0" err="1" smtClean="0"/>
              <a:t>Anh</a:t>
            </a:r>
            <a:endParaRPr lang="en-US" sz="3200" i="1" dirty="0"/>
          </a:p>
        </p:txBody>
      </p:sp>
      <p:pic>
        <p:nvPicPr>
          <p:cNvPr id="4" name="Picture 3">
            <a:extLst>
              <a:ext uri="{FF2B5EF4-FFF2-40B4-BE49-F238E27FC236}">
                <a16:creationId xmlns:a16="http://schemas.microsoft.com/office/drawing/2014/main" xmlns="" id="{D159D6C8-1BE6-5AB7-9340-6EA832AFCE3B}"/>
              </a:ext>
            </a:extLst>
          </p:cNvPr>
          <p:cNvPicPr>
            <a:picLocks noChangeAspect="1"/>
          </p:cNvPicPr>
          <p:nvPr/>
        </p:nvPicPr>
        <p:blipFill>
          <a:blip r:embed="rId2"/>
          <a:stretch>
            <a:fillRect/>
          </a:stretch>
        </p:blipFill>
        <p:spPr>
          <a:xfrm>
            <a:off x="2804668" y="278297"/>
            <a:ext cx="6096528" cy="2032018"/>
          </a:xfrm>
          <a:prstGeom prst="rect">
            <a:avLst/>
          </a:prstGeom>
        </p:spPr>
      </p:pic>
      <p:pic>
        <p:nvPicPr>
          <p:cNvPr id="5" name="Picture 4">
            <a:extLst>
              <a:ext uri="{FF2B5EF4-FFF2-40B4-BE49-F238E27FC236}">
                <a16:creationId xmlns:a16="http://schemas.microsoft.com/office/drawing/2014/main" xmlns="" id="{1F0F3C2E-8AC8-3B04-582E-1DFC429A9B3D}"/>
              </a:ext>
            </a:extLst>
          </p:cNvPr>
          <p:cNvPicPr>
            <a:picLocks noChangeAspect="1"/>
          </p:cNvPicPr>
          <p:nvPr/>
        </p:nvPicPr>
        <p:blipFill>
          <a:blip r:embed="rId3"/>
          <a:stretch>
            <a:fillRect/>
          </a:stretch>
        </p:blipFill>
        <p:spPr>
          <a:xfrm>
            <a:off x="276201" y="1828801"/>
            <a:ext cx="11778493" cy="2584174"/>
          </a:xfrm>
          <a:prstGeom prst="rect">
            <a:avLst/>
          </a:prstGeom>
        </p:spPr>
      </p:pic>
    </p:spTree>
    <p:extLst>
      <p:ext uri="{BB962C8B-B14F-4D97-AF65-F5344CB8AC3E}">
        <p14:creationId xmlns:p14="http://schemas.microsoft.com/office/powerpoint/2010/main" val="53689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xmlns="" id="{A0EA6E30-A0FC-073A-4F45-07EA9D6785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xmlns=""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8" descr="Ảnh có chứa khuôn làm bánh quy&#10;&#10;Mô tả được tạo tự động">
            <a:extLst>
              <a:ext uri="{FF2B5EF4-FFF2-40B4-BE49-F238E27FC236}">
                <a16:creationId xmlns:a16="http://schemas.microsoft.com/office/drawing/2014/main" xmlns="" id="{D9449193-D346-FF8A-2641-2BC5B4E04E67}"/>
              </a:ext>
            </a:extLst>
          </p:cNvPr>
          <p:cNvPicPr>
            <a:picLocks noChangeAspect="1"/>
          </p:cNvPicPr>
          <p:nvPr/>
        </p:nvPicPr>
        <p:blipFill>
          <a:blip r:embed="rId3"/>
          <a:stretch>
            <a:fillRect/>
          </a:stretch>
        </p:blipFill>
        <p:spPr>
          <a:xfrm flipH="1">
            <a:off x="2434180" y="1022380"/>
            <a:ext cx="9270140" cy="5214378"/>
          </a:xfrm>
          <a:prstGeom prst="rect">
            <a:avLst/>
          </a:prstGeom>
        </p:spPr>
      </p:pic>
      <p:sp>
        <p:nvSpPr>
          <p:cNvPr id="9" name="TextBox 8">
            <a:extLst>
              <a:ext uri="{FF2B5EF4-FFF2-40B4-BE49-F238E27FC236}">
                <a16:creationId xmlns:a16="http://schemas.microsoft.com/office/drawing/2014/main" xmlns=""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8" presetClass="entr" presetSubtype="6"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trips(downRight)">
                                      <p:cBhvr>
                                        <p:cTn id="12" dur="500"/>
                                        <p:tgtEl>
                                          <p:spTgt spid="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xmlns="" id="{16E1D2EA-3846-9E20-BA7B-6D3249948E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xmlns=""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9">
            <a:extLst>
              <a:ext uri="{FF2B5EF4-FFF2-40B4-BE49-F238E27FC236}">
                <a16:creationId xmlns:a16="http://schemas.microsoft.com/office/drawing/2014/main" xmlns="" id="{A0EA6E30-A0FC-073A-4F45-07EA9D6785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xmlns=""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EBC28D-34A6-4F4F-BC50-84873FCDAB62}"/>
              </a:ext>
            </a:extLst>
          </p:cNvPr>
          <p:cNvPicPr>
            <a:picLocks noChangeAspect="1"/>
          </p:cNvPicPr>
          <p:nvPr/>
        </p:nvPicPr>
        <p:blipFill>
          <a:blip r:embed="rId2"/>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xmlns=""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xmlns="" id="{789FE04D-096A-1ABB-77E7-BB5822CFFBD7}"/>
              </a:ext>
            </a:extLst>
          </p:cNvPr>
          <p:cNvSpPr txBox="1"/>
          <p:nvPr/>
        </p:nvSpPr>
        <p:spPr>
          <a:xfrm>
            <a:off x="2511706" y="579890"/>
            <a:ext cx="6793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xmlns="" id="{6FD79AA2-F7F0-1226-6747-69BB07941E16}"/>
              </a:ext>
            </a:extLst>
          </p:cNvPr>
          <p:cNvSpPr/>
          <p:nvPr/>
        </p:nvSpPr>
        <p:spPr>
          <a:xfrm>
            <a:off x="0" y="3905116"/>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xmlns=""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xmlns=""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8" descr="Ảnh có chứa khuôn làm bánh quy&#10;&#10;Mô tả được tạo tự động">
            <a:extLst>
              <a:ext uri="{FF2B5EF4-FFF2-40B4-BE49-F238E27FC236}">
                <a16:creationId xmlns:a16="http://schemas.microsoft.com/office/drawing/2014/main" xmlns="" id="{D9449193-D346-FF8A-2641-2BC5B4E04E67}"/>
              </a:ext>
            </a:extLst>
          </p:cNvPr>
          <p:cNvPicPr>
            <a:picLocks noChangeAspect="1"/>
          </p:cNvPicPr>
          <p:nvPr/>
        </p:nvPicPr>
        <p:blipFill>
          <a:blip r:embed="rId3"/>
          <a:stretch>
            <a:fillRect/>
          </a:stretch>
        </p:blipFill>
        <p:spPr>
          <a:xfrm flipH="1">
            <a:off x="2434180" y="1022380"/>
            <a:ext cx="9270140" cy="5214378"/>
          </a:xfrm>
          <a:prstGeom prst="rect">
            <a:avLst/>
          </a:prstGeom>
        </p:spPr>
      </p:pic>
      <p:sp>
        <p:nvSpPr>
          <p:cNvPr id="9" name="TextBox 8">
            <a:extLst>
              <a:ext uri="{FF2B5EF4-FFF2-40B4-BE49-F238E27FC236}">
                <a16:creationId xmlns:a16="http://schemas.microsoft.com/office/drawing/2014/main" xmlns=""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8" presetClass="entr" presetSubtype="6"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trips(downRight)">
                                      <p:cBhvr>
                                        <p:cTn id="12" dur="500"/>
                                        <p:tgtEl>
                                          <p:spTgt spid="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xmlns=""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xmlns="" id="{14836508-D0FD-CF51-7577-D8EE93EF94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xmlns="" id="{25A4CC80-4369-CB65-E8E0-48B0F48D9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xmlns="" id="{A458ABCB-78E4-0034-5DBA-5CE4889CC662}"/>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xmlns="" id="{E091F7E0-9CF2-7D66-4030-1B3EAF0C0A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xmlns=""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xmlns=""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xmlns=""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145F82B-1A3D-D0C3-E9D2-0A7BC675C9C8}"/>
              </a:ext>
            </a:extLst>
          </p:cNvPr>
          <p:cNvPicPr>
            <a:picLocks noChangeAspect="1"/>
          </p:cNvPicPr>
          <p:nvPr/>
        </p:nvPicPr>
        <p:blipFill>
          <a:blip r:embed="rId2"/>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794</TotalTime>
  <Words>281</Words>
  <Application>Microsoft Office PowerPoint</Application>
  <PresentationFormat>Widescreen</PresentationFormat>
  <Paragraphs>16</Paragraphs>
  <Slides>14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#9Slide02 Noi dung dai</vt:lpstr>
      <vt:lpstr>#9Slide02 Tieu de dai</vt:lpstr>
      <vt:lpstr>Arial</vt:lpstr>
      <vt:lpstr>Calibri</vt:lpstr>
      <vt:lpstr>Calibri Light</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85</cp:revision>
  <dcterms:created xsi:type="dcterms:W3CDTF">2023-07-30T09:09:34Z</dcterms:created>
  <dcterms:modified xsi:type="dcterms:W3CDTF">2025-02-13T22:54:12Z</dcterms:modified>
  <cp:category>9Slide.vn</cp:category>
</cp:coreProperties>
</file>