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94" d="100"/>
          <a:sy n="94" d="100"/>
        </p:scale>
        <p:origin x="27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17709A-B428-EDB3-358B-F9B0216A46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1A31647-ED2C-EABE-8909-7F243EED27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B58448D-85BC-61F0-F127-10972E4F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54AFE-A933-4075-86A3-AC4F65D196A5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9020E8B-F9E3-A22D-D061-5139D405D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C7CAEFB-94D4-3030-0A57-2B2E6F426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BAF61-CF04-4AD3-83DF-7F6837148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21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8E2CD0-CBBA-962A-8FC7-444C539D5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AF2DB60-58D1-19A3-8C48-22B65719A0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8C0C307-3C45-1481-F14F-7AF190EDE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54AFE-A933-4075-86A3-AC4F65D196A5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FC3D6FB-189F-FAC5-7C0C-0A5C5A946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9CBFE22-3CC7-6BAE-2069-A80184654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BAF61-CF04-4AD3-83DF-7F6837148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300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54F8BAE-EF93-BC52-A939-D143269A52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FE1F4B9-52DA-7C15-C2C0-0B36FE8EDA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F2F88FC-1530-160A-C5CD-007517C76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54AFE-A933-4075-86A3-AC4F65D196A5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65A5226-D1AB-7204-47DE-C70787506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92BEBC7-4567-D1CD-079C-125800EAA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BAF61-CF04-4AD3-83DF-7F6837148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695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D10FE0-5856-A700-C332-08C46CCB7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960276-F7B4-A032-F73A-CB30D6E6F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D843F43-46DD-2769-0733-0D665F56C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54AFE-A933-4075-86A3-AC4F65D196A5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D0954A4-D2DE-F231-C1E3-4BDC4F095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E17BFBC-56D8-3EAE-84F8-A1F654C1C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BAF61-CF04-4AD3-83DF-7F6837148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408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4B08F8-4C48-2F33-EDC1-2BDADA0D4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CA3838A-7901-D531-0A17-B6E72D0F0A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AEFA7EF-F013-F160-615A-C84EB87EA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54AFE-A933-4075-86A3-AC4F65D196A5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D9B6A51-1218-88C7-9603-FA3087EF9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8E4106B-0244-5E32-526B-57C8A1B67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BAF61-CF04-4AD3-83DF-7F6837148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058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ABE913-D7E0-D9BA-C85E-0BF4027F1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D736584-468E-2C47-A130-F81194623E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F9A507E-55C5-5F56-8E41-D25DE78746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E698593-E551-5E90-761D-CF76F3952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54AFE-A933-4075-86A3-AC4F65D196A5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68EA3BF-47E4-D2D4-9368-D92AAFAE8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F2CA9FD-41EA-6157-F59E-B1339409F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BAF61-CF04-4AD3-83DF-7F6837148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183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D7233-C6EA-C45A-FF4C-B2AB76C84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8218FD-B2E7-FFBA-8C5D-1D28B6241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CB3C16E-E40B-3054-653E-7F411D6934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DA58DAC-C34A-AD71-FDC0-4D241E0E92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49823FD-1930-4457-CFF9-56CA31491C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3A044C3-ABF7-29B3-B2BF-86C32F7C9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54AFE-A933-4075-86A3-AC4F65D196A5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3131161-8BF5-9FAD-8561-6C51ADDC8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1E75DAE-BC27-EA65-A51F-5CA938D70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BAF61-CF04-4AD3-83DF-7F6837148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413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06B775-53E1-2212-A050-76673559B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3BEFD2C-59AA-EBB7-997B-EBA004AB9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54AFE-A933-4075-86A3-AC4F65D196A5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70D20B3-2E18-C9AC-AA43-07AFF8061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891039D-7B78-720A-7509-D5177149A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BAF61-CF04-4AD3-83DF-7F6837148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4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EDB78CE-F09B-D2DB-6F43-118E02771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54AFE-A933-4075-86A3-AC4F65D196A5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FD44108-B6D2-B166-CBB5-987AC3020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C515B25-CE0F-7AA0-59F3-B521122B2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BAF61-CF04-4AD3-83DF-7F6837148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3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206631-43A4-E15F-3B1A-791B7AD68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AA55EA-7C08-0E9F-3F02-E9BD04DF4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E4A0784-8935-D3E8-E990-333D835BB9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E5DA914-6219-67FC-E60F-48AA0A41A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54AFE-A933-4075-86A3-AC4F65D196A5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7C561B6-123B-D226-149B-99FB52607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BB6E908-3849-6162-549E-8C2FA602E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BAF61-CF04-4AD3-83DF-7F6837148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19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AAD7AD-1A96-44F3-FBF2-A01D21E49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32D778B-E750-ED4D-A36A-62F49A90B4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0E5C76-0C7E-1EB5-B257-C0F1891C97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8432962-FED8-06A4-BFEB-40D9FCF66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54AFE-A933-4075-86A3-AC4F65D196A5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6D66448-2E8F-C9E0-BB31-0931755CA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DB49B0F-29D2-AB85-3F41-4413EF69E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BAF61-CF04-4AD3-83DF-7F6837148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843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933DBCB-2014-6AC1-0AEE-D571A68E6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74C6743-2597-9088-488D-0FA9913A8F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1C0E336-42EE-1E6E-7B8F-37529F748F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54AFE-A933-4075-86A3-AC4F65D196A5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FB4260B-5201-636B-BAB1-0911A36F6A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210E49A-D55F-FBE0-4007-378905E250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BAF61-CF04-4AD3-83DF-7F6837148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25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0ACB739-1D13-176A-37A9-8EA257928D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2697" y="1400958"/>
            <a:ext cx="7895762" cy="203153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5D3DA88-3DC4-74F9-272B-033AED7653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3025" y="242618"/>
            <a:ext cx="3944454" cy="115834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43EF90A-468A-D721-B9D8-AA9C4330B1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8097" y="513539"/>
            <a:ext cx="1938696" cy="887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A6109EC-EA6F-4C73-F0F3-6C1C156F3985}"/>
              </a:ext>
            </a:extLst>
          </p:cNvPr>
          <p:cNvSpPr txBox="1"/>
          <p:nvPr/>
        </p:nvSpPr>
        <p:spPr>
          <a:xfrm>
            <a:off x="2307101" y="3995224"/>
            <a:ext cx="87360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GV: Vũ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Hoài</a:t>
            </a:r>
          </a:p>
          <a:p>
            <a:r>
              <a:rPr lang="en-US" sz="480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Tiểu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086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974DFA-0EA8-756A-ABC1-16BFE53AB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26050"/>
          </a:xfrm>
        </p:spPr>
        <p:txBody>
          <a:bodyPr>
            <a:normAutofit fontScale="90000"/>
          </a:bodyPr>
          <a:lstStyle/>
          <a:p>
            <a:r>
              <a:rPr lang="en-US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2. </a:t>
            </a:r>
            <a:r>
              <a:rPr lang="vi-VN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Cho các góc như hình vẽ dưới đây.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0AC4BA4-0C71-4B42-9B50-EE3A44E612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8199" y="1257779"/>
            <a:ext cx="10739511" cy="44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395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20C6B4E2-85ED-871F-C935-153488ED9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3765"/>
            <a:ext cx="10515600" cy="1519945"/>
          </a:xfrm>
        </p:spPr>
        <p:txBody>
          <a:bodyPr>
            <a:noAutofit/>
          </a:bodyPr>
          <a:lstStyle/>
          <a:p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a.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?</a:t>
            </a:r>
            <a:b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Trong</a:t>
            </a:r>
            <a:r>
              <a:rPr lang="vi-VN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các góc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đã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…..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góc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nhọn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; .….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góc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tù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; …..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góc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vuông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3B381535-90D7-03B6-3781-5788970A3646}"/>
              </a:ext>
            </a:extLst>
          </p:cNvPr>
          <p:cNvSpPr txBox="1">
            <a:spLocks/>
          </p:cNvSpPr>
          <p:nvPr/>
        </p:nvSpPr>
        <p:spPr>
          <a:xfrm>
            <a:off x="838199" y="2941954"/>
            <a:ext cx="10515600" cy="1126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14400" b="1" dirty="0">
                <a:ea typeface="Cambria" panose="02040503050406030204" pitchFamily="18" charset="0"/>
              </a:rPr>
              <a:t>b</a:t>
            </a:r>
            <a:r>
              <a:rPr lang="en-US" sz="14400" b="1" dirty="0">
                <a:ea typeface="Cambria" panose="02040503050406030204" pitchFamily="18" charset="0"/>
              </a:rPr>
              <a:t>.</a:t>
            </a:r>
            <a:r>
              <a:rPr lang="vi-VN" sz="14400" b="1" dirty="0">
                <a:ea typeface="Cambria" panose="02040503050406030204" pitchFamily="18" charset="0"/>
              </a:rPr>
              <a:t> Dùng </a:t>
            </a:r>
            <a:r>
              <a:rPr lang="vi-VN" sz="14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thước</a:t>
            </a:r>
            <a:r>
              <a:rPr lang="vi-VN" sz="14400" b="1" dirty="0">
                <a:ea typeface="Cambria" panose="02040503050406030204" pitchFamily="18" charset="0"/>
              </a:rPr>
              <a:t> đo góc để kiểm tra xem các góc có số đo bằng 60</a:t>
            </a:r>
            <a:r>
              <a:rPr lang="en-US" sz="14400" b="1" i="0" dirty="0">
                <a:effectLst/>
                <a:ea typeface="Cambria" panose="02040503050406030204" pitchFamily="18" charset="0"/>
              </a:rPr>
              <a:t>° </a:t>
            </a:r>
            <a:r>
              <a:rPr lang="vi-VN" sz="14400" b="1" dirty="0">
                <a:ea typeface="Cambria" panose="02040503050406030204" pitchFamily="18" charset="0"/>
              </a:rPr>
              <a:t>, 90</a:t>
            </a:r>
            <a:r>
              <a:rPr lang="en-US" sz="14400" b="1" i="0" dirty="0">
                <a:effectLst/>
                <a:ea typeface="Cambria" panose="02040503050406030204" pitchFamily="18" charset="0"/>
              </a:rPr>
              <a:t>° </a:t>
            </a:r>
            <a:r>
              <a:rPr lang="vi-VN" sz="14400" b="1" dirty="0">
                <a:ea typeface="Cambria" panose="02040503050406030204" pitchFamily="18" charset="0"/>
              </a:rPr>
              <a:t>, 120</a:t>
            </a:r>
            <a:r>
              <a:rPr lang="en-US" sz="14400" b="1" i="0" dirty="0">
                <a:effectLst/>
                <a:ea typeface="Cambria" panose="02040503050406030204" pitchFamily="18" charset="0"/>
              </a:rPr>
              <a:t>° </a:t>
            </a:r>
            <a:r>
              <a:rPr lang="vi-VN" sz="14400" b="1" dirty="0">
                <a:ea typeface="Cambria" panose="02040503050406030204" pitchFamily="18" charset="0"/>
              </a:rPr>
              <a:t> và nêu tên.</a:t>
            </a:r>
            <a:endParaRPr lang="en-US" sz="14400" b="1" dirty="0">
              <a:ea typeface="Cambria" panose="02040503050406030204" pitchFamily="18" charset="0"/>
            </a:endParaRPr>
          </a:p>
          <a:p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F26C6FB-AB52-50C2-D602-3F0100E4771A}"/>
              </a:ext>
            </a:extLst>
          </p:cNvPr>
          <p:cNvSpPr txBox="1"/>
          <p:nvPr/>
        </p:nvSpPr>
        <p:spPr>
          <a:xfrm>
            <a:off x="838199" y="4695825"/>
            <a:ext cx="4962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Góc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120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°: BAC VÀ YOX</a:t>
            </a:r>
            <a:endParaRPr lang="en-US" sz="28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22A61A5-CC7D-5E21-3A73-19595A91AD9E}"/>
              </a:ext>
            </a:extLst>
          </p:cNvPr>
          <p:cNvSpPr txBox="1"/>
          <p:nvPr/>
        </p:nvSpPr>
        <p:spPr>
          <a:xfrm>
            <a:off x="6095999" y="4676775"/>
            <a:ext cx="4962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Góc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9</a:t>
            </a:r>
            <a:r>
              <a:rPr lang="vi-VN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°: NMP </a:t>
            </a:r>
            <a:r>
              <a:rPr lang="en-US" sz="2800" b="1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SQR</a:t>
            </a:r>
            <a:endParaRPr lang="en-US" sz="28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3AC0E2D-129F-DBF4-1283-0C2B9A59CFDC}"/>
              </a:ext>
            </a:extLst>
          </p:cNvPr>
          <p:cNvSpPr txBox="1"/>
          <p:nvPr/>
        </p:nvSpPr>
        <p:spPr>
          <a:xfrm>
            <a:off x="4095749" y="5514975"/>
            <a:ext cx="4962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Góc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6</a:t>
            </a:r>
            <a:r>
              <a:rPr lang="vi-VN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°: EDG</a:t>
            </a:r>
            <a:endParaRPr lang="en-US" sz="28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78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2105A0C-F525-9A71-F591-18AE9459591D}"/>
              </a:ext>
            </a:extLst>
          </p:cNvPr>
          <p:cNvSpPr txBox="1"/>
          <p:nvPr/>
        </p:nvSpPr>
        <p:spPr>
          <a:xfrm>
            <a:off x="1123071" y="368201"/>
            <a:ext cx="10621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Rô-bốt đã vẽ một bức tranh như hình dưới đây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C964591-CAFC-DE6D-CB3F-6A70FE6C65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9063" y="952976"/>
            <a:ext cx="9612923" cy="30862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C6F9DAE-5721-D863-EA96-2F55A0CC9BA9}"/>
              </a:ext>
            </a:extLst>
          </p:cNvPr>
          <p:cNvSpPr txBox="1"/>
          <p:nvPr/>
        </p:nvSpPr>
        <p:spPr>
          <a:xfrm>
            <a:off x="847725" y="4181475"/>
            <a:ext cx="10515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a) Em hãy chỉ ra các cặp đường thẳng song song, các cặp đường thẳng vuông góc.</a:t>
            </a:r>
          </a:p>
          <a:p>
            <a:pPr algn="just"/>
            <a:r>
              <a:rPr lang="vi-VN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b) Rô-bốt đã vẽ những dạng hình phẳng nào trong bức tranh?</a:t>
            </a:r>
          </a:p>
        </p:txBody>
      </p:sp>
    </p:spTree>
    <p:extLst>
      <p:ext uri="{BB962C8B-B14F-4D97-AF65-F5344CB8AC3E}">
        <p14:creationId xmlns:p14="http://schemas.microsoft.com/office/powerpoint/2010/main" val="520513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6BA121D-8BF8-7AAF-CD5E-AB8B780ED6A0}"/>
              </a:ext>
            </a:extLst>
          </p:cNvPr>
          <p:cNvSpPr txBox="1"/>
          <p:nvPr/>
        </p:nvSpPr>
        <p:spPr>
          <a:xfrm>
            <a:off x="900332" y="4039176"/>
            <a:ext cx="1108534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a. 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Có 2 cặp đường thẳng song song: cặp đường thẳng màu đỏ, cặp đường thẳng màu đen; có 1 cặp đường thẳng vuông góc: đường thẳng màu xanh và đường thẳng màu đỏ</a:t>
            </a:r>
            <a:endParaRPr lang="vi-VN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31394EE-D083-532A-D6F2-8ADFF3F377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538" y="342800"/>
            <a:ext cx="9612923" cy="30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938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CDD5BEB-CDF6-AB15-7967-BF4976EFFD1C}"/>
              </a:ext>
            </a:extLst>
          </p:cNvPr>
          <p:cNvSpPr txBox="1"/>
          <p:nvPr/>
        </p:nvSpPr>
        <p:spPr>
          <a:xfrm>
            <a:off x="1026943" y="3995224"/>
            <a:ext cx="106492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-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đã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vẽ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Hình tròn, hình thoi, hình bình hành, hình chữ nhật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vi-VN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4D1FCE1-8397-C0F4-184D-1FC6D948BB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538" y="342800"/>
            <a:ext cx="9612923" cy="30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90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16">
                <a:extLst>
                  <a:ext uri="{FF2B5EF4-FFF2-40B4-BE49-F238E27FC236}">
                    <a16:creationId xmlns:a16="http://schemas.microsoft.com/office/drawing/2014/main" xmlns="" id="{B6C03D51-C99A-C594-1A9F-FD8D81B2693F}"/>
                  </a:ext>
                </a:extLst>
              </p:cNvPr>
              <p:cNvSpPr txBox="1"/>
              <p:nvPr/>
            </p:nvSpPr>
            <p:spPr>
              <a:xfrm>
                <a:off x="647114" y="2071036"/>
                <a:ext cx="11128156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vi-VN" sz="36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Bác Năm thu hoạch được 1 tấn 250 kg cam. Số cam đó được chia thành cam loại I và cam loại II. Biết rằng số cam loại I chiếm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kumimoji="0" lang="vi-VN" sz="36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tổng số cam thu hoạch. Tính số ki-lô-gam cam mỗi loại.</a:t>
                </a:r>
                <a:endParaRPr kumimoji="0" lang="en-US" sz="360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16">
                <a:extLst>
                  <a:ext uri="{FF2B5EF4-FFF2-40B4-BE49-F238E27FC236}">
                    <a16:creationId xmlns:a16="http://schemas.microsoft.com/office/drawing/2014/main" id="{B6C03D51-C99A-C594-1A9F-FD8D81B269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114" y="2071036"/>
                <a:ext cx="11128156" cy="2554545"/>
              </a:xfrm>
              <a:prstGeom prst="rect">
                <a:avLst/>
              </a:prstGeom>
              <a:blipFill>
                <a:blip r:embed="rId2"/>
                <a:stretch>
                  <a:fillRect l="-1643" t="-4057" r="-1643" b="-78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45DC145-CA89-505E-FC40-196A8ECF20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038" y="207461"/>
            <a:ext cx="9312553" cy="1962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752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198</Words>
  <Application>Microsoft Office PowerPoint</Application>
  <PresentationFormat>Widescreen</PresentationFormat>
  <Paragraphs>15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Cambria</vt:lpstr>
      <vt:lpstr>Cambria Math</vt:lpstr>
      <vt:lpstr>Times New Roman</vt:lpstr>
      <vt:lpstr>Office Theme</vt:lpstr>
      <vt:lpstr>PowerPoint Presentation</vt:lpstr>
      <vt:lpstr>2. Cho các góc như hình vẽ dưới đây. </vt:lpstr>
      <vt:lpstr> a. Số ? Trong các góc đã cho, có …..góc nhọn; .….góc tù; …..góc vuông.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4</cp:revision>
  <dcterms:created xsi:type="dcterms:W3CDTF">2025-02-11T04:38:00Z</dcterms:created>
  <dcterms:modified xsi:type="dcterms:W3CDTF">2025-02-13T22:35:31Z</dcterms:modified>
</cp:coreProperties>
</file>