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67" r:id="rId4"/>
    <p:sldId id="261" r:id="rId5"/>
    <p:sldId id="262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24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722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9089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6074833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03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857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687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9079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137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654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783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001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0C15A-97D7-4482-B7AD-49ED44A34D93}" type="datetimeFigureOut">
              <a:rPr lang="vi-VN" smtClean="0"/>
              <a:t>10/02/2025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073CF-43EF-4DD7-872F-93903A3D677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72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7528BB-C807-4990-B2CC-745F75C402D8}"/>
              </a:ext>
            </a:extLst>
          </p:cNvPr>
          <p:cNvSpPr txBox="1"/>
          <p:nvPr/>
        </p:nvSpPr>
        <p:spPr>
          <a:xfrm>
            <a:off x="196008" y="415884"/>
            <a:ext cx="116180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5400" b="1" u="sng" dirty="0">
                <a:solidFill>
                  <a:srgbClr val="FF0000"/>
                </a:solidFill>
                <a:latin typeface="+mj-lt"/>
              </a:rPr>
              <a:t>CHỦ ĐỀ 6</a:t>
            </a:r>
            <a:r>
              <a:rPr lang="vi-VN" sz="5400" b="1" dirty="0">
                <a:solidFill>
                  <a:srgbClr val="FF0000"/>
                </a:solidFill>
                <a:latin typeface="+mj-lt"/>
              </a:rPr>
              <a:t>: THỂ HIỆN CẢM XÚC BẢN THÂN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985" y="2585707"/>
            <a:ext cx="12010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ln>
                  <a:solidFill>
                    <a:srgbClr val="3D77A8"/>
                  </a:solidFill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 9</a:t>
            </a:r>
            <a:r>
              <a:rPr lang="en-US" sz="4800" b="1" dirty="0">
                <a:ln>
                  <a:solidFill>
                    <a:srgbClr val="3D77A8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4800" b="1" dirty="0">
                <a:ln>
                  <a:solidFill>
                    <a:srgbClr val="3D77A8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>
                <a:ln>
                  <a:solidFill>
                    <a:srgbClr val="3D77A8"/>
                  </a:solidFill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CẢM XÚC CỦA EM (</a:t>
            </a:r>
            <a:r>
              <a:rPr lang="en-US" sz="4800" b="1" dirty="0" err="1">
                <a:ln>
                  <a:solidFill>
                    <a:srgbClr val="3D77A8"/>
                  </a:solidFill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ln>
                  <a:solidFill>
                    <a:srgbClr val="3D77A8"/>
                  </a:solidFill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7528BB-C807-4990-B2CC-745F75C402D8}"/>
              </a:ext>
            </a:extLst>
          </p:cNvPr>
          <p:cNvSpPr txBox="1"/>
          <p:nvPr/>
        </p:nvSpPr>
        <p:spPr>
          <a:xfrm>
            <a:off x="3087804" y="4649274"/>
            <a:ext cx="601639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Vũ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</a:t>
            </a:r>
          </a:p>
          <a:p>
            <a:pPr algn="ctr"/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35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vi-VN" sz="35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53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E:\Hinh nen pp\148610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7799" y="0"/>
            <a:ext cx="525653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436219" y="826869"/>
            <a:ext cx="331956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srgbClr val="FF0000"/>
                </a:solidFill>
              </a:rPr>
              <a:t>KHỞI ĐỘNG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5862" y="3727531"/>
            <a:ext cx="111649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>
                <a:solidFill>
                  <a:srgbClr val="0070C0"/>
                </a:solidFill>
              </a:rPr>
              <a:t>Bài</a:t>
            </a:r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 err="1">
                <a:solidFill>
                  <a:srgbClr val="0070C0"/>
                </a:solidFill>
              </a:rPr>
              <a:t>hát</a:t>
            </a:r>
            <a:r>
              <a:rPr lang="en-US" sz="4800" b="1" dirty="0">
                <a:solidFill>
                  <a:srgbClr val="0070C0"/>
                </a:solidFill>
              </a:rPr>
              <a:t>: </a:t>
            </a:r>
            <a:r>
              <a:rPr lang="en-US" sz="4800" b="1" dirty="0" err="1">
                <a:solidFill>
                  <a:srgbClr val="0070C0"/>
                </a:solidFill>
              </a:rPr>
              <a:t>Niềm</a:t>
            </a:r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 err="1">
                <a:solidFill>
                  <a:srgbClr val="0070C0"/>
                </a:solidFill>
              </a:rPr>
              <a:t>vui</a:t>
            </a:r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 err="1">
                <a:solidFill>
                  <a:srgbClr val="0070C0"/>
                </a:solidFill>
              </a:rPr>
              <a:t>của</a:t>
            </a:r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 err="1">
                <a:solidFill>
                  <a:srgbClr val="0070C0"/>
                </a:solidFill>
              </a:rPr>
              <a:t>em</a:t>
            </a:r>
            <a:endParaRPr lang="en-US" sz="4800" b="1" dirty="0">
              <a:solidFill>
                <a:srgbClr val="0070C0"/>
              </a:solidFill>
            </a:endParaRPr>
          </a:p>
          <a:p>
            <a:pPr algn="ctr"/>
            <a:r>
              <a:rPr lang="en-US" sz="4800" b="1" dirty="0" err="1">
                <a:solidFill>
                  <a:srgbClr val="0070C0"/>
                </a:solidFill>
              </a:rPr>
              <a:t>Sáng</a:t>
            </a:r>
            <a:r>
              <a:rPr lang="en-US" sz="4800" b="1" dirty="0">
                <a:solidFill>
                  <a:srgbClr val="0070C0"/>
                </a:solidFill>
              </a:rPr>
              <a:t> </a:t>
            </a:r>
            <a:r>
              <a:rPr lang="en-US" sz="4800" b="1" dirty="0" err="1">
                <a:solidFill>
                  <a:srgbClr val="0070C0"/>
                </a:solidFill>
              </a:rPr>
              <a:t>tác</a:t>
            </a:r>
            <a:r>
              <a:rPr lang="en-US" sz="4800" b="1" dirty="0">
                <a:solidFill>
                  <a:srgbClr val="0070C0"/>
                </a:solidFill>
              </a:rPr>
              <a:t>: </a:t>
            </a:r>
            <a:r>
              <a:rPr lang="en-US" sz="4800" b="1" dirty="0" err="1">
                <a:solidFill>
                  <a:srgbClr val="0070C0"/>
                </a:solidFill>
              </a:rPr>
              <a:t>Nguyễn</a:t>
            </a:r>
            <a:r>
              <a:rPr lang="en-US" sz="4800" b="1" dirty="0">
                <a:solidFill>
                  <a:srgbClr val="0070C0"/>
                </a:solidFill>
              </a:rPr>
              <a:t> Huy </a:t>
            </a:r>
            <a:r>
              <a:rPr lang="en-US" sz="4800" b="1" dirty="0" err="1">
                <a:solidFill>
                  <a:srgbClr val="0070C0"/>
                </a:solidFill>
              </a:rPr>
              <a:t>Hùng</a:t>
            </a:r>
            <a:endParaRPr lang="vi-VN" sz="4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17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CC409D7-DEED-4CFC-8307-14A64DE36C48}"/>
              </a:ext>
            </a:extLst>
          </p:cNvPr>
          <p:cNvGrpSpPr/>
          <p:nvPr/>
        </p:nvGrpSpPr>
        <p:grpSpPr>
          <a:xfrm>
            <a:off x="266420" y="221097"/>
            <a:ext cx="2816950" cy="1489289"/>
            <a:chOff x="446068" y="1111570"/>
            <a:chExt cx="2816950" cy="148928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F8BC5D2D-D039-4AB6-AA00-D3310D94C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46068" y="1111570"/>
              <a:ext cx="2816950" cy="1489289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27F1D03-CF96-43A1-94DF-E7D051B287F9}"/>
                </a:ext>
              </a:extLst>
            </p:cNvPr>
            <p:cNvSpPr txBox="1"/>
            <p:nvPr/>
          </p:nvSpPr>
          <p:spPr>
            <a:xfrm>
              <a:off x="1199888" y="1607435"/>
              <a:ext cx="17844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>
                  <a:solidFill>
                    <a:schemeClr val="accent2"/>
                  </a:solidFill>
                  <a:latin typeface="+mj-lt"/>
                </a:rPr>
                <a:t>KHÁM PHÁ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352800" y="286075"/>
            <a:ext cx="6842760" cy="523220"/>
            <a:chOff x="5096105" y="457960"/>
            <a:chExt cx="6459853" cy="52322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F42F663-F3A2-4AB3-B9A5-6F4D44B3BC5B}"/>
                </a:ext>
              </a:extLst>
            </p:cNvPr>
            <p:cNvSpPr/>
            <p:nvPr/>
          </p:nvSpPr>
          <p:spPr>
            <a:xfrm>
              <a:off x="5096105" y="516750"/>
              <a:ext cx="463826" cy="46443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vi-VN" sz="3200" b="1" dirty="0">
                  <a:solidFill>
                    <a:srgbClr val="FF0000"/>
                  </a:solidFill>
                  <a:latin typeface="+mj-lt"/>
                </a:rPr>
                <a:t>1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C025334-9B63-44D3-957B-00AB8843D486}"/>
                </a:ext>
              </a:extLst>
            </p:cNvPr>
            <p:cNvSpPr txBox="1"/>
            <p:nvPr/>
          </p:nvSpPr>
          <p:spPr>
            <a:xfrm>
              <a:off x="5559931" y="457960"/>
              <a:ext cx="599602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b="1" dirty="0">
                  <a:solidFill>
                    <a:srgbClr val="00B050"/>
                  </a:solidFill>
                </a:rPr>
                <a:t>Quan sát  tranh và trả lời câu hỏi:</a:t>
              </a:r>
            </a:p>
          </p:txBody>
        </p:sp>
      </p:grpSp>
      <p:sp>
        <p:nvSpPr>
          <p:cNvPr id="10" name="Oval 9"/>
          <p:cNvSpPr/>
          <p:nvPr/>
        </p:nvSpPr>
        <p:spPr>
          <a:xfrm>
            <a:off x="529918" y="1962245"/>
            <a:ext cx="490322" cy="66655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+mj-lt"/>
              </a:rPr>
              <a:t>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-18152" y="2670048"/>
            <a:ext cx="43360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600" dirty="0">
                <a:solidFill>
                  <a:srgbClr val="000000"/>
                </a:solidFill>
              </a:rPr>
              <a:t>Các bạn trong tranh thể hiện cảm xúc gì? Theo em cảm xúc nào là tích cực cảm xúc nào là tiêu cực?</a:t>
            </a:r>
          </a:p>
          <a:p>
            <a:pPr marL="571500" indent="-571500">
              <a:buFontTx/>
              <a:buChar char="-"/>
            </a:pPr>
            <a:endParaRPr lang="en-US" sz="3600" dirty="0">
              <a:solidFill>
                <a:srgbClr val="0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9415" y="809296"/>
            <a:ext cx="6500389" cy="60487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8845" y="809296"/>
            <a:ext cx="6017633" cy="60464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1055" y="716962"/>
            <a:ext cx="7174854" cy="64644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0699" y="716962"/>
            <a:ext cx="6888535" cy="62311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67730" y="714702"/>
            <a:ext cx="7226515" cy="59842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81055" y="807037"/>
            <a:ext cx="7385793" cy="6141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4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CC409D7-DEED-4CFC-8307-14A64DE36C48}"/>
              </a:ext>
            </a:extLst>
          </p:cNvPr>
          <p:cNvGrpSpPr/>
          <p:nvPr/>
        </p:nvGrpSpPr>
        <p:grpSpPr>
          <a:xfrm>
            <a:off x="390150" y="233929"/>
            <a:ext cx="2816950" cy="1489289"/>
            <a:chOff x="569798" y="1124402"/>
            <a:chExt cx="2816950" cy="148928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8BC5D2D-D039-4AB6-AA00-D3310D94C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69798" y="1124402"/>
              <a:ext cx="2816950" cy="1489289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27F1D03-CF96-43A1-94DF-E7D051B287F9}"/>
                </a:ext>
              </a:extLst>
            </p:cNvPr>
            <p:cNvSpPr txBox="1"/>
            <p:nvPr/>
          </p:nvSpPr>
          <p:spPr>
            <a:xfrm>
              <a:off x="1291169" y="1610762"/>
              <a:ext cx="17844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800" b="1" dirty="0">
                  <a:solidFill>
                    <a:schemeClr val="accent2"/>
                  </a:solidFill>
                  <a:latin typeface="+mj-lt"/>
                </a:rPr>
                <a:t>KHÁM PHÁ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93154" y="301241"/>
            <a:ext cx="7510125" cy="523220"/>
            <a:chOff x="569825" y="2199885"/>
            <a:chExt cx="7510125" cy="52322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FF42F663-F3A2-4AB3-B9A5-6F4D44B3BC5B}"/>
                </a:ext>
              </a:extLst>
            </p:cNvPr>
            <p:cNvSpPr/>
            <p:nvPr/>
          </p:nvSpPr>
          <p:spPr>
            <a:xfrm>
              <a:off x="569825" y="2213113"/>
              <a:ext cx="463826" cy="463826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FF0000"/>
                  </a:solidFill>
                  <a:latin typeface="+mj-lt"/>
                </a:rPr>
                <a:t>2</a:t>
              </a:r>
              <a:endParaRPr lang="vi-VN" sz="3200" b="1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C025334-9B63-44D3-957B-00AB8843D486}"/>
                </a:ext>
              </a:extLst>
            </p:cNvPr>
            <p:cNvSpPr txBox="1"/>
            <p:nvPr/>
          </p:nvSpPr>
          <p:spPr>
            <a:xfrm>
              <a:off x="1095959" y="2199885"/>
              <a:ext cx="698399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00B050"/>
                  </a:solidFill>
                </a:rPr>
                <a:t>Điều gì sẽ xảy ra khi:</a:t>
              </a:r>
              <a:endParaRPr lang="vi-VN" sz="2800" b="1" dirty="0">
                <a:solidFill>
                  <a:srgbClr val="00B050"/>
                </a:solidFill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3375" y="1243508"/>
            <a:ext cx="3905250" cy="334277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23024" y="2676293"/>
            <a:ext cx="3716178" cy="48842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85717" y="2007220"/>
            <a:ext cx="3806283" cy="55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35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956"/>
            <a:ext cx="11985171" cy="6711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56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96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fdsfdsfdsf</cp:lastModifiedBy>
  <cp:revision>28</cp:revision>
  <dcterms:created xsi:type="dcterms:W3CDTF">2021-11-19T06:54:46Z</dcterms:created>
  <dcterms:modified xsi:type="dcterms:W3CDTF">2025-02-10T13:56:55Z</dcterms:modified>
</cp:coreProperties>
</file>