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  <p:sldMasterId id="2147483694" r:id="rId4"/>
  </p:sldMasterIdLst>
  <p:sldIdLst>
    <p:sldId id="365" r:id="rId5"/>
    <p:sldId id="332" r:id="rId6"/>
    <p:sldId id="334" r:id="rId7"/>
    <p:sldId id="333" r:id="rId8"/>
    <p:sldId id="435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456C9-C5DB-FC3F-049C-79E101A53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29162-C877-36DC-083C-BFEAAA7F3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C2B1F-EDDA-DBAC-C697-5E3BDC63E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F3A23-4BAE-A9DF-69A7-D4F405B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CC2B0-BC4D-270C-9F13-B699EE66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1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214E-F8EA-E68D-4306-9A7AB2A6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1995D-1C0E-9981-4A17-D348408B5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2F43-6507-DCF5-4D73-9911E2B78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E2CA7-B49E-822E-211A-9D508047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120A6-9AC2-3CE4-E48B-EBE9E503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0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2AE07-A437-5895-9C05-721EB0824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668E2-1C1A-89C5-77D4-7A26A077F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D1C40-2B51-35C2-5205-81250FE1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7C825-74B1-7E1A-9C1A-C818BCD9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5D9C8-4004-3F71-2FF5-7F87BD96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9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3433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75532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206958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0360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00245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1588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038362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12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1714-15CB-EE4F-F6C7-BF2BD1024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B490D-B90B-F318-3F13-AA17BAF11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070ED-41DF-B281-76D1-C8EDA0D3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A9C1A-EBD6-2EBB-45C5-89071DEA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57303-D908-907F-E1E8-3E7366AE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2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03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163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46321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40834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793058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6880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235307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9920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71806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990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3BBE-6BC9-7231-E54E-EB94AB60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CBF30-EDBC-01C7-1CB2-D71913581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24F3F-D893-6710-C451-86A99F0AC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AC8BE-6023-AA85-9718-381C8209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85FA4-1F5E-78BC-7FE7-03D89CE6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29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432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306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2/14/2025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79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2/14/2025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4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2/14/2025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33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2/14/2025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27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SG" dirty="0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SG" dirty="0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63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UTM Av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6433EC-62DB-4882-9412-9B8E930C28C1}" type="datetimeFigureOut">
              <a:rPr lang="en-US" smtClean="0"/>
              <a:pPr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D6584-4DDB-4B19-853B-517B78BEE4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148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03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6A48-E7AF-D7B4-1A46-295419CF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CB8ED-A0B8-8860-A8D9-D80968D61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ABAC1-964A-47E3-268D-A798A03B1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DC11F-6D00-4DCF-F004-EC44085DB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D990B-F0DE-0435-64E8-7E72395C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9F565-7691-C41D-A146-031CB3F9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6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4655-355B-D33A-833E-64AF7195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6713E-780F-E408-4E22-6505FA014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0778F-25CA-A5F7-4961-DDCE54B7A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EB75F8-D42A-F300-6F85-BDFA4EB9A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A6C06-883C-DB6A-CA84-300F913D1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3511AD-DBD1-B362-1E8B-1FE01FE4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8B24C9-4C6B-4A3D-1DCF-46D7FFB4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E91931-D514-DBF4-906A-CB05E53B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0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B40B-E9D7-A38D-B459-38629E05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063BD-06EA-3DDD-9354-C775978A6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942CC-B9AE-6F69-5BFD-021FC8567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8115E-FCD2-5D62-72A7-68102C8C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2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4E777B-7EA9-CB4A-0394-8612DEE6C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605CB4-76FD-2B3D-07B0-E290F35FF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12675-7DE9-C2F0-69EF-3487FF89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6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9312-4BE2-C0B0-DC89-796DF01E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6BA50-268D-75FC-7D5C-4EBC3C291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FD2EE-E2ED-50A8-A1BF-72D5163E4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6A209-A2CB-8BD8-BC6C-BC482A9C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1B3E1-A350-D79C-D177-C7C1C7ED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D59D0-06AE-5016-42B2-51D39119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2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62BB-936C-7894-CE5F-6FBE0FE5D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723C0-3FFB-366B-1F3C-433D2AC1D3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07FB1-58C3-53AE-E2F2-5A0F4E163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E12B3-E17F-FA1F-A1F6-22FD68F2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132E-B2CB-48EE-B3C9-DD917D01C5F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E49EE-1705-A818-4CE7-0F2203E3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EEB1B-8FE3-14DD-EAE5-91DB116E0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9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05624-50A7-4543-2540-CFD9BE08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5C685-8626-8648-328C-83EEAA969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755C5-58E6-54C6-77BE-FB8BD97EF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132E-B2CB-48EE-B3C9-DD917D01C5F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62099-FA2B-6559-5C55-B4202BF84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BD9A1-FAD8-C5BF-9495-9AE336B62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352FE-28E5-4915-AC7C-AC5D5734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57955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24158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630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>
            <a:extLst>
              <a:ext uri="{FF2B5EF4-FFF2-40B4-BE49-F238E27FC236}">
                <a16:creationId xmlns:a16="http://schemas.microsoft.com/office/drawing/2014/main" id="{8A124D32-88D2-4428-B63C-AD18F0A6F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1" y="215900"/>
            <a:ext cx="12122149" cy="148378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1912" tIns="60956" rIns="121912" bIns="6095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PHÒNG GIÁO DỤC VÀ ĐÀO TẠO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TRƯỜNG TIỂU HỌC HOÀ NGHĨA 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3075" name="Group 7">
            <a:extLst>
              <a:ext uri="{FF2B5EF4-FFF2-40B4-BE49-F238E27FC236}">
                <a16:creationId xmlns:a16="http://schemas.microsoft.com/office/drawing/2014/main" id="{EDD3D421-15B1-4E40-9086-F2E27ACC2D16}"/>
              </a:ext>
            </a:extLst>
          </p:cNvPr>
          <p:cNvGrpSpPr>
            <a:grpSpLocks/>
          </p:cNvGrpSpPr>
          <p:nvPr/>
        </p:nvGrpSpPr>
        <p:grpSpPr bwMode="auto">
          <a:xfrm>
            <a:off x="-42333" y="-61383"/>
            <a:ext cx="12293600" cy="7010401"/>
            <a:chOff x="0" y="0"/>
            <a:chExt cx="5760" cy="4320"/>
          </a:xfrm>
        </p:grpSpPr>
        <p:pic>
          <p:nvPicPr>
            <p:cNvPr id="3081" name="Picture 8" descr="hoa">
              <a:extLst>
                <a:ext uri="{FF2B5EF4-FFF2-40B4-BE49-F238E27FC236}">
                  <a16:creationId xmlns:a16="http://schemas.microsoft.com/office/drawing/2014/main" id="{7AC8001C-2011-404E-91AB-88397B34D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9" descr="hoa">
              <a:extLst>
                <a:ext uri="{FF2B5EF4-FFF2-40B4-BE49-F238E27FC236}">
                  <a16:creationId xmlns:a16="http://schemas.microsoft.com/office/drawing/2014/main" id="{ED717AE6-81EC-4290-8142-75E1FA3B1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8"/>
              <a:ext cx="57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0" descr="hoa">
              <a:extLst>
                <a:ext uri="{FF2B5EF4-FFF2-40B4-BE49-F238E27FC236}">
                  <a16:creationId xmlns:a16="http://schemas.microsoft.com/office/drawing/2014/main" id="{76E07CF4-5A83-476C-8E91-070EFE81E8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16" y="2052"/>
              <a:ext cx="4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1" descr="hoa">
              <a:extLst>
                <a:ext uri="{FF2B5EF4-FFF2-40B4-BE49-F238E27FC236}">
                  <a16:creationId xmlns:a16="http://schemas.microsoft.com/office/drawing/2014/main" id="{296C4C07-40B4-4194-9871-EB8265468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64" y="2064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078" name="Straight Connector 2">
            <a:extLst>
              <a:ext uri="{FF2B5EF4-FFF2-40B4-BE49-F238E27FC236}">
                <a16:creationId xmlns:a16="http://schemas.microsoft.com/office/drawing/2014/main" id="{E62D3B95-4A28-4268-8AA4-D6B18C6F2F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49800" y="1545167"/>
            <a:ext cx="2779184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9" name="WordArt 16">
            <a:extLst>
              <a:ext uri="{FF2B5EF4-FFF2-40B4-BE49-F238E27FC236}">
                <a16:creationId xmlns:a16="http://schemas.microsoft.com/office/drawing/2014/main" id="{6577FD37-066A-4A0A-8463-AFCECE8E43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4351" y="1871133"/>
            <a:ext cx="11267016" cy="23452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NHIỆT LIỆT CHÀO MỪNG CÁC THẦY CÔ GIÁO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 DỰ GIỜ MÔN </a:t>
            </a:r>
            <a:r>
              <a:rPr kumimoji="0" lang="en-US" sz="48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TIẾNG VIỆT</a:t>
            </a:r>
            <a:r>
              <a:rPr kumimoji="0" lang="vi-VN" sz="48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0" dirty="0" err="1">
                <a:solidFill>
                  <a:srgbClr val="FF0000"/>
                </a:solidFill>
                <a:latin typeface="Arial" panose="020B0604020202020204" pitchFamily="34" charset="0"/>
              </a:rPr>
              <a:t>Kể</a:t>
            </a:r>
            <a:r>
              <a:rPr lang="en-US" sz="4800" b="1" kern="1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800" b="1" kern="10" dirty="0" err="1">
                <a:solidFill>
                  <a:srgbClr val="FF0000"/>
                </a:solidFill>
                <a:latin typeface="Arial" panose="020B0604020202020204" pitchFamily="34" charset="0"/>
              </a:rPr>
              <a:t>chuyện</a:t>
            </a:r>
            <a:r>
              <a:rPr lang="en-US" sz="4800" b="1" kern="10" dirty="0">
                <a:solidFill>
                  <a:srgbClr val="FF0000"/>
                </a:solidFill>
                <a:latin typeface="Arial" panose="020B0604020202020204" pitchFamily="34" charset="0"/>
              </a:rPr>
              <a:t>: CẬU BÉ HAM HỌC</a:t>
            </a:r>
            <a:endParaRPr kumimoji="0" lang="vi-VN" sz="4800" b="1" i="0" u="none" strike="noStrike" kern="1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AA6CCB88-C7F6-4AA4-9DD0-44E8403EC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4216400"/>
            <a:ext cx="11882967" cy="154527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1912" tIns="60956" rIns="121912" bIns="60956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: Vũ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Lớp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: 2E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NĂM HỌC: 2024 – 2025</a:t>
            </a:r>
          </a:p>
        </p:txBody>
      </p:sp>
    </p:spTree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885" y="532030"/>
            <a:ext cx="614266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FFAB40"/>
                </a:solidFill>
                <a:latin typeface="UTM Cookies" panose="02040603050506020204" pitchFamily="18" charset="0"/>
                <a:cs typeface="Arial"/>
                <a:sym typeface="Arial"/>
              </a:rPr>
              <a:t>CÔ GIÁO LỚP 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85" y="406400"/>
            <a:ext cx="1859795" cy="182224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2624396" y="1868604"/>
            <a:ext cx="5874569" cy="442436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4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800" b="1" kern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rPr>
                <a:t>NÓI VÀ NGHE</a:t>
              </a:r>
              <a:endParaRPr lang="en-US" sz="48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4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733" b="1" kern="0">
                  <a:solidFill>
                    <a:srgbClr val="FFAB40">
                      <a:lumMod val="50000"/>
                    </a:srgbClr>
                  </a:solidFill>
                  <a:latin typeface="UTM Avo" panose="02040603050506020204" pitchFamily="18" charset="0"/>
                  <a:cs typeface="Arial"/>
                  <a:sym typeface="Arial"/>
                </a:rPr>
                <a:t>TIẾT </a:t>
              </a:r>
              <a:r>
                <a:rPr lang="vi-VN" sz="3733" b="1" kern="0" dirty="0">
                  <a:solidFill>
                    <a:srgbClr val="FFAB40">
                      <a:lumMod val="50000"/>
                    </a:srgbClr>
                  </a:solidFill>
                  <a:latin typeface="UTM Avo" panose="02040603050506020204" pitchFamily="18" charset="0"/>
                  <a:cs typeface="Arial"/>
                  <a:sym typeface="Arial"/>
                </a:rPr>
                <a:t>4</a:t>
              </a:r>
              <a:endParaRPr lang="en-US" sz="3733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5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29" y="4522376"/>
            <a:ext cx="2497171" cy="17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78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885" y="532030"/>
            <a:ext cx="614266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FFAB40"/>
                </a:solidFill>
                <a:latin typeface="UTM Cookies" panose="02040603050506020204" pitchFamily="18" charset="0"/>
                <a:cs typeface="Arial"/>
                <a:sym typeface="Arial"/>
              </a:rPr>
              <a:t>CẬU BÉ HAM HỌC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85" y="406400"/>
            <a:ext cx="1859795" cy="1822245"/>
          </a:xfrm>
          <a:prstGeom prst="rect">
            <a:avLst/>
          </a:prstGeom>
        </p:spPr>
      </p:pic>
      <p:pic>
        <p:nvPicPr>
          <p:cNvPr id="9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22645" r="9888" b="56133"/>
          <a:stretch/>
        </p:blipFill>
        <p:spPr bwMode="auto">
          <a:xfrm>
            <a:off x="3956290" y="1806098"/>
            <a:ext cx="6330537" cy="2377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49444" r="9888" b="29355"/>
          <a:stretch/>
        </p:blipFill>
        <p:spPr bwMode="auto">
          <a:xfrm>
            <a:off x="2925060" y="4109107"/>
            <a:ext cx="6502400" cy="2439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99" y="2618650"/>
            <a:ext cx="1733091" cy="14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47" t="22645" r="9888" b="56133"/>
          <a:stretch/>
        </p:blipFill>
        <p:spPr bwMode="auto">
          <a:xfrm>
            <a:off x="6505574" y="402627"/>
            <a:ext cx="3053873" cy="2377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06" t="49444" r="9888" b="29355"/>
          <a:stretch/>
        </p:blipFill>
        <p:spPr bwMode="auto">
          <a:xfrm>
            <a:off x="6265333" y="3315661"/>
            <a:ext cx="3148327" cy="2439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2272698" y="2779849"/>
            <a:ext cx="346407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Vì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Vũ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Duệ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nhà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nghèo</a:t>
            </a:r>
            <a:endParaRPr lang="vi-VN" sz="2133" kern="0" dirty="0">
              <a:solidFill>
                <a:srgbClr val="C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5834621" y="2607073"/>
            <a:ext cx="4591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ts val="2667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Vũ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Duệ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thường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cõng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em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đứng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ngoài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hiên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,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nghe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thầy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giảng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bài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.</a:t>
            </a:r>
            <a:endParaRPr lang="vi-VN" sz="2133" kern="0" dirty="0">
              <a:solidFill>
                <a:srgbClr val="C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pic>
        <p:nvPicPr>
          <p:cNvPr id="9" name="Picture 8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22645" r="51063" b="56133"/>
          <a:stretch/>
        </p:blipFill>
        <p:spPr bwMode="auto">
          <a:xfrm>
            <a:off x="2434713" y="436308"/>
            <a:ext cx="3044435" cy="2377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49444" r="50655" b="29355"/>
          <a:stretch/>
        </p:blipFill>
        <p:spPr bwMode="auto">
          <a:xfrm>
            <a:off x="2376656" y="3315661"/>
            <a:ext cx="3160549" cy="2439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2272698" y="5568379"/>
            <a:ext cx="34640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ts val="2667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Vì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Vũ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Duệ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trả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lời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được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câu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hỏi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của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thầy</a:t>
            </a:r>
            <a:endParaRPr lang="vi-VN" sz="2133" kern="0" dirty="0">
              <a:solidFill>
                <a:srgbClr val="C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5795918" y="5568380"/>
            <a:ext cx="41850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ts val="2667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Vì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thầy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đồ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đến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tận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nhà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khuyện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cha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mẹ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cho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cậu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đi</a:t>
            </a:r>
            <a:r>
              <a:rPr lang="en-US" sz="2000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học</a:t>
            </a:r>
            <a:endParaRPr lang="vi-VN" sz="2133" kern="0" dirty="0">
              <a:solidFill>
                <a:srgbClr val="C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864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399" y="974653"/>
            <a:ext cx="10109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TẠM BIỆT VÀ CẢM ƠN CÁC THẦY CÔ GIÁO ĐẾN DỰ GIỜ LỚP 2E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9598" y="2109443"/>
            <a:ext cx="9774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KÍNH CHÚC THẦY CÔ SỨC KHỎE - HẠNH PHÚC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399" y="4776147"/>
            <a:ext cx="9465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CẢM ƠN CÁC EM HỌC SINH!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CHÚC CÁC EM CHĂM NGOAN HỌC GIỎI!</a:t>
            </a:r>
          </a:p>
        </p:txBody>
      </p:sp>
      <p:pic>
        <p:nvPicPr>
          <p:cNvPr id="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456981" y="250092"/>
            <a:ext cx="1020128" cy="125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9296005" y="4263667"/>
            <a:ext cx="2719688" cy="137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30" y="2728979"/>
            <a:ext cx="2328809" cy="202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Arial</vt:lpstr>
      <vt:lpstr>Calibri</vt:lpstr>
      <vt:lpstr>Calibri Light</vt:lpstr>
      <vt:lpstr>HP001 4 hàng</vt:lpstr>
      <vt:lpstr>Kalam</vt:lpstr>
      <vt:lpstr>Montserrat</vt:lpstr>
      <vt:lpstr>Times New Roman</vt:lpstr>
      <vt:lpstr>UTM Avo</vt:lpstr>
      <vt:lpstr>UTM Cookies</vt:lpstr>
      <vt:lpstr>Wingdings</vt:lpstr>
      <vt:lpstr>1_Office Theme</vt:lpstr>
      <vt:lpstr>Doodle Sketchbook by Slidesgo</vt:lpstr>
      <vt:lpstr>1_Doodle Sketchbook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Ngan Vu</dc:creator>
  <cp:lastModifiedBy>fdsfdsfdsf</cp:lastModifiedBy>
  <cp:revision>2</cp:revision>
  <dcterms:created xsi:type="dcterms:W3CDTF">2025-02-13T13:31:42Z</dcterms:created>
  <dcterms:modified xsi:type="dcterms:W3CDTF">2025-02-14T10:38:04Z</dcterms:modified>
</cp:coreProperties>
</file>