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04" r:id="rId4"/>
    <p:sldId id="295" r:id="rId5"/>
    <p:sldId id="296" r:id="rId6"/>
    <p:sldId id="306" r:id="rId7"/>
    <p:sldId id="305" r:id="rId8"/>
    <p:sldId id="307" r:id="rId9"/>
    <p:sldId id="30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1290165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478444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94155" y="1665064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9726" y="4243500"/>
            <a:ext cx="6096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GV: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Xuyến</a:t>
            </a:r>
            <a:r>
              <a:rPr lang="en-US" sz="2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Lớp</a:t>
            </a:r>
            <a:r>
              <a:rPr lang="en-US" sz="2400" dirty="0"/>
              <a:t> 2C -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Hòa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255</Words>
  <Application>Microsoft Office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fdsfdsfdsf</cp:lastModifiedBy>
  <cp:revision>227</cp:revision>
  <dcterms:created xsi:type="dcterms:W3CDTF">2021-06-02T01:34:28Z</dcterms:created>
  <dcterms:modified xsi:type="dcterms:W3CDTF">2025-02-11T13:26:59Z</dcterms:modified>
</cp:coreProperties>
</file>