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7" r:id="rId3"/>
  </p:sldMasterIdLst>
  <p:notesMasterIdLst>
    <p:notesMasterId r:id="rId18"/>
  </p:notesMasterIdLst>
  <p:sldIdLst>
    <p:sldId id="322" r:id="rId4"/>
    <p:sldId id="260" r:id="rId5"/>
    <p:sldId id="282" r:id="rId6"/>
    <p:sldId id="311" r:id="rId7"/>
    <p:sldId id="312" r:id="rId8"/>
    <p:sldId id="313" r:id="rId9"/>
    <p:sldId id="314" r:id="rId10"/>
    <p:sldId id="315" r:id="rId11"/>
    <p:sldId id="284" r:id="rId12"/>
    <p:sldId id="285" r:id="rId13"/>
    <p:sldId id="290" r:id="rId14"/>
    <p:sldId id="298" r:id="rId15"/>
    <p:sldId id="309" r:id="rId16"/>
    <p:sldId id="31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6" d="100"/>
          <a:sy n="66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02/14/2025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8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5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2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1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21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85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8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07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6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1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9.wdp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microsoft.com/office/2007/relationships/hdphoto" Target="../media/hdphoto2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7.wdp"/><Relationship Id="rId1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ập nhật 97+ về hình nền powerpoint dễ thương dong mới nhất - coedo.co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48" y="-12964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121269" y="129649"/>
            <a:ext cx="5949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HOÀ NGHĨA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6830" y="4006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 THI 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GIÁO VIÊN DẠY GIỎI CẤP TRƯỜNG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8560" y="2341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54:Luyện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chung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0800000" flipV="1">
            <a:off x="2624503" y="1852720"/>
            <a:ext cx="6720254" cy="888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Môn: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Toán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0800000" flipV="1">
            <a:off x="4319952" y="4235451"/>
            <a:ext cx="6720254" cy="13917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Vũ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1991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89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494</Words>
  <Application>Microsoft Office PowerPoint</Application>
  <PresentationFormat>Widescreen</PresentationFormat>
  <Paragraphs>169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UTM Cookies</vt:lpstr>
      <vt:lpstr>Office Theme</vt:lpstr>
      <vt:lpstr>1_Office Theme</vt:lpstr>
      <vt:lpstr>2_Office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fdsfdsfdsf</cp:lastModifiedBy>
  <cp:revision>304</cp:revision>
  <dcterms:created xsi:type="dcterms:W3CDTF">2021-06-02T01:34:28Z</dcterms:created>
  <dcterms:modified xsi:type="dcterms:W3CDTF">2025-02-14T10:39:10Z</dcterms:modified>
</cp:coreProperties>
</file>