
<file path=[Content_Types].xml><?xml version="1.0" encoding="utf-8"?>
<Types xmlns="http://schemas.openxmlformats.org/package/2006/content-types">
  <Default Extension="png" ContentType="image/png"/>
  <Default Extension="mp3" ContentType="audio/mpeg"/>
  <Default Extension="jfif" ContentType="image/j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1.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9.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0.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1.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2.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8" r:id="rId2"/>
    <p:sldMasterId id="2147483690" r:id="rId3"/>
    <p:sldMasterId id="2147483714" r:id="rId4"/>
    <p:sldMasterId id="2147483727" r:id="rId5"/>
    <p:sldMasterId id="2147483740" r:id="rId6"/>
    <p:sldMasterId id="2147483768" r:id="rId7"/>
    <p:sldMasterId id="2147483781" r:id="rId8"/>
    <p:sldMasterId id="2147483793" r:id="rId9"/>
    <p:sldMasterId id="2147483806" r:id="rId10"/>
    <p:sldMasterId id="2147483819" r:id="rId11"/>
    <p:sldMasterId id="2147483832" r:id="rId12"/>
    <p:sldMasterId id="2147483844" r:id="rId13"/>
  </p:sldMasterIdLst>
  <p:notesMasterIdLst>
    <p:notesMasterId r:id="rId48"/>
  </p:notesMasterIdLst>
  <p:sldIdLst>
    <p:sldId id="2007577111" r:id="rId14"/>
    <p:sldId id="2007577112" r:id="rId15"/>
    <p:sldId id="257" r:id="rId16"/>
    <p:sldId id="258" r:id="rId17"/>
    <p:sldId id="259" r:id="rId18"/>
    <p:sldId id="260" r:id="rId19"/>
    <p:sldId id="261" r:id="rId20"/>
    <p:sldId id="264" r:id="rId21"/>
    <p:sldId id="2007577128" r:id="rId22"/>
    <p:sldId id="267" r:id="rId23"/>
    <p:sldId id="2007577129" r:id="rId24"/>
    <p:sldId id="268" r:id="rId25"/>
    <p:sldId id="2007577132" r:id="rId26"/>
    <p:sldId id="2007577105" r:id="rId27"/>
    <p:sldId id="2007577099" r:id="rId28"/>
    <p:sldId id="2007577130" r:id="rId29"/>
    <p:sldId id="2007577101" r:id="rId30"/>
    <p:sldId id="2007577134" r:id="rId31"/>
    <p:sldId id="2007577135" r:id="rId32"/>
    <p:sldId id="2007577102" r:id="rId33"/>
    <p:sldId id="2007577103" r:id="rId34"/>
    <p:sldId id="2007577115" r:id="rId35"/>
    <p:sldId id="2007577116" r:id="rId36"/>
    <p:sldId id="2007577117" r:id="rId37"/>
    <p:sldId id="2007577118" r:id="rId38"/>
    <p:sldId id="2007577119" r:id="rId39"/>
    <p:sldId id="2007577120" r:id="rId40"/>
    <p:sldId id="2007577121" r:id="rId41"/>
    <p:sldId id="2007577122" r:id="rId42"/>
    <p:sldId id="2007577123" r:id="rId43"/>
    <p:sldId id="2007577124" r:id="rId44"/>
    <p:sldId id="2007577125" r:id="rId45"/>
    <p:sldId id="2007577126" r:id="rId46"/>
    <p:sldId id="2007577114"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7" autoAdjust="0"/>
    <p:restoredTop sz="94660"/>
  </p:normalViewPr>
  <p:slideViewPr>
    <p:cSldViewPr snapToGrid="0">
      <p:cViewPr varScale="1">
        <p:scale>
          <a:sx n="73" d="100"/>
          <a:sy n="73" d="100"/>
        </p:scale>
        <p:origin x="504"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20" Type="http://schemas.openxmlformats.org/officeDocument/2006/relationships/slide" Target="slides/slide7.xml"/><Relationship Id="rId41"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85DF164E-D685-493E-AF07-0CE742DE1FDD}" type="slidenum">
              <a:rPr lang="zh-CN" altLang="en-US" smtClean="0">
                <a:solidFill>
                  <a:prstClr val="black"/>
                </a:solidFill>
                <a:ea typeface="宋体" panose="02010600030101010101" pitchFamily="2" charset="-122"/>
              </a:rPr>
              <a:pPr>
                <a:defRPr/>
              </a:pPr>
              <a:t>2</a:t>
            </a:fld>
            <a:endParaRPr lang="zh-CN" altLang="en-US">
              <a:solidFill>
                <a:prstClr val="black"/>
              </a:solidFill>
              <a:ea typeface="宋体" panose="02010600030101010101" pitchFamily="2" charset="-122"/>
            </a:endParaRPr>
          </a:p>
        </p:txBody>
      </p:sp>
    </p:spTree>
    <p:extLst>
      <p:ext uri="{BB962C8B-B14F-4D97-AF65-F5344CB8AC3E}">
        <p14:creationId xmlns:p14="http://schemas.microsoft.com/office/powerpoint/2010/main" val="21044041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62459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a:defRPr/>
            </a:pPr>
            <a:fld id="{2797F697-5284-4A62-9B07-370CE14EBE5B}" type="slidenum">
              <a:rPr lang="zh-CN" altLang="en-US" smtClean="0">
                <a:solidFill>
                  <a:prstClr val="black"/>
                </a:solidFill>
                <a:ea typeface="宋体" panose="02010600030101010101" pitchFamily="2" charset="-122"/>
              </a:rPr>
              <a:pPr>
                <a:defRPr/>
              </a:pPr>
              <a:t>20</a:t>
            </a:fld>
            <a:endParaRPr lang="zh-CN" altLang="en-US">
              <a:solidFill>
                <a:prstClr val="black"/>
              </a:solidFill>
              <a:ea typeface="宋体" panose="02010600030101010101" pitchFamily="2" charset="-122"/>
            </a:endParaRPr>
          </a:p>
        </p:txBody>
      </p:sp>
    </p:spTree>
    <p:extLst>
      <p:ext uri="{BB962C8B-B14F-4D97-AF65-F5344CB8AC3E}">
        <p14:creationId xmlns:p14="http://schemas.microsoft.com/office/powerpoint/2010/main" val="2826274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a:defRPr/>
            </a:pPr>
            <a:fld id="{2797F697-5284-4A62-9B07-370CE14EBE5B}" type="slidenum">
              <a:rPr lang="zh-CN" altLang="en-US" smtClean="0">
                <a:solidFill>
                  <a:prstClr val="black"/>
                </a:solidFill>
                <a:ea typeface="宋体" panose="02010600030101010101" pitchFamily="2" charset="-122"/>
              </a:rPr>
              <a:pPr>
                <a:defRPr/>
              </a:pPr>
              <a:t>21</a:t>
            </a:fld>
            <a:endParaRPr lang="zh-CN" altLang="en-US">
              <a:solidFill>
                <a:prstClr val="black"/>
              </a:solidFill>
              <a:ea typeface="宋体" panose="02010600030101010101" pitchFamily="2" charset="-122"/>
            </a:endParaRPr>
          </a:p>
        </p:txBody>
      </p:sp>
    </p:spTree>
    <p:extLst>
      <p:ext uri="{BB962C8B-B14F-4D97-AF65-F5344CB8AC3E}">
        <p14:creationId xmlns:p14="http://schemas.microsoft.com/office/powerpoint/2010/main" val="13085228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GV click </a:t>
            </a:r>
            <a:r>
              <a:rPr lang="en-US" altLang="zh-CN" dirty="0" err="1"/>
              <a:t>vào</a:t>
            </a:r>
            <a:r>
              <a:rPr lang="en-US" altLang="zh-CN" dirty="0"/>
              <a:t> </a:t>
            </a:r>
            <a:r>
              <a:rPr lang="en-US" altLang="zh-CN" dirty="0" err="1"/>
              <a:t>từ</a:t>
            </a:r>
            <a:r>
              <a:rPr lang="en-US" altLang="zh-CN" dirty="0"/>
              <a:t> HS </a:t>
            </a:r>
            <a:r>
              <a:rPr lang="en-US" altLang="zh-CN" dirty="0" err="1"/>
              <a:t>chọn</a:t>
            </a:r>
            <a:endParaRPr lang="zh-CN" altLang="en-US" dirty="0"/>
          </a:p>
        </p:txBody>
      </p:sp>
      <p:sp>
        <p:nvSpPr>
          <p:cNvPr id="4" name="灯片编号占位符 3"/>
          <p:cNvSpPr>
            <a:spLocks noGrp="1"/>
          </p:cNvSpPr>
          <p:nvPr>
            <p:ph type="sldNum" sz="quarter" idx="5"/>
          </p:nvPr>
        </p:nvSpPr>
        <p:spPr/>
        <p:txBody>
          <a:bodyPr/>
          <a:lstStyle/>
          <a:p>
            <a:pPr>
              <a:defRPr/>
            </a:pPr>
            <a:fld id="{A0C48100-5847-45B3-8795-B54144CC4FE1}" type="slidenum">
              <a:rPr lang="zh-CN" altLang="en-US" smtClean="0">
                <a:solidFill>
                  <a:prstClr val="black"/>
                </a:solidFill>
              </a:rPr>
              <a:pPr>
                <a:defRPr/>
              </a:pPr>
              <a:t>31</a:t>
            </a:fld>
            <a:endParaRPr lang="zh-CN" altLang="en-US">
              <a:solidFill>
                <a:prstClr val="black"/>
              </a:solidFill>
            </a:endParaRPr>
          </a:p>
        </p:txBody>
      </p:sp>
    </p:spTree>
    <p:extLst>
      <p:ext uri="{BB962C8B-B14F-4D97-AF65-F5344CB8AC3E}">
        <p14:creationId xmlns:p14="http://schemas.microsoft.com/office/powerpoint/2010/main" val="31773570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defTabSz="1228954">
              <a:defRPr/>
            </a:pPr>
            <a:fld id="{B6D33800-9EF5-458B-9C8B-85636545FB54}" type="slidenum">
              <a:rPr lang="zh-CN" altLang="en-US" smtClean="0">
                <a:solidFill>
                  <a:prstClr val="black"/>
                </a:solidFill>
              </a:rPr>
              <a:pPr defTabSz="1228954">
                <a:defRPr/>
              </a:pPr>
              <a:t>34</a:t>
            </a:fld>
            <a:endParaRPr lang="zh-CN" altLang="en-US">
              <a:solidFill>
                <a:prstClr val="black"/>
              </a:solidFill>
            </a:endParaRPr>
          </a:p>
        </p:txBody>
      </p:sp>
    </p:spTree>
    <p:extLst>
      <p:ext uri="{BB962C8B-B14F-4D97-AF65-F5344CB8AC3E}">
        <p14:creationId xmlns:p14="http://schemas.microsoft.com/office/powerpoint/2010/main" val="4194019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extLst>
      <p:ext uri="{BB962C8B-B14F-4D97-AF65-F5344CB8AC3E}">
        <p14:creationId xmlns:p14="http://schemas.microsoft.com/office/powerpoint/2010/main" val="36038050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extLst>
      <p:ext uri="{BB962C8B-B14F-4D97-AF65-F5344CB8AC3E}">
        <p14:creationId xmlns:p14="http://schemas.microsoft.com/office/powerpoint/2010/main" val="449695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211202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76291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a:defRPr/>
            </a:pPr>
            <a:fld id="{2797F697-5284-4A62-9B07-370CE14EBE5B}" type="slidenum">
              <a:rPr lang="zh-CN" altLang="en-US" smtClean="0">
                <a:solidFill>
                  <a:prstClr val="black"/>
                </a:solidFill>
                <a:ea typeface="宋体" panose="02010600030101010101" pitchFamily="2" charset="-122"/>
              </a:rPr>
              <a:pPr>
                <a:defRPr/>
              </a:pPr>
              <a:t>14</a:t>
            </a:fld>
            <a:endParaRPr lang="zh-CN" altLang="en-US">
              <a:solidFill>
                <a:prstClr val="black"/>
              </a:solidFill>
              <a:ea typeface="宋体" panose="02010600030101010101" pitchFamily="2" charset="-122"/>
            </a:endParaRPr>
          </a:p>
        </p:txBody>
      </p:sp>
    </p:spTree>
    <p:extLst>
      <p:ext uri="{BB962C8B-B14F-4D97-AF65-F5344CB8AC3E}">
        <p14:creationId xmlns:p14="http://schemas.microsoft.com/office/powerpoint/2010/main" val="2563452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a:defRPr/>
            </a:pPr>
            <a:fld id="{2797F697-5284-4A62-9B07-370CE14EBE5B}" type="slidenum">
              <a:rPr lang="zh-CN" altLang="en-US" smtClean="0">
                <a:solidFill>
                  <a:prstClr val="black"/>
                </a:solidFill>
                <a:ea typeface="宋体" panose="02010600030101010101" pitchFamily="2" charset="-122"/>
              </a:rPr>
              <a:pPr>
                <a:defRPr/>
              </a:pPr>
              <a:t>15</a:t>
            </a:fld>
            <a:endParaRPr lang="zh-CN" altLang="en-US">
              <a:solidFill>
                <a:prstClr val="black"/>
              </a:solidFill>
              <a:ea typeface="宋体" panose="02010600030101010101" pitchFamily="2" charset="-122"/>
            </a:endParaRPr>
          </a:p>
        </p:txBody>
      </p:sp>
    </p:spTree>
    <p:extLst>
      <p:ext uri="{BB962C8B-B14F-4D97-AF65-F5344CB8AC3E}">
        <p14:creationId xmlns:p14="http://schemas.microsoft.com/office/powerpoint/2010/main" val="2800270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a:defRPr/>
            </a:pPr>
            <a:fld id="{2797F697-5284-4A62-9B07-370CE14EBE5B}" type="slidenum">
              <a:rPr lang="zh-CN" altLang="en-US" smtClean="0">
                <a:solidFill>
                  <a:prstClr val="black"/>
                </a:solidFill>
                <a:ea typeface="宋体" panose="02010600030101010101" pitchFamily="2" charset="-122"/>
              </a:rPr>
              <a:pPr>
                <a:defRPr/>
              </a:pPr>
              <a:t>16</a:t>
            </a:fld>
            <a:endParaRPr lang="zh-CN" altLang="en-US">
              <a:solidFill>
                <a:prstClr val="black"/>
              </a:solidFill>
              <a:ea typeface="宋体" panose="02010600030101010101" pitchFamily="2" charset="-122"/>
            </a:endParaRPr>
          </a:p>
        </p:txBody>
      </p:sp>
    </p:spTree>
    <p:extLst>
      <p:ext uri="{BB962C8B-B14F-4D97-AF65-F5344CB8AC3E}">
        <p14:creationId xmlns:p14="http://schemas.microsoft.com/office/powerpoint/2010/main" val="14210344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a:defRPr/>
            </a:pPr>
            <a:fld id="{2797F697-5284-4A62-9B07-370CE14EBE5B}" type="slidenum">
              <a:rPr lang="zh-CN" altLang="en-US" smtClean="0">
                <a:solidFill>
                  <a:prstClr val="black"/>
                </a:solidFill>
                <a:ea typeface="宋体" panose="02010600030101010101" pitchFamily="2" charset="-122"/>
              </a:rPr>
              <a:pPr>
                <a:defRPr/>
              </a:pPr>
              <a:t>17</a:t>
            </a:fld>
            <a:endParaRPr lang="zh-CN" altLang="en-US">
              <a:solidFill>
                <a:prstClr val="black"/>
              </a:solidFill>
              <a:ea typeface="宋体" panose="02010600030101010101" pitchFamily="2" charset="-122"/>
            </a:endParaRPr>
          </a:p>
        </p:txBody>
      </p:sp>
    </p:spTree>
    <p:extLst>
      <p:ext uri="{BB962C8B-B14F-4D97-AF65-F5344CB8AC3E}">
        <p14:creationId xmlns:p14="http://schemas.microsoft.com/office/powerpoint/2010/main" val="31630749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13.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6.png"/><Relationship Id="rId4" Type="http://schemas.openxmlformats.org/officeDocument/2006/relationships/image" Target="../media/image15.jp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8.png"/><Relationship Id="rId4" Type="http://schemas.openxmlformats.org/officeDocument/2006/relationships/image" Target="../media/image18.png"/><Relationship Id="rId9" Type="http://schemas.openxmlformats.org/officeDocument/2006/relationships/image" Target="../media/image23.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2/4/2025</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9C6F32-809B-4A83-821D-D07C0E8E5FD3}" type="datetimeFigureOut">
              <a:rPr lang="en-US" smtClean="0">
                <a:solidFill>
                  <a:prstClr val="black">
                    <a:tint val="75000"/>
                  </a:prstClr>
                </a:solidFill>
              </a:rPr>
              <a:pPr/>
              <a:t>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80440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59C6F32-809B-4A83-821D-D07C0E8E5FD3}" type="datetimeFigureOut">
              <a:rPr lang="en-US" smtClean="0">
                <a:solidFill>
                  <a:prstClr val="black">
                    <a:tint val="75000"/>
                  </a:prstClr>
                </a:solidFill>
              </a:rPr>
              <a:pPr/>
              <a:t>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084584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9C6F32-809B-4A83-821D-D07C0E8E5FD3}" type="datetimeFigureOut">
              <a:rPr lang="en-US" smtClean="0">
                <a:solidFill>
                  <a:prstClr val="black">
                    <a:tint val="75000"/>
                  </a:prstClr>
                </a:solidFill>
              </a:rPr>
              <a:pPr/>
              <a:t>2/4/2025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289594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59C6F32-809B-4A83-821D-D07C0E8E5FD3}" type="datetimeFigureOut">
              <a:rPr lang="en-US" smtClean="0">
                <a:solidFill>
                  <a:prstClr val="black">
                    <a:tint val="75000"/>
                  </a:prstClr>
                </a:solidFill>
              </a:rPr>
              <a:pPr/>
              <a:t>2/4/2025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297825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9C6F32-809B-4A83-821D-D07C0E8E5FD3}" type="datetimeFigureOut">
              <a:rPr lang="en-US" smtClean="0">
                <a:solidFill>
                  <a:prstClr val="black">
                    <a:tint val="75000"/>
                  </a:prstClr>
                </a:solidFill>
              </a:rPr>
              <a:pPr/>
              <a:t>2/4/2025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888475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59C6F32-809B-4A83-821D-D07C0E8E5FD3}" type="datetimeFigureOut">
              <a:rPr lang="en-US" smtClean="0">
                <a:solidFill>
                  <a:prstClr val="black">
                    <a:tint val="75000"/>
                  </a:prstClr>
                </a:solidFill>
              </a:rPr>
              <a:pPr/>
              <a:t>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426671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59C6F32-809B-4A83-821D-D07C0E8E5FD3}" type="datetimeFigureOut">
              <a:rPr lang="en-US" smtClean="0">
                <a:solidFill>
                  <a:prstClr val="black">
                    <a:tint val="75000"/>
                  </a:prstClr>
                </a:solidFill>
              </a:rPr>
              <a:pPr/>
              <a:t>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686365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9C6F32-809B-4A83-821D-D07C0E8E5FD3}" type="datetimeFigureOut">
              <a:rPr lang="en-US" smtClean="0">
                <a:solidFill>
                  <a:prstClr val="black">
                    <a:tint val="75000"/>
                  </a:prstClr>
                </a:solidFill>
              </a:rPr>
              <a:pPr/>
              <a:t>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344708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9C6F32-809B-4A83-821D-D07C0E8E5FD3}" type="datetimeFigureOut">
              <a:rPr lang="en-US" smtClean="0">
                <a:solidFill>
                  <a:prstClr val="black">
                    <a:tint val="75000"/>
                  </a:prstClr>
                </a:solidFill>
              </a:rPr>
              <a:pPr/>
              <a:t>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41161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1327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12AE14-5EB4-4E85-A1A3-121F33C3C62A}"/>
              </a:ext>
            </a:extLst>
          </p:cNvPr>
          <p:cNvSpPr>
            <a:spLocks noGrp="1"/>
          </p:cNvSpPr>
          <p:nvPr>
            <p:ph type="dt" sz="half" idx="10"/>
          </p:nvPr>
        </p:nvSpPr>
        <p:spPr/>
        <p:txBody>
          <a:bodyPr/>
          <a:lstStyle/>
          <a:p>
            <a:fld id="{11EBD0CC-E3E2-4331-AA06-EBB8ADD6037D}" type="datetimeFigureOut">
              <a:rPr lang="en-US" smtClean="0"/>
              <a:t>2/4/2025</a:t>
            </a:fld>
            <a:endParaRPr lang="en-US"/>
          </a:p>
        </p:txBody>
      </p:sp>
      <p:sp>
        <p:nvSpPr>
          <p:cNvPr id="4" name="Footer Placeholder 3">
            <a:extLst>
              <a:ext uri="{FF2B5EF4-FFF2-40B4-BE49-F238E27FC236}">
                <a16:creationId xmlns:a16="http://schemas.microsoft.com/office/drawing/2014/main" id="{1C74F8C4-628E-4E94-8A26-94934DBC2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19B215-BF9B-4614-BFC1-CB0F0F9B34D3}"/>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11647116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59C6F32-809B-4A83-821D-D07C0E8E5FD3}" type="datetimeFigureOut">
              <a:rPr lang="en-US" smtClean="0">
                <a:solidFill>
                  <a:prstClr val="black">
                    <a:tint val="75000"/>
                  </a:prstClr>
                </a:solidFill>
              </a:rPr>
              <a:pPr/>
              <a:t>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084751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9C6F32-809B-4A83-821D-D07C0E8E5FD3}" type="datetimeFigureOut">
              <a:rPr lang="en-US" smtClean="0">
                <a:solidFill>
                  <a:prstClr val="black">
                    <a:tint val="75000"/>
                  </a:prstClr>
                </a:solidFill>
              </a:rPr>
              <a:pPr/>
              <a:t>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646811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9C6F32-809B-4A83-821D-D07C0E8E5FD3}" type="datetimeFigureOut">
              <a:rPr lang="en-US" smtClean="0">
                <a:solidFill>
                  <a:prstClr val="black">
                    <a:tint val="75000"/>
                  </a:prstClr>
                </a:solidFill>
              </a:rPr>
              <a:pPr/>
              <a:t>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068281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59C6F32-809B-4A83-821D-D07C0E8E5FD3}" type="datetimeFigureOut">
              <a:rPr lang="en-US" smtClean="0">
                <a:solidFill>
                  <a:prstClr val="black">
                    <a:tint val="75000"/>
                  </a:prstClr>
                </a:solidFill>
              </a:rPr>
              <a:pPr/>
              <a:t>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707199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9C6F32-809B-4A83-821D-D07C0E8E5FD3}" type="datetimeFigureOut">
              <a:rPr lang="en-US" smtClean="0">
                <a:solidFill>
                  <a:prstClr val="black">
                    <a:tint val="75000"/>
                  </a:prstClr>
                </a:solidFill>
              </a:rPr>
              <a:pPr/>
              <a:t>2/4/2025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569407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59C6F32-809B-4A83-821D-D07C0E8E5FD3}" type="datetimeFigureOut">
              <a:rPr lang="en-US" smtClean="0">
                <a:solidFill>
                  <a:prstClr val="black">
                    <a:tint val="75000"/>
                  </a:prstClr>
                </a:solidFill>
              </a:rPr>
              <a:pPr/>
              <a:t>2/4/2025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990178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9C6F32-809B-4A83-821D-D07C0E8E5FD3}" type="datetimeFigureOut">
              <a:rPr lang="en-US" smtClean="0">
                <a:solidFill>
                  <a:prstClr val="black">
                    <a:tint val="75000"/>
                  </a:prstClr>
                </a:solidFill>
              </a:rPr>
              <a:pPr/>
              <a:t>2/4/2025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000726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59C6F32-809B-4A83-821D-D07C0E8E5FD3}" type="datetimeFigureOut">
              <a:rPr lang="en-US" smtClean="0">
                <a:solidFill>
                  <a:prstClr val="black">
                    <a:tint val="75000"/>
                  </a:prstClr>
                </a:solidFill>
              </a:rPr>
              <a:pPr/>
              <a:t>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57058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59C6F32-809B-4A83-821D-D07C0E8E5FD3}" type="datetimeFigureOut">
              <a:rPr lang="en-US" smtClean="0">
                <a:solidFill>
                  <a:prstClr val="black">
                    <a:tint val="75000"/>
                  </a:prstClr>
                </a:solidFill>
              </a:rPr>
              <a:pPr/>
              <a:t>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851688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9C6F32-809B-4A83-821D-D07C0E8E5FD3}" type="datetimeFigureOut">
              <a:rPr lang="en-US" smtClean="0">
                <a:solidFill>
                  <a:prstClr val="black">
                    <a:tint val="75000"/>
                  </a:prstClr>
                </a:solidFill>
              </a:rPr>
              <a:pPr/>
              <a:t>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65376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2/4/2025</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9C6F32-809B-4A83-821D-D07C0E8E5FD3}" type="datetimeFigureOut">
              <a:rPr lang="en-US" smtClean="0">
                <a:solidFill>
                  <a:prstClr val="black">
                    <a:tint val="75000"/>
                  </a:prstClr>
                </a:solidFill>
              </a:rPr>
              <a:pPr/>
              <a:t>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429750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652329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F1B6A-D996-48DB-AFE7-C87C08EEB02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4315C9-0FA2-475E-8924-09C85510ED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B3E9466-A544-4F6B-92DF-844828D24392}"/>
              </a:ext>
            </a:extLst>
          </p:cNvPr>
          <p:cNvSpPr>
            <a:spLocks noGrp="1"/>
          </p:cNvSpPr>
          <p:nvPr>
            <p:ph type="dt" sz="half" idx="10"/>
          </p:nvPr>
        </p:nvSpPr>
        <p:spPr/>
        <p:txBody>
          <a:bodyPr/>
          <a:lstStyle/>
          <a:p>
            <a:fld id="{DAA046FC-1C39-4FC4-A2C7-755774D07248}" type="datetimeFigureOut">
              <a:rPr lang="en-US" smtClean="0">
                <a:solidFill>
                  <a:prstClr val="black">
                    <a:tint val="75000"/>
                  </a:prstClr>
                </a:solidFill>
              </a:rPr>
              <a:pPr/>
              <a:t>2/4/2025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AA3042E-1E19-4EFE-ADB7-77A3B6BDF82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9A7A940-E4E1-43CE-8B05-4A34E732DEC1}"/>
              </a:ext>
            </a:extLst>
          </p:cNvPr>
          <p:cNvSpPr>
            <a:spLocks noGrp="1"/>
          </p:cNvSpPr>
          <p:nvPr>
            <p:ph type="sldNum" sz="quarter" idx="12"/>
          </p:nvPr>
        </p:nvSpPr>
        <p:spPr/>
        <p:txBody>
          <a:bodyPr/>
          <a:lstStyle/>
          <a:p>
            <a:fld id="{50F8EEBB-CE05-4DE7-8ABC-0823A14F12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079475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78490-D215-414A-BF83-D608F9571C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968E8D-3F4E-4E25-8383-8B8A293644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CC4012-3FC7-4172-81AA-80524714C555}"/>
              </a:ext>
            </a:extLst>
          </p:cNvPr>
          <p:cNvSpPr>
            <a:spLocks noGrp="1"/>
          </p:cNvSpPr>
          <p:nvPr>
            <p:ph type="dt" sz="half" idx="10"/>
          </p:nvPr>
        </p:nvSpPr>
        <p:spPr/>
        <p:txBody>
          <a:bodyPr/>
          <a:lstStyle/>
          <a:p>
            <a:fld id="{DAA046FC-1C39-4FC4-A2C7-755774D07248}" type="datetimeFigureOut">
              <a:rPr lang="en-US" smtClean="0">
                <a:solidFill>
                  <a:prstClr val="black">
                    <a:tint val="75000"/>
                  </a:prstClr>
                </a:solidFill>
              </a:rPr>
              <a:pPr/>
              <a:t>2/4/2025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B487B55-3D74-4650-8111-3E9242F23A9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B9D88EC-4603-4952-A75F-7DB1C2730185}"/>
              </a:ext>
            </a:extLst>
          </p:cNvPr>
          <p:cNvSpPr>
            <a:spLocks noGrp="1"/>
          </p:cNvSpPr>
          <p:nvPr>
            <p:ph type="sldNum" sz="quarter" idx="12"/>
          </p:nvPr>
        </p:nvSpPr>
        <p:spPr/>
        <p:txBody>
          <a:bodyPr/>
          <a:lstStyle/>
          <a:p>
            <a:fld id="{50F8EEBB-CE05-4DE7-8ABC-0823A14F12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774101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30C94-35D8-473E-AA8B-8023578E76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77EE469-E045-40A2-8B56-BE254067B02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F5AD9F-E902-4127-9461-3DA7BFD5A31A}"/>
              </a:ext>
            </a:extLst>
          </p:cNvPr>
          <p:cNvSpPr>
            <a:spLocks noGrp="1"/>
          </p:cNvSpPr>
          <p:nvPr>
            <p:ph type="dt" sz="half" idx="10"/>
          </p:nvPr>
        </p:nvSpPr>
        <p:spPr/>
        <p:txBody>
          <a:bodyPr/>
          <a:lstStyle/>
          <a:p>
            <a:fld id="{DAA046FC-1C39-4FC4-A2C7-755774D07248}" type="datetimeFigureOut">
              <a:rPr lang="en-US" smtClean="0">
                <a:solidFill>
                  <a:prstClr val="black">
                    <a:tint val="75000"/>
                  </a:prstClr>
                </a:solidFill>
              </a:rPr>
              <a:pPr/>
              <a:t>2/4/2025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4230445-CA5A-4FDD-A99B-D1FD184BBC2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34FF95B-189C-4C43-9110-506E74979E66}"/>
              </a:ext>
            </a:extLst>
          </p:cNvPr>
          <p:cNvSpPr>
            <a:spLocks noGrp="1"/>
          </p:cNvSpPr>
          <p:nvPr>
            <p:ph type="sldNum" sz="quarter" idx="12"/>
          </p:nvPr>
        </p:nvSpPr>
        <p:spPr/>
        <p:txBody>
          <a:bodyPr/>
          <a:lstStyle/>
          <a:p>
            <a:fld id="{50F8EEBB-CE05-4DE7-8ABC-0823A14F12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540699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E2E90-8216-4F61-9ABC-BB71D58952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1E8079-8D54-4CF2-B445-5EA0961124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60C634-A82C-4EE1-B908-5537445945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21DD323-15B8-4765-BE38-170BE3B34731}"/>
              </a:ext>
            </a:extLst>
          </p:cNvPr>
          <p:cNvSpPr>
            <a:spLocks noGrp="1"/>
          </p:cNvSpPr>
          <p:nvPr>
            <p:ph type="dt" sz="half" idx="10"/>
          </p:nvPr>
        </p:nvSpPr>
        <p:spPr/>
        <p:txBody>
          <a:bodyPr/>
          <a:lstStyle/>
          <a:p>
            <a:fld id="{DAA046FC-1C39-4FC4-A2C7-755774D07248}" type="datetimeFigureOut">
              <a:rPr lang="en-US" smtClean="0">
                <a:solidFill>
                  <a:prstClr val="black">
                    <a:tint val="75000"/>
                  </a:prstClr>
                </a:solidFill>
              </a:rPr>
              <a:pPr/>
              <a:t>2/4/2025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6B79562-0476-49AE-9119-20DAE65D6AC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980D207E-BE4C-47FF-9970-A1D66DD79866}"/>
              </a:ext>
            </a:extLst>
          </p:cNvPr>
          <p:cNvSpPr>
            <a:spLocks noGrp="1"/>
          </p:cNvSpPr>
          <p:nvPr>
            <p:ph type="sldNum" sz="quarter" idx="12"/>
          </p:nvPr>
        </p:nvSpPr>
        <p:spPr/>
        <p:txBody>
          <a:bodyPr/>
          <a:lstStyle/>
          <a:p>
            <a:fld id="{50F8EEBB-CE05-4DE7-8ABC-0823A14F12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919928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8F914-CE00-4203-B6D6-1D39CE530B7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E59846-5E05-4835-BDAD-9FECD92E9F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E88A20-078B-4A25-BCEF-0207564A1F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47B2D5-46DE-4322-A444-FB7286DC74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B2CA86-C6A2-46F2-8FFA-5080800513B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56322B2-1300-4B78-9A37-1779C28B90A9}"/>
              </a:ext>
            </a:extLst>
          </p:cNvPr>
          <p:cNvSpPr>
            <a:spLocks noGrp="1"/>
          </p:cNvSpPr>
          <p:nvPr>
            <p:ph type="dt" sz="half" idx="10"/>
          </p:nvPr>
        </p:nvSpPr>
        <p:spPr/>
        <p:txBody>
          <a:bodyPr/>
          <a:lstStyle/>
          <a:p>
            <a:fld id="{DAA046FC-1C39-4FC4-A2C7-755774D07248}" type="datetimeFigureOut">
              <a:rPr lang="en-US" smtClean="0">
                <a:solidFill>
                  <a:prstClr val="black">
                    <a:tint val="75000"/>
                  </a:prstClr>
                </a:solidFill>
              </a:rPr>
              <a:pPr/>
              <a:t>2/4/2025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0F945DD6-405B-44E4-B4E8-CBCB2F8FF86C}"/>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E7751CF-FADE-40FD-8E12-D864DD22593F}"/>
              </a:ext>
            </a:extLst>
          </p:cNvPr>
          <p:cNvSpPr>
            <a:spLocks noGrp="1"/>
          </p:cNvSpPr>
          <p:nvPr>
            <p:ph type="sldNum" sz="quarter" idx="12"/>
          </p:nvPr>
        </p:nvSpPr>
        <p:spPr/>
        <p:txBody>
          <a:bodyPr/>
          <a:lstStyle/>
          <a:p>
            <a:fld id="{50F8EEBB-CE05-4DE7-8ABC-0823A14F12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647715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26D07-0679-4C3C-9738-69631EB3973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4F1FE5-8657-4B82-83DE-CBC85A7B7F29}"/>
              </a:ext>
            </a:extLst>
          </p:cNvPr>
          <p:cNvSpPr>
            <a:spLocks noGrp="1"/>
          </p:cNvSpPr>
          <p:nvPr>
            <p:ph type="dt" sz="half" idx="10"/>
          </p:nvPr>
        </p:nvSpPr>
        <p:spPr/>
        <p:txBody>
          <a:bodyPr/>
          <a:lstStyle/>
          <a:p>
            <a:fld id="{DAA046FC-1C39-4FC4-A2C7-755774D07248}" type="datetimeFigureOut">
              <a:rPr lang="en-US" smtClean="0">
                <a:solidFill>
                  <a:prstClr val="black">
                    <a:tint val="75000"/>
                  </a:prstClr>
                </a:solidFill>
              </a:rPr>
              <a:pPr/>
              <a:t>2/4/2025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E2B429C8-6D0B-428E-9C0E-34C78D0A93A3}"/>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49ED57C5-BB6C-4F04-9B6D-0F530BCB5489}"/>
              </a:ext>
            </a:extLst>
          </p:cNvPr>
          <p:cNvSpPr>
            <a:spLocks noGrp="1"/>
          </p:cNvSpPr>
          <p:nvPr>
            <p:ph type="sldNum" sz="quarter" idx="12"/>
          </p:nvPr>
        </p:nvSpPr>
        <p:spPr/>
        <p:txBody>
          <a:bodyPr/>
          <a:lstStyle/>
          <a:p>
            <a:fld id="{50F8EEBB-CE05-4DE7-8ABC-0823A14F12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208020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BEA297-3955-40D6-B180-AB84227C5F50}"/>
              </a:ext>
            </a:extLst>
          </p:cNvPr>
          <p:cNvSpPr>
            <a:spLocks noGrp="1"/>
          </p:cNvSpPr>
          <p:nvPr>
            <p:ph type="dt" sz="half" idx="10"/>
          </p:nvPr>
        </p:nvSpPr>
        <p:spPr/>
        <p:txBody>
          <a:bodyPr/>
          <a:lstStyle/>
          <a:p>
            <a:fld id="{DAA046FC-1C39-4FC4-A2C7-755774D07248}" type="datetimeFigureOut">
              <a:rPr lang="en-US" smtClean="0">
                <a:solidFill>
                  <a:prstClr val="black">
                    <a:tint val="75000"/>
                  </a:prstClr>
                </a:solidFill>
              </a:rPr>
              <a:pPr/>
              <a:t>2/4/2025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21EDBB4F-24F7-47F9-9217-B76AB3E092C0}"/>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7EAFDC98-232A-41D8-A59B-E4C2A1CEF401}"/>
              </a:ext>
            </a:extLst>
          </p:cNvPr>
          <p:cNvSpPr>
            <a:spLocks noGrp="1"/>
          </p:cNvSpPr>
          <p:nvPr>
            <p:ph type="sldNum" sz="quarter" idx="12"/>
          </p:nvPr>
        </p:nvSpPr>
        <p:spPr/>
        <p:txBody>
          <a:bodyPr/>
          <a:lstStyle/>
          <a:p>
            <a:fld id="{50F8EEBB-CE05-4DE7-8ABC-0823A14F12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373016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BB685-651F-46F8-A563-DADC513CF7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76874C-14B7-4FF5-A89C-ED015AD3DC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19A631C-78FC-4E5F-B388-9783757D47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187903-6154-4EEF-B360-34DB32FB6708}"/>
              </a:ext>
            </a:extLst>
          </p:cNvPr>
          <p:cNvSpPr>
            <a:spLocks noGrp="1"/>
          </p:cNvSpPr>
          <p:nvPr>
            <p:ph type="dt" sz="half" idx="10"/>
          </p:nvPr>
        </p:nvSpPr>
        <p:spPr/>
        <p:txBody>
          <a:bodyPr/>
          <a:lstStyle/>
          <a:p>
            <a:fld id="{DAA046FC-1C39-4FC4-A2C7-755774D07248}" type="datetimeFigureOut">
              <a:rPr lang="en-US" smtClean="0">
                <a:solidFill>
                  <a:prstClr val="black">
                    <a:tint val="75000"/>
                  </a:prstClr>
                </a:solidFill>
              </a:rPr>
              <a:pPr/>
              <a:t>2/4/2025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8054015-1DBB-4868-97BA-25B1CD1C881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421462F-0B3E-4A12-A209-D7242DF1CE6F}"/>
              </a:ext>
            </a:extLst>
          </p:cNvPr>
          <p:cNvSpPr>
            <a:spLocks noGrp="1"/>
          </p:cNvSpPr>
          <p:nvPr>
            <p:ph type="sldNum" sz="quarter" idx="12"/>
          </p:nvPr>
        </p:nvSpPr>
        <p:spPr/>
        <p:txBody>
          <a:bodyPr/>
          <a:lstStyle/>
          <a:p>
            <a:fld id="{50F8EEBB-CE05-4DE7-8ABC-0823A14F12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3918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2/4/2025</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F2289-E09C-4AC7-9ACB-5AFDA22D61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C313B7-42C2-48F7-BF30-DD84C3DDE7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A94ADF-F5AB-4229-8CDC-FA3A186947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DE09BF-C4EA-4481-92D5-9D01D3C5ADEA}"/>
              </a:ext>
            </a:extLst>
          </p:cNvPr>
          <p:cNvSpPr>
            <a:spLocks noGrp="1"/>
          </p:cNvSpPr>
          <p:nvPr>
            <p:ph type="dt" sz="half" idx="10"/>
          </p:nvPr>
        </p:nvSpPr>
        <p:spPr/>
        <p:txBody>
          <a:bodyPr/>
          <a:lstStyle/>
          <a:p>
            <a:fld id="{DAA046FC-1C39-4FC4-A2C7-755774D07248}" type="datetimeFigureOut">
              <a:rPr lang="en-US" smtClean="0">
                <a:solidFill>
                  <a:prstClr val="black">
                    <a:tint val="75000"/>
                  </a:prstClr>
                </a:solidFill>
              </a:rPr>
              <a:pPr/>
              <a:t>2/4/2025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9EE551F-60D6-43FC-BB38-11424B63A9C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54DAD64-A6BA-4A59-925C-24E3BD1E8CBF}"/>
              </a:ext>
            </a:extLst>
          </p:cNvPr>
          <p:cNvSpPr>
            <a:spLocks noGrp="1"/>
          </p:cNvSpPr>
          <p:nvPr>
            <p:ph type="sldNum" sz="quarter" idx="12"/>
          </p:nvPr>
        </p:nvSpPr>
        <p:spPr/>
        <p:txBody>
          <a:bodyPr/>
          <a:lstStyle/>
          <a:p>
            <a:fld id="{50F8EEBB-CE05-4DE7-8ABC-0823A14F12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717143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2587D-349C-4C19-A71E-89B1BE9B47A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5D0F44-29D5-4C9D-87A9-8CF187ACC43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ED9977-0C19-424B-900C-B0C0468BCF0E}"/>
              </a:ext>
            </a:extLst>
          </p:cNvPr>
          <p:cNvSpPr>
            <a:spLocks noGrp="1"/>
          </p:cNvSpPr>
          <p:nvPr>
            <p:ph type="dt" sz="half" idx="10"/>
          </p:nvPr>
        </p:nvSpPr>
        <p:spPr/>
        <p:txBody>
          <a:bodyPr/>
          <a:lstStyle/>
          <a:p>
            <a:fld id="{DAA046FC-1C39-4FC4-A2C7-755774D07248}" type="datetimeFigureOut">
              <a:rPr lang="en-US" smtClean="0">
                <a:solidFill>
                  <a:prstClr val="black">
                    <a:tint val="75000"/>
                  </a:prstClr>
                </a:solidFill>
              </a:rPr>
              <a:pPr/>
              <a:t>2/4/2025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CFB0EFE-6769-476B-BE83-84E27E48D2D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3A20BB4-A451-4EA6-A9DC-8460F0FEE1C1}"/>
              </a:ext>
            </a:extLst>
          </p:cNvPr>
          <p:cNvSpPr>
            <a:spLocks noGrp="1"/>
          </p:cNvSpPr>
          <p:nvPr>
            <p:ph type="sldNum" sz="quarter" idx="12"/>
          </p:nvPr>
        </p:nvSpPr>
        <p:spPr/>
        <p:txBody>
          <a:bodyPr/>
          <a:lstStyle/>
          <a:p>
            <a:fld id="{50F8EEBB-CE05-4DE7-8ABC-0823A14F12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764447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2F5832-B530-4625-97AF-CC7BC784961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9EBE95-12D3-4DB1-A878-47F5D791926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815F28-3F95-47E6-BD14-EA3A34EF4E47}"/>
              </a:ext>
            </a:extLst>
          </p:cNvPr>
          <p:cNvSpPr>
            <a:spLocks noGrp="1"/>
          </p:cNvSpPr>
          <p:nvPr>
            <p:ph type="dt" sz="half" idx="10"/>
          </p:nvPr>
        </p:nvSpPr>
        <p:spPr/>
        <p:txBody>
          <a:bodyPr/>
          <a:lstStyle/>
          <a:p>
            <a:fld id="{DAA046FC-1C39-4FC4-A2C7-755774D07248}" type="datetimeFigureOut">
              <a:rPr lang="en-US" smtClean="0">
                <a:solidFill>
                  <a:prstClr val="black">
                    <a:tint val="75000"/>
                  </a:prstClr>
                </a:solidFill>
              </a:rPr>
              <a:pPr/>
              <a:t>2/4/2025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308782B-3D3A-48B4-AEC3-9401AD11B76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C90C92-68EE-43D8-9E22-7D1705E94177}"/>
              </a:ext>
            </a:extLst>
          </p:cNvPr>
          <p:cNvSpPr>
            <a:spLocks noGrp="1"/>
          </p:cNvSpPr>
          <p:nvPr>
            <p:ph type="sldNum" sz="quarter" idx="12"/>
          </p:nvPr>
        </p:nvSpPr>
        <p:spPr/>
        <p:txBody>
          <a:bodyPr/>
          <a:lstStyle/>
          <a:p>
            <a:fld id="{50F8EEBB-CE05-4DE7-8ABC-0823A14F12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509691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2/4/2025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290225931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919634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969825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427502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solidFill>
                  <a:prstClr val="black">
                    <a:tint val="75000"/>
                  </a:prstClr>
                </a:solidFill>
              </a:rPr>
              <a:pPr/>
              <a:t>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242155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solidFill>
                  <a:prstClr val="black">
                    <a:tint val="75000"/>
                  </a:prstClr>
                </a:solidFill>
              </a:rPr>
              <a:pPr/>
              <a:t>2/4/2025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625048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solidFill>
                  <a:prstClr val="black">
                    <a:tint val="75000"/>
                  </a:prstClr>
                </a:solidFill>
              </a:rPr>
              <a:pPr/>
              <a:t>2/4/2025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64509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2/4/2025</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solidFill>
                  <a:prstClr val="black">
                    <a:tint val="75000"/>
                  </a:prstClr>
                </a:solidFill>
              </a:rPr>
              <a:pPr/>
              <a:t>2/4/2025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018507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solidFill>
                  <a:prstClr val="black">
                    <a:tint val="75000"/>
                  </a:prstClr>
                </a:solidFill>
              </a:rPr>
              <a:pPr/>
              <a:t>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124300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solidFill>
                  <a:prstClr val="black">
                    <a:tint val="75000"/>
                  </a:prstClr>
                </a:solidFill>
              </a:rPr>
              <a:pPr/>
              <a:t>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930570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15018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638227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59C6F32-809B-4A83-821D-D07C0E8E5FD3}" type="datetimeFigureOut">
              <a:rPr lang="en-US" smtClean="0">
                <a:solidFill>
                  <a:prstClr val="black">
                    <a:tint val="75000"/>
                  </a:prstClr>
                </a:solidFill>
              </a:rPr>
              <a:pPr/>
              <a:t>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906215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9C6F32-809B-4A83-821D-D07C0E8E5FD3}" type="datetimeFigureOut">
              <a:rPr lang="en-US" smtClean="0">
                <a:solidFill>
                  <a:prstClr val="black">
                    <a:tint val="75000"/>
                  </a:prstClr>
                </a:solidFill>
              </a:rPr>
              <a:pPr/>
              <a:t>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072208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9C6F32-809B-4A83-821D-D07C0E8E5FD3}" type="datetimeFigureOut">
              <a:rPr lang="en-US" smtClean="0">
                <a:solidFill>
                  <a:prstClr val="black">
                    <a:tint val="75000"/>
                  </a:prstClr>
                </a:solidFill>
              </a:rPr>
              <a:pPr/>
              <a:t>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7247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59C6F32-809B-4A83-821D-D07C0E8E5FD3}" type="datetimeFigureOut">
              <a:rPr lang="en-US" smtClean="0">
                <a:solidFill>
                  <a:prstClr val="black">
                    <a:tint val="75000"/>
                  </a:prstClr>
                </a:solidFill>
              </a:rPr>
              <a:pPr/>
              <a:t>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790323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9C6F32-809B-4A83-821D-D07C0E8E5FD3}" type="datetimeFigureOut">
              <a:rPr lang="en-US" smtClean="0">
                <a:solidFill>
                  <a:prstClr val="black">
                    <a:tint val="75000"/>
                  </a:prstClr>
                </a:solidFill>
              </a:rPr>
              <a:pPr/>
              <a:t>2/4/2025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61548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59C6F32-809B-4A83-821D-D07C0E8E5FD3}" type="datetimeFigureOut">
              <a:rPr lang="en-US" smtClean="0">
                <a:solidFill>
                  <a:prstClr val="black">
                    <a:tint val="75000"/>
                  </a:prstClr>
                </a:solidFill>
              </a:rPr>
              <a:pPr/>
              <a:t>2/4/2025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833390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9C6F32-809B-4A83-821D-D07C0E8E5FD3}" type="datetimeFigureOut">
              <a:rPr lang="en-US" smtClean="0">
                <a:solidFill>
                  <a:prstClr val="black">
                    <a:tint val="75000"/>
                  </a:prstClr>
                </a:solidFill>
              </a:rPr>
              <a:pPr/>
              <a:t>2/4/2025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336576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59C6F32-809B-4A83-821D-D07C0E8E5FD3}" type="datetimeFigureOut">
              <a:rPr lang="en-US" smtClean="0">
                <a:solidFill>
                  <a:prstClr val="black">
                    <a:tint val="75000"/>
                  </a:prstClr>
                </a:solidFill>
              </a:rPr>
              <a:pPr/>
              <a:t>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576574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59C6F32-809B-4A83-821D-D07C0E8E5FD3}" type="datetimeFigureOut">
              <a:rPr lang="en-US" smtClean="0">
                <a:solidFill>
                  <a:prstClr val="black">
                    <a:tint val="75000"/>
                  </a:prstClr>
                </a:solidFill>
              </a:rPr>
              <a:pPr/>
              <a:t>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259092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9C6F32-809B-4A83-821D-D07C0E8E5FD3}" type="datetimeFigureOut">
              <a:rPr lang="en-US" smtClean="0">
                <a:solidFill>
                  <a:prstClr val="black">
                    <a:tint val="75000"/>
                  </a:prstClr>
                </a:solidFill>
              </a:rPr>
              <a:pPr/>
              <a:t>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674457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9C6F32-809B-4A83-821D-D07C0E8E5FD3}" type="datetimeFigureOut">
              <a:rPr lang="en-US" smtClean="0">
                <a:solidFill>
                  <a:prstClr val="black">
                    <a:tint val="75000"/>
                  </a:prstClr>
                </a:solidFill>
              </a:rPr>
              <a:pPr/>
              <a:t>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573079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17872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2025/2/4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7951605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2025/2/4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4452238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2025/2/4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6302484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2025/2/4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77821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2025/2/4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280103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2025/2/4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6491535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2025/2/4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4055165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2025/2/4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7042483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2025/2/4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1683513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2025/2/4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9037748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2025/2/4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2218837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854098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128858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633975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2/4/2025</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2297498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2/4/2025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6963728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2/4/2025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5124465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2/4/2025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2670745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859805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7918493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9655665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076793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F1B6A-D996-48DB-AFE7-C87C08EEB02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4315C9-0FA2-475E-8924-09C85510ED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B3E9466-A544-4F6B-92DF-844828D24392}"/>
              </a:ext>
            </a:extLst>
          </p:cNvPr>
          <p:cNvSpPr>
            <a:spLocks noGrp="1"/>
          </p:cNvSpPr>
          <p:nvPr>
            <p:ph type="dt" sz="half" idx="10"/>
          </p:nvPr>
        </p:nvSpPr>
        <p:spPr/>
        <p:txBody>
          <a:bodyPr/>
          <a:lstStyle/>
          <a:p>
            <a:fld id="{DAA046FC-1C39-4FC4-A2C7-755774D07248}" type="datetimeFigureOut">
              <a:rPr lang="en-US" smtClean="0">
                <a:solidFill>
                  <a:prstClr val="black">
                    <a:tint val="75000"/>
                  </a:prstClr>
                </a:solidFill>
              </a:rPr>
              <a:pPr/>
              <a:t>2/4/2025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AA3042E-1E19-4EFE-ADB7-77A3B6BDF82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9A7A940-E4E1-43CE-8B05-4A34E732DEC1}"/>
              </a:ext>
            </a:extLst>
          </p:cNvPr>
          <p:cNvSpPr>
            <a:spLocks noGrp="1"/>
          </p:cNvSpPr>
          <p:nvPr>
            <p:ph type="sldNum" sz="quarter" idx="12"/>
          </p:nvPr>
        </p:nvSpPr>
        <p:spPr/>
        <p:txBody>
          <a:bodyPr/>
          <a:lstStyle/>
          <a:p>
            <a:fld id="{50F8EEBB-CE05-4DE7-8ABC-0823A14F12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81977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78490-D215-414A-BF83-D608F9571C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968E8D-3F4E-4E25-8383-8B8A293644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CC4012-3FC7-4172-81AA-80524714C555}"/>
              </a:ext>
            </a:extLst>
          </p:cNvPr>
          <p:cNvSpPr>
            <a:spLocks noGrp="1"/>
          </p:cNvSpPr>
          <p:nvPr>
            <p:ph type="dt" sz="half" idx="10"/>
          </p:nvPr>
        </p:nvSpPr>
        <p:spPr/>
        <p:txBody>
          <a:bodyPr/>
          <a:lstStyle/>
          <a:p>
            <a:fld id="{DAA046FC-1C39-4FC4-A2C7-755774D07248}" type="datetimeFigureOut">
              <a:rPr lang="en-US" smtClean="0">
                <a:solidFill>
                  <a:prstClr val="black">
                    <a:tint val="75000"/>
                  </a:prstClr>
                </a:solidFill>
              </a:rPr>
              <a:pPr/>
              <a:t>2/4/2025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B487B55-3D74-4650-8111-3E9242F23A9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B9D88EC-4603-4952-A75F-7DB1C2730185}"/>
              </a:ext>
            </a:extLst>
          </p:cNvPr>
          <p:cNvSpPr>
            <a:spLocks noGrp="1"/>
          </p:cNvSpPr>
          <p:nvPr>
            <p:ph type="sldNum" sz="quarter" idx="12"/>
          </p:nvPr>
        </p:nvSpPr>
        <p:spPr/>
        <p:txBody>
          <a:bodyPr/>
          <a:lstStyle/>
          <a:p>
            <a:fld id="{50F8EEBB-CE05-4DE7-8ABC-0823A14F12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7923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2/4/2025</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30C94-35D8-473E-AA8B-8023578E76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77EE469-E045-40A2-8B56-BE254067B02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F5AD9F-E902-4127-9461-3DA7BFD5A31A}"/>
              </a:ext>
            </a:extLst>
          </p:cNvPr>
          <p:cNvSpPr>
            <a:spLocks noGrp="1"/>
          </p:cNvSpPr>
          <p:nvPr>
            <p:ph type="dt" sz="half" idx="10"/>
          </p:nvPr>
        </p:nvSpPr>
        <p:spPr/>
        <p:txBody>
          <a:bodyPr/>
          <a:lstStyle/>
          <a:p>
            <a:fld id="{DAA046FC-1C39-4FC4-A2C7-755774D07248}" type="datetimeFigureOut">
              <a:rPr lang="en-US" smtClean="0">
                <a:solidFill>
                  <a:prstClr val="black">
                    <a:tint val="75000"/>
                  </a:prstClr>
                </a:solidFill>
              </a:rPr>
              <a:pPr/>
              <a:t>2/4/2025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4230445-CA5A-4FDD-A99B-D1FD184BBC2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34FF95B-189C-4C43-9110-506E74979E66}"/>
              </a:ext>
            </a:extLst>
          </p:cNvPr>
          <p:cNvSpPr>
            <a:spLocks noGrp="1"/>
          </p:cNvSpPr>
          <p:nvPr>
            <p:ph type="sldNum" sz="quarter" idx="12"/>
          </p:nvPr>
        </p:nvSpPr>
        <p:spPr/>
        <p:txBody>
          <a:bodyPr/>
          <a:lstStyle/>
          <a:p>
            <a:fld id="{50F8EEBB-CE05-4DE7-8ABC-0823A14F12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23779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E2E90-8216-4F61-9ABC-BB71D58952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1E8079-8D54-4CF2-B445-5EA0961124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60C634-A82C-4EE1-B908-5537445945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21DD323-15B8-4765-BE38-170BE3B34731}"/>
              </a:ext>
            </a:extLst>
          </p:cNvPr>
          <p:cNvSpPr>
            <a:spLocks noGrp="1"/>
          </p:cNvSpPr>
          <p:nvPr>
            <p:ph type="dt" sz="half" idx="10"/>
          </p:nvPr>
        </p:nvSpPr>
        <p:spPr/>
        <p:txBody>
          <a:bodyPr/>
          <a:lstStyle/>
          <a:p>
            <a:fld id="{DAA046FC-1C39-4FC4-A2C7-755774D07248}" type="datetimeFigureOut">
              <a:rPr lang="en-US" smtClean="0">
                <a:solidFill>
                  <a:prstClr val="black">
                    <a:tint val="75000"/>
                  </a:prstClr>
                </a:solidFill>
              </a:rPr>
              <a:pPr/>
              <a:t>2/4/2025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6B79562-0476-49AE-9119-20DAE65D6AC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980D207E-BE4C-47FF-9970-A1D66DD79866}"/>
              </a:ext>
            </a:extLst>
          </p:cNvPr>
          <p:cNvSpPr>
            <a:spLocks noGrp="1"/>
          </p:cNvSpPr>
          <p:nvPr>
            <p:ph type="sldNum" sz="quarter" idx="12"/>
          </p:nvPr>
        </p:nvSpPr>
        <p:spPr/>
        <p:txBody>
          <a:bodyPr/>
          <a:lstStyle/>
          <a:p>
            <a:fld id="{50F8EEBB-CE05-4DE7-8ABC-0823A14F12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72525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8F914-CE00-4203-B6D6-1D39CE530B7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E59846-5E05-4835-BDAD-9FECD92E9F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E88A20-078B-4A25-BCEF-0207564A1F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47B2D5-46DE-4322-A444-FB7286DC74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B2CA86-C6A2-46F2-8FFA-5080800513B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56322B2-1300-4B78-9A37-1779C28B90A9}"/>
              </a:ext>
            </a:extLst>
          </p:cNvPr>
          <p:cNvSpPr>
            <a:spLocks noGrp="1"/>
          </p:cNvSpPr>
          <p:nvPr>
            <p:ph type="dt" sz="half" idx="10"/>
          </p:nvPr>
        </p:nvSpPr>
        <p:spPr/>
        <p:txBody>
          <a:bodyPr/>
          <a:lstStyle/>
          <a:p>
            <a:fld id="{DAA046FC-1C39-4FC4-A2C7-755774D07248}" type="datetimeFigureOut">
              <a:rPr lang="en-US" smtClean="0">
                <a:solidFill>
                  <a:prstClr val="black">
                    <a:tint val="75000"/>
                  </a:prstClr>
                </a:solidFill>
              </a:rPr>
              <a:pPr/>
              <a:t>2/4/2025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0F945DD6-405B-44E4-B4E8-CBCB2F8FF86C}"/>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E7751CF-FADE-40FD-8E12-D864DD22593F}"/>
              </a:ext>
            </a:extLst>
          </p:cNvPr>
          <p:cNvSpPr>
            <a:spLocks noGrp="1"/>
          </p:cNvSpPr>
          <p:nvPr>
            <p:ph type="sldNum" sz="quarter" idx="12"/>
          </p:nvPr>
        </p:nvSpPr>
        <p:spPr/>
        <p:txBody>
          <a:bodyPr/>
          <a:lstStyle/>
          <a:p>
            <a:fld id="{50F8EEBB-CE05-4DE7-8ABC-0823A14F12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97501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26D07-0679-4C3C-9738-69631EB3973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4F1FE5-8657-4B82-83DE-CBC85A7B7F29}"/>
              </a:ext>
            </a:extLst>
          </p:cNvPr>
          <p:cNvSpPr>
            <a:spLocks noGrp="1"/>
          </p:cNvSpPr>
          <p:nvPr>
            <p:ph type="dt" sz="half" idx="10"/>
          </p:nvPr>
        </p:nvSpPr>
        <p:spPr/>
        <p:txBody>
          <a:bodyPr/>
          <a:lstStyle/>
          <a:p>
            <a:fld id="{DAA046FC-1C39-4FC4-A2C7-755774D07248}" type="datetimeFigureOut">
              <a:rPr lang="en-US" smtClean="0">
                <a:solidFill>
                  <a:prstClr val="black">
                    <a:tint val="75000"/>
                  </a:prstClr>
                </a:solidFill>
              </a:rPr>
              <a:pPr/>
              <a:t>2/4/2025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E2B429C8-6D0B-428E-9C0E-34C78D0A93A3}"/>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49ED57C5-BB6C-4F04-9B6D-0F530BCB5489}"/>
              </a:ext>
            </a:extLst>
          </p:cNvPr>
          <p:cNvSpPr>
            <a:spLocks noGrp="1"/>
          </p:cNvSpPr>
          <p:nvPr>
            <p:ph type="sldNum" sz="quarter" idx="12"/>
          </p:nvPr>
        </p:nvSpPr>
        <p:spPr/>
        <p:txBody>
          <a:bodyPr/>
          <a:lstStyle/>
          <a:p>
            <a:fld id="{50F8EEBB-CE05-4DE7-8ABC-0823A14F12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6162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BEA297-3955-40D6-B180-AB84227C5F50}"/>
              </a:ext>
            </a:extLst>
          </p:cNvPr>
          <p:cNvSpPr>
            <a:spLocks noGrp="1"/>
          </p:cNvSpPr>
          <p:nvPr>
            <p:ph type="dt" sz="half" idx="10"/>
          </p:nvPr>
        </p:nvSpPr>
        <p:spPr/>
        <p:txBody>
          <a:bodyPr/>
          <a:lstStyle/>
          <a:p>
            <a:fld id="{DAA046FC-1C39-4FC4-A2C7-755774D07248}" type="datetimeFigureOut">
              <a:rPr lang="en-US" smtClean="0">
                <a:solidFill>
                  <a:prstClr val="black">
                    <a:tint val="75000"/>
                  </a:prstClr>
                </a:solidFill>
              </a:rPr>
              <a:pPr/>
              <a:t>2/4/2025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21EDBB4F-24F7-47F9-9217-B76AB3E092C0}"/>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7EAFDC98-232A-41D8-A59B-E4C2A1CEF401}"/>
              </a:ext>
            </a:extLst>
          </p:cNvPr>
          <p:cNvSpPr>
            <a:spLocks noGrp="1"/>
          </p:cNvSpPr>
          <p:nvPr>
            <p:ph type="sldNum" sz="quarter" idx="12"/>
          </p:nvPr>
        </p:nvSpPr>
        <p:spPr/>
        <p:txBody>
          <a:bodyPr/>
          <a:lstStyle/>
          <a:p>
            <a:fld id="{50F8EEBB-CE05-4DE7-8ABC-0823A14F12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53250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BB685-651F-46F8-A563-DADC513CF7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76874C-14B7-4FF5-A89C-ED015AD3DC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19A631C-78FC-4E5F-B388-9783757D47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187903-6154-4EEF-B360-34DB32FB6708}"/>
              </a:ext>
            </a:extLst>
          </p:cNvPr>
          <p:cNvSpPr>
            <a:spLocks noGrp="1"/>
          </p:cNvSpPr>
          <p:nvPr>
            <p:ph type="dt" sz="half" idx="10"/>
          </p:nvPr>
        </p:nvSpPr>
        <p:spPr/>
        <p:txBody>
          <a:bodyPr/>
          <a:lstStyle/>
          <a:p>
            <a:fld id="{DAA046FC-1C39-4FC4-A2C7-755774D07248}" type="datetimeFigureOut">
              <a:rPr lang="en-US" smtClean="0">
                <a:solidFill>
                  <a:prstClr val="black">
                    <a:tint val="75000"/>
                  </a:prstClr>
                </a:solidFill>
              </a:rPr>
              <a:pPr/>
              <a:t>2/4/2025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8054015-1DBB-4868-97BA-25B1CD1C881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421462F-0B3E-4A12-A209-D7242DF1CE6F}"/>
              </a:ext>
            </a:extLst>
          </p:cNvPr>
          <p:cNvSpPr>
            <a:spLocks noGrp="1"/>
          </p:cNvSpPr>
          <p:nvPr>
            <p:ph type="sldNum" sz="quarter" idx="12"/>
          </p:nvPr>
        </p:nvSpPr>
        <p:spPr/>
        <p:txBody>
          <a:bodyPr/>
          <a:lstStyle/>
          <a:p>
            <a:fld id="{50F8EEBB-CE05-4DE7-8ABC-0823A14F12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87497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F2289-E09C-4AC7-9ACB-5AFDA22D61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C313B7-42C2-48F7-BF30-DD84C3DDE7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A94ADF-F5AB-4229-8CDC-FA3A186947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DE09BF-C4EA-4481-92D5-9D01D3C5ADEA}"/>
              </a:ext>
            </a:extLst>
          </p:cNvPr>
          <p:cNvSpPr>
            <a:spLocks noGrp="1"/>
          </p:cNvSpPr>
          <p:nvPr>
            <p:ph type="dt" sz="half" idx="10"/>
          </p:nvPr>
        </p:nvSpPr>
        <p:spPr/>
        <p:txBody>
          <a:bodyPr/>
          <a:lstStyle/>
          <a:p>
            <a:fld id="{DAA046FC-1C39-4FC4-A2C7-755774D07248}" type="datetimeFigureOut">
              <a:rPr lang="en-US" smtClean="0">
                <a:solidFill>
                  <a:prstClr val="black">
                    <a:tint val="75000"/>
                  </a:prstClr>
                </a:solidFill>
              </a:rPr>
              <a:pPr/>
              <a:t>2/4/2025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9EE551F-60D6-43FC-BB38-11424B63A9C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54DAD64-A6BA-4A59-925C-24E3BD1E8CBF}"/>
              </a:ext>
            </a:extLst>
          </p:cNvPr>
          <p:cNvSpPr>
            <a:spLocks noGrp="1"/>
          </p:cNvSpPr>
          <p:nvPr>
            <p:ph type="sldNum" sz="quarter" idx="12"/>
          </p:nvPr>
        </p:nvSpPr>
        <p:spPr/>
        <p:txBody>
          <a:bodyPr/>
          <a:lstStyle/>
          <a:p>
            <a:fld id="{50F8EEBB-CE05-4DE7-8ABC-0823A14F12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13290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2587D-349C-4C19-A71E-89B1BE9B47A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5D0F44-29D5-4C9D-87A9-8CF187ACC43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ED9977-0C19-424B-900C-B0C0468BCF0E}"/>
              </a:ext>
            </a:extLst>
          </p:cNvPr>
          <p:cNvSpPr>
            <a:spLocks noGrp="1"/>
          </p:cNvSpPr>
          <p:nvPr>
            <p:ph type="dt" sz="half" idx="10"/>
          </p:nvPr>
        </p:nvSpPr>
        <p:spPr/>
        <p:txBody>
          <a:bodyPr/>
          <a:lstStyle/>
          <a:p>
            <a:fld id="{DAA046FC-1C39-4FC4-A2C7-755774D07248}" type="datetimeFigureOut">
              <a:rPr lang="en-US" smtClean="0">
                <a:solidFill>
                  <a:prstClr val="black">
                    <a:tint val="75000"/>
                  </a:prstClr>
                </a:solidFill>
              </a:rPr>
              <a:pPr/>
              <a:t>2/4/2025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CFB0EFE-6769-476B-BE83-84E27E48D2D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3A20BB4-A451-4EA6-A9DC-8460F0FEE1C1}"/>
              </a:ext>
            </a:extLst>
          </p:cNvPr>
          <p:cNvSpPr>
            <a:spLocks noGrp="1"/>
          </p:cNvSpPr>
          <p:nvPr>
            <p:ph type="sldNum" sz="quarter" idx="12"/>
          </p:nvPr>
        </p:nvSpPr>
        <p:spPr/>
        <p:txBody>
          <a:bodyPr/>
          <a:lstStyle/>
          <a:p>
            <a:fld id="{50F8EEBB-CE05-4DE7-8ABC-0823A14F12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89365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2F5832-B530-4625-97AF-CC7BC784961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9EBE95-12D3-4DB1-A878-47F5D791926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815F28-3F95-47E6-BD14-EA3A34EF4E47}"/>
              </a:ext>
            </a:extLst>
          </p:cNvPr>
          <p:cNvSpPr>
            <a:spLocks noGrp="1"/>
          </p:cNvSpPr>
          <p:nvPr>
            <p:ph type="dt" sz="half" idx="10"/>
          </p:nvPr>
        </p:nvSpPr>
        <p:spPr/>
        <p:txBody>
          <a:bodyPr/>
          <a:lstStyle/>
          <a:p>
            <a:fld id="{DAA046FC-1C39-4FC4-A2C7-755774D07248}" type="datetimeFigureOut">
              <a:rPr lang="en-US" smtClean="0">
                <a:solidFill>
                  <a:prstClr val="black">
                    <a:tint val="75000"/>
                  </a:prstClr>
                </a:solidFill>
              </a:rPr>
              <a:pPr/>
              <a:t>2/4/2025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308782B-3D3A-48B4-AEC3-9401AD11B76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C90C92-68EE-43D8-9E22-7D1705E94177}"/>
              </a:ext>
            </a:extLst>
          </p:cNvPr>
          <p:cNvSpPr>
            <a:spLocks noGrp="1"/>
          </p:cNvSpPr>
          <p:nvPr>
            <p:ph type="sldNum" sz="quarter" idx="12"/>
          </p:nvPr>
        </p:nvSpPr>
        <p:spPr/>
        <p:txBody>
          <a:bodyPr/>
          <a:lstStyle/>
          <a:p>
            <a:fld id="{50F8EEBB-CE05-4DE7-8ABC-0823A14F12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27036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E1257C9-D0B9-44A8-9913-9BA315F90F2F}" type="datetime1">
              <a:rPr lang="en-US" smtClean="0">
                <a:solidFill>
                  <a:prstClr val="black">
                    <a:tint val="75000"/>
                  </a:prstClr>
                </a:solidFill>
              </a:rPr>
              <a:pPr/>
              <a:t>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vi-VN">
                <a:solidFill>
                  <a:prstClr val="black">
                    <a:tint val="75000"/>
                  </a:prstClr>
                </a:solidFill>
              </a:rPr>
              <a:t>Bài giảng được chỉnh sửa bởi: Nguyễn Thị Tuyết Nga - TH Mai Động - Hoàng Mai - HN</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94A2EFB-70BD-417D-B462-904BF3D5E8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1861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718F7A-DAFD-4AFB-A73A-8317E6C0E168}" type="datetime1">
              <a:rPr lang="en-US" smtClean="0">
                <a:solidFill>
                  <a:prstClr val="black">
                    <a:tint val="75000"/>
                  </a:prstClr>
                </a:solidFill>
              </a:rPr>
              <a:pPr/>
              <a:t>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vi-VN">
                <a:solidFill>
                  <a:prstClr val="black">
                    <a:tint val="75000"/>
                  </a:prstClr>
                </a:solidFill>
              </a:rPr>
              <a:t>Bài giảng được chỉnh sửa bởi: Nguyễn Thị Tuyết Nga - TH Mai Động - Hoàng Mai - HN</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94A2EFB-70BD-417D-B462-904BF3D5E8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18677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E178C6-E338-4E1A-B4A9-EF88A8E7E8C3}" type="datetime1">
              <a:rPr lang="en-US" smtClean="0">
                <a:solidFill>
                  <a:prstClr val="black">
                    <a:tint val="75000"/>
                  </a:prstClr>
                </a:solidFill>
              </a:rPr>
              <a:pPr/>
              <a:t>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vi-VN">
                <a:solidFill>
                  <a:prstClr val="black">
                    <a:tint val="75000"/>
                  </a:prstClr>
                </a:solidFill>
              </a:rPr>
              <a:t>Bài giảng được chỉnh sửa bởi: Nguyễn Thị Tuyết Nga - TH Mai Động - Hoàng Mai - HN</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94A2EFB-70BD-417D-B462-904BF3D5E8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29133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9A7F261-2C13-472D-818E-F218FE7721F7}" type="datetime1">
              <a:rPr lang="en-US" smtClean="0">
                <a:solidFill>
                  <a:prstClr val="black">
                    <a:tint val="75000"/>
                  </a:prstClr>
                </a:solidFill>
              </a:rPr>
              <a:pPr/>
              <a:t>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vi-VN">
                <a:solidFill>
                  <a:prstClr val="black">
                    <a:tint val="75000"/>
                  </a:prstClr>
                </a:solidFill>
              </a:rPr>
              <a:t>Bài giảng được chỉnh sửa bởi: Nguyễn Thị Tuyết Nga - TH Mai Động - Hoàng Mai - HN</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94A2EFB-70BD-417D-B462-904BF3D5E8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44598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571C71-7B8F-48D7-A562-E9756B03CF0B}" type="datetime1">
              <a:rPr lang="en-US" smtClean="0">
                <a:solidFill>
                  <a:prstClr val="black">
                    <a:tint val="75000"/>
                  </a:prstClr>
                </a:solidFill>
              </a:rPr>
              <a:pPr/>
              <a:t>2/4/2025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vi-VN">
                <a:solidFill>
                  <a:prstClr val="black">
                    <a:tint val="75000"/>
                  </a:prstClr>
                </a:solidFill>
              </a:rPr>
              <a:t>Bài giảng được chỉnh sửa bởi: Nguyễn Thị Tuyết Nga - TH Mai Động - Hoàng Mai - HN</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94A2EFB-70BD-417D-B462-904BF3D5E8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22157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8073357-5128-4917-9024-184E9B167076}" type="datetime1">
              <a:rPr lang="en-US" smtClean="0">
                <a:solidFill>
                  <a:prstClr val="black">
                    <a:tint val="75000"/>
                  </a:prstClr>
                </a:solidFill>
              </a:rPr>
              <a:pPr/>
              <a:t>2/4/2025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vi-VN">
                <a:solidFill>
                  <a:prstClr val="black">
                    <a:tint val="75000"/>
                  </a:prstClr>
                </a:solidFill>
              </a:rPr>
              <a:t>Bài giảng được chỉnh sửa bởi: Nguyễn Thị Tuyết Nga - TH Mai Động - Hoàng Mai - HN</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94A2EFB-70BD-417D-B462-904BF3D5E8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77128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2DD711-41C3-416F-A3EC-BBEA14F10CE3}" type="datetime1">
              <a:rPr lang="en-US" smtClean="0">
                <a:solidFill>
                  <a:prstClr val="black">
                    <a:tint val="75000"/>
                  </a:prstClr>
                </a:solidFill>
              </a:rPr>
              <a:pPr/>
              <a:t>2/4/2025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vi-VN">
                <a:solidFill>
                  <a:prstClr val="black">
                    <a:tint val="75000"/>
                  </a:prstClr>
                </a:solidFill>
              </a:rPr>
              <a:t>Bài giảng được chỉnh sửa bởi: Nguyễn Thị Tuyết Nga - TH Mai Động - Hoàng Mai - HN</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94A2EFB-70BD-417D-B462-904BF3D5E8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80497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9F0F585-9D02-4FE1-8A3F-3EDBF2A8ED40}" type="datetime1">
              <a:rPr lang="en-US" smtClean="0">
                <a:solidFill>
                  <a:prstClr val="black">
                    <a:tint val="75000"/>
                  </a:prstClr>
                </a:solidFill>
              </a:rPr>
              <a:pPr/>
              <a:t>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vi-VN">
                <a:solidFill>
                  <a:prstClr val="black">
                    <a:tint val="75000"/>
                  </a:prstClr>
                </a:solidFill>
              </a:rPr>
              <a:t>Bài giảng được chỉnh sửa bởi: Nguyễn Thị Tuyết Nga - TH Mai Động - Hoàng Mai - HN</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94A2EFB-70BD-417D-B462-904BF3D5E8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20170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BAD68B-CC29-49B2-8433-C430B7251E3E}" type="datetime1">
              <a:rPr lang="en-US" smtClean="0">
                <a:solidFill>
                  <a:prstClr val="black">
                    <a:tint val="75000"/>
                  </a:prstClr>
                </a:solidFill>
              </a:rPr>
              <a:pPr/>
              <a:t>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vi-VN">
                <a:solidFill>
                  <a:prstClr val="black">
                    <a:tint val="75000"/>
                  </a:prstClr>
                </a:solidFill>
              </a:rPr>
              <a:t>Bài giảng được chỉnh sửa bởi: Nguyễn Thị Tuyết Nga - TH Mai Động - Hoàng Mai - HN</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94A2EFB-70BD-417D-B462-904BF3D5E8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77372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4C3F1-0510-487A-9B70-42ABED53F415}" type="datetime1">
              <a:rPr lang="en-US" smtClean="0">
                <a:solidFill>
                  <a:prstClr val="black">
                    <a:tint val="75000"/>
                  </a:prstClr>
                </a:solidFill>
              </a:rPr>
              <a:pPr/>
              <a:t>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vi-VN">
                <a:solidFill>
                  <a:prstClr val="black">
                    <a:tint val="75000"/>
                  </a:prstClr>
                </a:solidFill>
              </a:rPr>
              <a:t>Bài giảng được chỉnh sửa bởi: Nguyễn Thị Tuyết Nga - TH Mai Động - Hoàng Mai - HN</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94A2EFB-70BD-417D-B462-904BF3D5E8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60390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D7BD9D-EF2D-4803-B5DF-DD84AA5785D5}" type="datetime1">
              <a:rPr lang="en-US" smtClean="0">
                <a:solidFill>
                  <a:prstClr val="black">
                    <a:tint val="75000"/>
                  </a:prstClr>
                </a:solidFill>
              </a:rPr>
              <a:pPr/>
              <a:t>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vi-VN">
                <a:solidFill>
                  <a:prstClr val="black">
                    <a:tint val="75000"/>
                  </a:prstClr>
                </a:solidFill>
              </a:rPr>
              <a:t>Bài giảng được chỉnh sửa bởi: Nguyễn Thị Tuyết Nga - TH Mai Động - Hoàng Mai - HN</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94A2EFB-70BD-417D-B462-904BF3D5E8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5700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631499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49173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67466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74525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solidFill>
                  <a:prstClr val="black">
                    <a:tint val="75000"/>
                  </a:prstClr>
                </a:solidFill>
              </a:rPr>
              <a:pPr/>
              <a:t>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69147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solidFill>
                  <a:prstClr val="black">
                    <a:tint val="75000"/>
                  </a:prstClr>
                </a:solidFill>
              </a:rPr>
              <a:pPr/>
              <a:t>2/4/2025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84149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solidFill>
                  <a:prstClr val="black">
                    <a:tint val="75000"/>
                  </a:prstClr>
                </a:solidFill>
              </a:rPr>
              <a:pPr/>
              <a:t>2/4/2025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9029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solidFill>
                  <a:prstClr val="black">
                    <a:tint val="75000"/>
                  </a:prstClr>
                </a:solidFill>
              </a:rPr>
              <a:pPr/>
              <a:t>2/4/2025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80550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solidFill>
                  <a:prstClr val="black">
                    <a:tint val="75000"/>
                  </a:prstClr>
                </a:solidFill>
              </a:rPr>
              <a:pPr/>
              <a:t>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85959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solidFill>
                  <a:prstClr val="black">
                    <a:tint val="75000"/>
                  </a:prstClr>
                </a:solidFill>
              </a:rPr>
              <a:pPr/>
              <a:t>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70054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2/4/2025</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30486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90649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7441418"/>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2285272531"/>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9574192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59C6F32-809B-4A83-821D-D07C0E8E5FD3}" type="datetimeFigureOut">
              <a:rPr lang="en-US" smtClean="0">
                <a:solidFill>
                  <a:prstClr val="black">
                    <a:tint val="75000"/>
                  </a:prstClr>
                </a:solidFill>
              </a:rPr>
              <a:pPr/>
              <a:t>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425269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9C6F32-809B-4A83-821D-D07C0E8E5FD3}" type="datetimeFigureOut">
              <a:rPr lang="en-US" smtClean="0">
                <a:solidFill>
                  <a:prstClr val="black">
                    <a:tint val="75000"/>
                  </a:prstClr>
                </a:solidFill>
              </a:rPr>
              <a:pPr/>
              <a:t>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30915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9C6F32-809B-4A83-821D-D07C0E8E5FD3}" type="datetimeFigureOut">
              <a:rPr lang="en-US" smtClean="0">
                <a:solidFill>
                  <a:prstClr val="black">
                    <a:tint val="75000"/>
                  </a:prstClr>
                </a:solidFill>
              </a:rPr>
              <a:pPr/>
              <a:t>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332293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59C6F32-809B-4A83-821D-D07C0E8E5FD3}" type="datetimeFigureOut">
              <a:rPr lang="en-US" smtClean="0">
                <a:solidFill>
                  <a:prstClr val="black">
                    <a:tint val="75000"/>
                  </a:prstClr>
                </a:solidFill>
              </a:rPr>
              <a:pPr/>
              <a:t>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18865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9C6F32-809B-4A83-821D-D07C0E8E5FD3}" type="datetimeFigureOut">
              <a:rPr lang="en-US" smtClean="0">
                <a:solidFill>
                  <a:prstClr val="black">
                    <a:tint val="75000"/>
                  </a:prstClr>
                </a:solidFill>
              </a:rPr>
              <a:pPr/>
              <a:t>2/4/2025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5538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59C6F32-809B-4A83-821D-D07C0E8E5FD3}" type="datetimeFigureOut">
              <a:rPr lang="en-US" smtClean="0">
                <a:solidFill>
                  <a:prstClr val="black">
                    <a:tint val="75000"/>
                  </a:prstClr>
                </a:solidFill>
              </a:rPr>
              <a:pPr/>
              <a:t>2/4/2025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475474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9C6F32-809B-4A83-821D-D07C0E8E5FD3}" type="datetimeFigureOut">
              <a:rPr lang="en-US" smtClean="0">
                <a:solidFill>
                  <a:prstClr val="black">
                    <a:tint val="75000"/>
                  </a:prstClr>
                </a:solidFill>
              </a:rPr>
              <a:pPr/>
              <a:t>2/4/2025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90570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59C6F32-809B-4A83-821D-D07C0E8E5FD3}" type="datetimeFigureOut">
              <a:rPr lang="en-US" smtClean="0">
                <a:solidFill>
                  <a:prstClr val="black">
                    <a:tint val="75000"/>
                  </a:prstClr>
                </a:solidFill>
              </a:rPr>
              <a:pPr/>
              <a:t>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803115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59C6F32-809B-4A83-821D-D07C0E8E5FD3}" type="datetimeFigureOut">
              <a:rPr lang="en-US" smtClean="0">
                <a:solidFill>
                  <a:prstClr val="black">
                    <a:tint val="75000"/>
                  </a:prstClr>
                </a:solidFill>
              </a:rPr>
              <a:pPr/>
              <a:t>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770162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9C6F32-809B-4A83-821D-D07C0E8E5FD3}" type="datetimeFigureOut">
              <a:rPr lang="en-US" smtClean="0">
                <a:solidFill>
                  <a:prstClr val="black">
                    <a:tint val="75000"/>
                  </a:prstClr>
                </a:solidFill>
              </a:rPr>
              <a:pPr/>
              <a:t>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25039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9C6F32-809B-4A83-821D-D07C0E8E5FD3}" type="datetimeFigureOut">
              <a:rPr lang="en-US" smtClean="0">
                <a:solidFill>
                  <a:prstClr val="black">
                    <a:tint val="75000"/>
                  </a:prstClr>
                </a:solidFill>
              </a:rPr>
              <a:pPr/>
              <a:t>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589520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988432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663487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923546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7961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solidFill>
                  <a:prstClr val="black">
                    <a:tint val="75000"/>
                  </a:prstClr>
                </a:solidFill>
              </a:rPr>
              <a:pPr/>
              <a:t>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961614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solidFill>
                  <a:prstClr val="black">
                    <a:tint val="75000"/>
                  </a:prstClr>
                </a:solidFill>
              </a:rPr>
              <a:pPr/>
              <a:t>2/4/2025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960627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solidFill>
                  <a:prstClr val="black">
                    <a:tint val="75000"/>
                  </a:prstClr>
                </a:solidFill>
              </a:rPr>
              <a:pPr/>
              <a:t>2/4/2025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339194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solidFill>
                  <a:prstClr val="black">
                    <a:tint val="75000"/>
                  </a:prstClr>
                </a:solidFill>
              </a:rPr>
              <a:pPr/>
              <a:t>2/4/2025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434165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solidFill>
                  <a:prstClr val="black">
                    <a:tint val="75000"/>
                  </a:prstClr>
                </a:solidFill>
              </a:rPr>
              <a:pPr/>
              <a:t>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678360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solidFill>
                  <a:prstClr val="black">
                    <a:tint val="75000"/>
                  </a:prstClr>
                </a:solidFill>
              </a:rPr>
              <a:pPr/>
              <a:t>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186588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720693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362961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59C6F32-809B-4A83-821D-D07C0E8E5FD3}" type="datetimeFigureOut">
              <a:rPr lang="en-US" smtClean="0">
                <a:solidFill>
                  <a:prstClr val="black">
                    <a:tint val="75000"/>
                  </a:prstClr>
                </a:solidFill>
              </a:rPr>
              <a:pPr/>
              <a:t>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323221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9C6F32-809B-4A83-821D-D07C0E8E5FD3}" type="datetimeFigureOut">
              <a:rPr lang="en-US" smtClean="0">
                <a:solidFill>
                  <a:prstClr val="black">
                    <a:tint val="75000"/>
                  </a:prstClr>
                </a:solidFill>
              </a:rPr>
              <a:pPr/>
              <a:t>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42480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theme" Target="../theme/theme10.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theme" Target="../theme/theme11.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2.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theme" Target="../theme/theme13.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theme" Target="../theme/theme6.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theme" Target="../theme/theme9.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2/4/2025</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651" r:id="rId4"/>
    <p:sldLayoutId id="2147483652" r:id="rId5"/>
    <p:sldLayoutId id="2147483653" r:id="rId6"/>
    <p:sldLayoutId id="2147483654" r:id="rId7"/>
    <p:sldLayoutId id="2147483656" r:id="rId8"/>
    <p:sldLayoutId id="2147483657" r:id="rId9"/>
    <p:sldLayoutId id="2147483661" r:id="rId10"/>
    <p:sldLayoutId id="2147483660" r:id="rId11"/>
    <p:sldLayoutId id="2147483658" r:id="rId12"/>
    <p:sldLayoutId id="2147483663" r:id="rId13"/>
    <p:sldLayoutId id="2147483662" r:id="rId14"/>
    <p:sldLayoutId id="214748365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9C6F32-809B-4A83-821D-D07C0E8E5FD3}" type="datetimeFigureOut">
              <a:rPr lang="en-US" smtClean="0">
                <a:solidFill>
                  <a:prstClr val="black">
                    <a:tint val="75000"/>
                  </a:prstClr>
                </a:solidFill>
              </a:rPr>
              <a:pPr/>
              <a:t>2/4/2025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0737732"/>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B65160-457F-475C-8943-48AFA9FCF3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4DA804E-7C62-451B-8469-D92CE2FB7C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7D8688-B39A-49A0-8D2F-BC9A5CC10D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A046FC-1C39-4FC4-A2C7-755774D07248}" type="datetimeFigureOut">
              <a:rPr lang="en-US" smtClean="0">
                <a:solidFill>
                  <a:prstClr val="black">
                    <a:tint val="75000"/>
                  </a:prstClr>
                </a:solidFill>
              </a:rPr>
              <a:pPr/>
              <a:t>2/4/2025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66CEDF7-3D71-44D3-A753-B9CE129D11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F1699F5-293F-47A6-8A2D-6ECEB1BC27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F8EEBB-CE05-4DE7-8ABC-0823A14F12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117622"/>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solidFill>
                  <a:prstClr val="black">
                    <a:tint val="75000"/>
                  </a:prstClr>
                </a:solidFill>
              </a:rPr>
              <a:pPr/>
              <a:t>2/4/2025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6593976"/>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9C6F32-809B-4A83-821D-D07C0E8E5FD3}" type="datetimeFigureOut">
              <a:rPr lang="en-US" smtClean="0">
                <a:solidFill>
                  <a:prstClr val="black">
                    <a:tint val="75000"/>
                  </a:prstClr>
                </a:solidFill>
              </a:rPr>
              <a:pPr/>
              <a:t>2/4/2025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2158205"/>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2025/2/4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429077063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2/4/2025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20141831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B65160-457F-475C-8943-48AFA9FCF3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4DA804E-7C62-451B-8469-D92CE2FB7C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7D8688-B39A-49A0-8D2F-BC9A5CC10D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A046FC-1C39-4FC4-A2C7-755774D07248}" type="datetimeFigureOut">
              <a:rPr lang="en-US" smtClean="0">
                <a:solidFill>
                  <a:prstClr val="black">
                    <a:tint val="75000"/>
                  </a:prstClr>
                </a:solidFill>
              </a:rPr>
              <a:pPr/>
              <a:t>2/4/2025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66CEDF7-3D71-44D3-A753-B9CE129D11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F1699F5-293F-47A6-8A2D-6ECEB1BC27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F8EEBB-CE05-4DE7-8ABC-0823A14F12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129575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8C3C0A-A6D9-4170-9D27-9102EE221837}" type="datetime1">
              <a:rPr lang="en-US" smtClean="0">
                <a:solidFill>
                  <a:prstClr val="black">
                    <a:tint val="75000"/>
                  </a:prstClr>
                </a:solidFill>
              </a:rPr>
              <a:pPr/>
              <a:t>2/4/2025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vi-VN">
                <a:solidFill>
                  <a:prstClr val="black">
                    <a:tint val="75000"/>
                  </a:prstClr>
                </a:solidFill>
              </a:rPr>
              <a:t>Bài giảng được chỉnh sửa bởi: Nguyễn Thị Tuyết Nga - TH Mai Động - Hoàng Mai - HN</a:t>
            </a: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4A2EFB-70BD-417D-B462-904BF3D5E8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0781891"/>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solidFill>
                  <a:prstClr val="black">
                    <a:tint val="75000"/>
                  </a:prstClr>
                </a:solidFill>
              </a:rPr>
              <a:pPr/>
              <a:t>2/4/2025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1760193"/>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9C6F32-809B-4A83-821D-D07C0E8E5FD3}" type="datetimeFigureOut">
              <a:rPr lang="en-US" smtClean="0">
                <a:solidFill>
                  <a:prstClr val="black">
                    <a:tint val="75000"/>
                  </a:prstClr>
                </a:solidFill>
              </a:rPr>
              <a:pPr/>
              <a:t>2/4/2025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8338019"/>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solidFill>
                  <a:prstClr val="black">
                    <a:tint val="75000"/>
                  </a:prstClr>
                </a:solidFill>
              </a:rPr>
              <a:pPr/>
              <a:t>2/4/2025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4212502"/>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9C6F32-809B-4A83-821D-D07C0E8E5FD3}" type="datetimeFigureOut">
              <a:rPr lang="en-US" smtClean="0">
                <a:solidFill>
                  <a:prstClr val="black">
                    <a:tint val="75000"/>
                  </a:prstClr>
                </a:solidFill>
              </a:rPr>
              <a:pPr/>
              <a:t>2/4/2025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0042178"/>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49.xml"/></Relationships>
</file>

<file path=ppt/slides/_rels/slide1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44.xml"/></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22.xml"/><Relationship Id="rId6" Type="http://schemas.openxmlformats.org/officeDocument/2006/relationships/image" Target="../media/image51.jpeg"/><Relationship Id="rId5" Type="http://schemas.openxmlformats.org/officeDocument/2006/relationships/image" Target="../media/image55.jpg"/><Relationship Id="rId4" Type="http://schemas.openxmlformats.org/officeDocument/2006/relationships/image" Target="../media/image54.jpg"/></Relationships>
</file>

<file path=ppt/slides/_rels/slide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74.xml"/><Relationship Id="rId6" Type="http://schemas.openxmlformats.org/officeDocument/2006/relationships/image" Target="../media/image34.png"/><Relationship Id="rId5" Type="http://schemas.microsoft.com/office/2007/relationships/hdphoto" Target="../media/hdphoto2.wdp"/><Relationship Id="rId4" Type="http://schemas.openxmlformats.org/officeDocument/2006/relationships/image" Target="../media/image33.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3.xml"/></Relationships>
</file>

<file path=ppt/slides/_rels/slide2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09.xml"/></Relationships>
</file>

<file path=ppt/slides/_rels/slide2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58.png"/><Relationship Id="rId7" Type="http://schemas.openxmlformats.org/officeDocument/2006/relationships/image" Target="../media/image60.png"/><Relationship Id="rId2" Type="http://schemas.openxmlformats.org/officeDocument/2006/relationships/image" Target="../media/image57.jpg"/><Relationship Id="rId1" Type="http://schemas.openxmlformats.org/officeDocument/2006/relationships/slideLayout" Target="../slideLayouts/slideLayout109.xml"/><Relationship Id="rId6" Type="http://schemas.microsoft.com/office/2007/relationships/hdphoto" Target="../media/hdphoto5.wdp"/><Relationship Id="rId5" Type="http://schemas.openxmlformats.org/officeDocument/2006/relationships/image" Target="../media/image59.png"/><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09.xml"/></Relationships>
</file>

<file path=ppt/slides/_rels/slide26.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12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33.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2" Type="http://schemas.openxmlformats.org/officeDocument/2006/relationships/image" Target="../media/image64.jfif"/><Relationship Id="rId1" Type="http://schemas.openxmlformats.org/officeDocument/2006/relationships/slideLayout" Target="../slideLayouts/slideLayout111.xml"/></Relationships>
</file>

<file path=ppt/slides/_rels/slide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image" Target="../media/image3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40.xml"/></Relationships>
</file>

<file path=ppt/slides/_rels/slide3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6.png"/><Relationship Id="rId7" Type="http://schemas.openxmlformats.org/officeDocument/2006/relationships/image" Target="../media/image68.png"/><Relationship Id="rId2" Type="http://schemas.openxmlformats.org/officeDocument/2006/relationships/notesSlide" Target="../notesSlides/notesSlide13.xml"/><Relationship Id="rId1" Type="http://schemas.openxmlformats.org/officeDocument/2006/relationships/slideLayout" Target="../slideLayouts/slideLayout111.xml"/><Relationship Id="rId6" Type="http://schemas.microsoft.com/office/2007/relationships/hdphoto" Target="../media/hdphoto8.wdp"/><Relationship Id="rId11" Type="http://schemas.openxmlformats.org/officeDocument/2006/relationships/image" Target="../media/image72.png"/><Relationship Id="rId5" Type="http://schemas.openxmlformats.org/officeDocument/2006/relationships/image" Target="../media/image67.png"/><Relationship Id="rId10" Type="http://schemas.openxmlformats.org/officeDocument/2006/relationships/image" Target="../media/image71.png"/><Relationship Id="rId4" Type="http://schemas.microsoft.com/office/2007/relationships/hdphoto" Target="../media/hdphoto7.wdp"/><Relationship Id="rId9" Type="http://schemas.openxmlformats.org/officeDocument/2006/relationships/image" Target="../media/image70.png"/></Relationships>
</file>

<file path=ppt/slides/_rels/slide3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46.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51.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73.png"/><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4.xml"/><Relationship Id="rId1" Type="http://schemas.openxmlformats.org/officeDocument/2006/relationships/slideLayout" Target="../slideLayouts/slideLayout75.xml"/></Relationships>
</file>

<file path=ppt/slides/_rels/slide4.xml.rels><?xml version="1.0" encoding="UTF-8" standalone="yes"?>
<Relationships xmlns="http://schemas.openxmlformats.org/package/2006/relationships"><Relationship Id="rId8" Type="http://schemas.openxmlformats.org/officeDocument/2006/relationships/image" Target="../media/image38.png"/><Relationship Id="rId3" Type="http://schemas.microsoft.com/office/2007/relationships/media" Target="../media/media4.mp3"/><Relationship Id="rId7" Type="http://schemas.openxmlformats.org/officeDocument/2006/relationships/audio" Target="../media/audio1.wav"/><Relationship Id="rId12" Type="http://schemas.openxmlformats.org/officeDocument/2006/relationships/image" Target="../media/image41.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3.xml"/><Relationship Id="rId11" Type="http://schemas.openxmlformats.org/officeDocument/2006/relationships/image" Target="../media/image40.png"/><Relationship Id="rId5" Type="http://schemas.openxmlformats.org/officeDocument/2006/relationships/slideLayout" Target="../slideLayouts/slideLayout27.xml"/><Relationship Id="rId10" Type="http://schemas.microsoft.com/office/2007/relationships/hdphoto" Target="../media/hdphoto3.wdp"/><Relationship Id="rId4" Type="http://schemas.openxmlformats.org/officeDocument/2006/relationships/audio" Target="../media/media4.mp3"/><Relationship Id="rId9" Type="http://schemas.openxmlformats.org/officeDocument/2006/relationships/image" Target="../media/image39.png"/></Relationships>
</file>

<file path=ppt/slides/_rels/slide5.xml.rels><?xml version="1.0" encoding="UTF-8" standalone="yes"?>
<Relationships xmlns="http://schemas.openxmlformats.org/package/2006/relationships"><Relationship Id="rId8" Type="http://schemas.openxmlformats.org/officeDocument/2006/relationships/image" Target="../media/image40.png"/><Relationship Id="rId3" Type="http://schemas.microsoft.com/office/2007/relationships/media" Target="../media/media4.mp3"/><Relationship Id="rId7" Type="http://schemas.openxmlformats.org/officeDocument/2006/relationships/image" Target="../media/image4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image" Target="../media/image41.png"/><Relationship Id="rId5" Type="http://schemas.openxmlformats.org/officeDocument/2006/relationships/slideLayout" Target="../slideLayouts/slideLayout28.xml"/><Relationship Id="rId10" Type="http://schemas.microsoft.com/office/2007/relationships/hdphoto" Target="../media/hdphoto3.wdp"/><Relationship Id="rId4" Type="http://schemas.openxmlformats.org/officeDocument/2006/relationships/audio" Target="../media/media4.mp3"/><Relationship Id="rId9" Type="http://schemas.openxmlformats.org/officeDocument/2006/relationships/image" Target="../media/image39.png"/></Relationships>
</file>

<file path=ppt/slides/_rels/slide6.xml.rels><?xml version="1.0" encoding="UTF-8" standalone="yes"?>
<Relationships xmlns="http://schemas.openxmlformats.org/package/2006/relationships"><Relationship Id="rId8" Type="http://schemas.openxmlformats.org/officeDocument/2006/relationships/image" Target="../media/image39.png"/><Relationship Id="rId3" Type="http://schemas.microsoft.com/office/2007/relationships/media" Target="../media/media4.mp3"/><Relationship Id="rId7" Type="http://schemas.openxmlformats.org/officeDocument/2006/relationships/image" Target="../media/image40.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3.png"/><Relationship Id="rId5" Type="http://schemas.openxmlformats.org/officeDocument/2006/relationships/slideLayout" Target="../slideLayouts/slideLayout28.xml"/><Relationship Id="rId10" Type="http://schemas.openxmlformats.org/officeDocument/2006/relationships/image" Target="../media/image41.png"/><Relationship Id="rId4" Type="http://schemas.openxmlformats.org/officeDocument/2006/relationships/audio" Target="../media/media4.mp3"/><Relationship Id="rId9"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3" Type="http://schemas.microsoft.com/office/2007/relationships/media" Target="../media/media4.mp3"/><Relationship Id="rId7" Type="http://schemas.openxmlformats.org/officeDocument/2006/relationships/image" Target="../media/image4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image" Target="../media/image41.png"/><Relationship Id="rId5" Type="http://schemas.openxmlformats.org/officeDocument/2006/relationships/slideLayout" Target="../slideLayouts/slideLayout28.xml"/><Relationship Id="rId10" Type="http://schemas.microsoft.com/office/2007/relationships/hdphoto" Target="../media/hdphoto3.wdp"/><Relationship Id="rId4" Type="http://schemas.openxmlformats.org/officeDocument/2006/relationships/audio" Target="../media/media4.mp3"/><Relationship Id="rId9"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image" Target="../media/image40.png"/><Relationship Id="rId3" Type="http://schemas.microsoft.com/office/2007/relationships/media" Target="../media/media4.mp3"/><Relationship Id="rId7" Type="http://schemas.openxmlformats.org/officeDocument/2006/relationships/image" Target="../media/image44.png"/><Relationship Id="rId12" Type="http://schemas.openxmlformats.org/officeDocument/2006/relationships/image" Target="../media/image45.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2.wav"/><Relationship Id="rId11" Type="http://schemas.openxmlformats.org/officeDocument/2006/relationships/image" Target="../media/image41.png"/><Relationship Id="rId5" Type="http://schemas.openxmlformats.org/officeDocument/2006/relationships/slideLayout" Target="../slideLayouts/slideLayout28.xml"/><Relationship Id="rId10" Type="http://schemas.microsoft.com/office/2007/relationships/hdphoto" Target="../media/hdphoto3.wdp"/><Relationship Id="rId4" Type="http://schemas.openxmlformats.org/officeDocument/2006/relationships/audio" Target="../media/media4.mp3"/><Relationship Id="rId9" Type="http://schemas.openxmlformats.org/officeDocument/2006/relationships/image" Target="../media/image39.png"/></Relationships>
</file>

<file path=ppt/slides/_rels/slide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harpenSoften amount="1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934861" y="2746123"/>
            <a:ext cx="8322278" cy="1754326"/>
          </a:xfrm>
          <a:prstGeom prst="rect">
            <a:avLst/>
          </a:prstGeom>
          <a:noFill/>
        </p:spPr>
        <p:txBody>
          <a:bodyPr wrap="none" lIns="91440" tIns="45720" rIns="91440" bIns="45720">
            <a:prstTxWarp prst="textArchUp">
              <a:avLst/>
            </a:prstTxWarp>
            <a:spAutoFit/>
          </a:bodyPr>
          <a:lstStyle/>
          <a:p>
            <a:pPr algn="ctr">
              <a:defRPr/>
            </a:pPr>
            <a:r>
              <a:rPr lang="en-US" sz="5400" b="1" spc="50" dirty="0" err="1">
                <a:ln w="9525" cmpd="sng">
                  <a:solidFill>
                    <a:srgbClr val="4472C4"/>
                  </a:solidFill>
                  <a:prstDash val="solid"/>
                </a:ln>
                <a:solidFill>
                  <a:srgbClr val="5B9BD5">
                    <a:lumMod val="40000"/>
                    <a:lumOff val="60000"/>
                  </a:srgbClr>
                </a:solidFill>
                <a:effectLst>
                  <a:glow rad="38100">
                    <a:srgbClr val="4472C4">
                      <a:alpha val="40000"/>
                    </a:srgbClr>
                  </a:glow>
                </a:effectLst>
              </a:rPr>
              <a:t>Chào</a:t>
            </a:r>
            <a:r>
              <a:rPr lang="en-US" sz="5400" b="1" spc="50" dirty="0">
                <a:ln w="9525" cmpd="sng">
                  <a:solidFill>
                    <a:srgbClr val="4472C4"/>
                  </a:solidFill>
                  <a:prstDash val="solid"/>
                </a:ln>
                <a:solidFill>
                  <a:srgbClr val="5B9BD5">
                    <a:lumMod val="40000"/>
                    <a:lumOff val="60000"/>
                  </a:srgbClr>
                </a:solidFill>
                <a:effectLst>
                  <a:glow rad="38100">
                    <a:srgbClr val="4472C4">
                      <a:alpha val="40000"/>
                    </a:srgbClr>
                  </a:glow>
                </a:effectLst>
              </a:rPr>
              <a:t> </a:t>
            </a:r>
            <a:r>
              <a:rPr lang="en-US" sz="5400" b="1" spc="50" dirty="0" err="1">
                <a:ln w="9525" cmpd="sng">
                  <a:solidFill>
                    <a:srgbClr val="4472C4"/>
                  </a:solidFill>
                  <a:prstDash val="solid"/>
                </a:ln>
                <a:solidFill>
                  <a:srgbClr val="5B9BD5">
                    <a:lumMod val="40000"/>
                    <a:lumOff val="60000"/>
                  </a:srgbClr>
                </a:solidFill>
                <a:effectLst>
                  <a:glow rad="38100">
                    <a:srgbClr val="4472C4">
                      <a:alpha val="40000"/>
                    </a:srgbClr>
                  </a:glow>
                </a:effectLst>
              </a:rPr>
              <a:t>mừng</a:t>
            </a:r>
            <a:r>
              <a:rPr lang="en-US" sz="5400" b="1" spc="50" dirty="0">
                <a:ln w="9525" cmpd="sng">
                  <a:solidFill>
                    <a:srgbClr val="4472C4"/>
                  </a:solidFill>
                  <a:prstDash val="solid"/>
                </a:ln>
                <a:solidFill>
                  <a:srgbClr val="5B9BD5">
                    <a:lumMod val="40000"/>
                    <a:lumOff val="60000"/>
                  </a:srgbClr>
                </a:solidFill>
                <a:effectLst>
                  <a:glow rad="38100">
                    <a:srgbClr val="4472C4">
                      <a:alpha val="40000"/>
                    </a:srgbClr>
                  </a:glow>
                </a:effectLst>
              </a:rPr>
              <a:t> </a:t>
            </a:r>
            <a:r>
              <a:rPr lang="en-US" sz="5400" b="1" spc="50" dirty="0" err="1">
                <a:ln w="9525" cmpd="sng">
                  <a:solidFill>
                    <a:srgbClr val="4472C4"/>
                  </a:solidFill>
                  <a:prstDash val="solid"/>
                </a:ln>
                <a:solidFill>
                  <a:srgbClr val="5B9BD5">
                    <a:lumMod val="40000"/>
                    <a:lumOff val="60000"/>
                  </a:srgbClr>
                </a:solidFill>
                <a:effectLst>
                  <a:glow rad="38100">
                    <a:srgbClr val="4472C4">
                      <a:alpha val="40000"/>
                    </a:srgbClr>
                  </a:glow>
                </a:effectLst>
              </a:rPr>
              <a:t>các</a:t>
            </a:r>
            <a:r>
              <a:rPr lang="en-US" sz="5400" b="1" spc="50" dirty="0">
                <a:ln w="9525" cmpd="sng">
                  <a:solidFill>
                    <a:srgbClr val="4472C4"/>
                  </a:solidFill>
                  <a:prstDash val="solid"/>
                </a:ln>
                <a:solidFill>
                  <a:srgbClr val="5B9BD5">
                    <a:lumMod val="40000"/>
                    <a:lumOff val="60000"/>
                  </a:srgbClr>
                </a:solidFill>
                <a:effectLst>
                  <a:glow rad="38100">
                    <a:srgbClr val="4472C4">
                      <a:alpha val="40000"/>
                    </a:srgbClr>
                  </a:glow>
                </a:effectLst>
              </a:rPr>
              <a:t> </a:t>
            </a:r>
            <a:r>
              <a:rPr lang="en-US" sz="5400" b="1" spc="50" dirty="0" err="1">
                <a:ln w="9525" cmpd="sng">
                  <a:solidFill>
                    <a:srgbClr val="4472C4"/>
                  </a:solidFill>
                  <a:prstDash val="solid"/>
                </a:ln>
                <a:solidFill>
                  <a:srgbClr val="5B9BD5">
                    <a:lumMod val="40000"/>
                    <a:lumOff val="60000"/>
                  </a:srgbClr>
                </a:solidFill>
                <a:effectLst>
                  <a:glow rad="38100">
                    <a:srgbClr val="4472C4">
                      <a:alpha val="40000"/>
                    </a:srgbClr>
                  </a:glow>
                </a:effectLst>
              </a:rPr>
              <a:t>em</a:t>
            </a:r>
            <a:r>
              <a:rPr lang="en-US" sz="5400" b="1" spc="50" dirty="0">
                <a:ln w="9525" cmpd="sng">
                  <a:solidFill>
                    <a:srgbClr val="4472C4"/>
                  </a:solidFill>
                  <a:prstDash val="solid"/>
                </a:ln>
                <a:solidFill>
                  <a:srgbClr val="5B9BD5">
                    <a:lumMod val="40000"/>
                    <a:lumOff val="60000"/>
                  </a:srgbClr>
                </a:solidFill>
                <a:effectLst>
                  <a:glow rad="38100">
                    <a:srgbClr val="4472C4">
                      <a:alpha val="40000"/>
                    </a:srgbClr>
                  </a:glow>
                </a:effectLst>
              </a:rPr>
              <a:t> </a:t>
            </a:r>
            <a:r>
              <a:rPr lang="en-US" sz="5400" b="1" spc="50" dirty="0" err="1">
                <a:ln w="9525" cmpd="sng">
                  <a:solidFill>
                    <a:srgbClr val="4472C4"/>
                  </a:solidFill>
                  <a:prstDash val="solid"/>
                </a:ln>
                <a:solidFill>
                  <a:srgbClr val="5B9BD5">
                    <a:lumMod val="40000"/>
                    <a:lumOff val="60000"/>
                  </a:srgbClr>
                </a:solidFill>
                <a:effectLst>
                  <a:glow rad="38100">
                    <a:srgbClr val="4472C4">
                      <a:alpha val="40000"/>
                    </a:srgbClr>
                  </a:glow>
                </a:effectLst>
              </a:rPr>
              <a:t>đến</a:t>
            </a:r>
            <a:r>
              <a:rPr lang="en-US" sz="5400" b="1" spc="50" dirty="0">
                <a:ln w="9525" cmpd="sng">
                  <a:solidFill>
                    <a:srgbClr val="4472C4"/>
                  </a:solidFill>
                  <a:prstDash val="solid"/>
                </a:ln>
                <a:solidFill>
                  <a:srgbClr val="5B9BD5">
                    <a:lumMod val="40000"/>
                    <a:lumOff val="60000"/>
                  </a:srgbClr>
                </a:solidFill>
                <a:effectLst>
                  <a:glow rad="38100">
                    <a:srgbClr val="4472C4">
                      <a:alpha val="40000"/>
                    </a:srgbClr>
                  </a:glow>
                </a:effectLst>
              </a:rPr>
              <a:t> </a:t>
            </a:r>
            <a:r>
              <a:rPr lang="en-US" sz="5400" b="1" spc="50" dirty="0" err="1">
                <a:ln w="9525" cmpd="sng">
                  <a:solidFill>
                    <a:srgbClr val="4472C4"/>
                  </a:solidFill>
                  <a:prstDash val="solid"/>
                </a:ln>
                <a:solidFill>
                  <a:srgbClr val="5B9BD5">
                    <a:lumMod val="40000"/>
                    <a:lumOff val="60000"/>
                  </a:srgbClr>
                </a:solidFill>
                <a:effectLst>
                  <a:glow rad="38100">
                    <a:srgbClr val="4472C4">
                      <a:alpha val="40000"/>
                    </a:srgbClr>
                  </a:glow>
                </a:effectLst>
              </a:rPr>
              <a:t>với</a:t>
            </a:r>
            <a:r>
              <a:rPr lang="en-US" sz="5400" b="1" spc="50" dirty="0">
                <a:ln w="9525" cmpd="sng">
                  <a:solidFill>
                    <a:srgbClr val="4472C4"/>
                  </a:solidFill>
                  <a:prstDash val="solid"/>
                </a:ln>
                <a:solidFill>
                  <a:srgbClr val="5B9BD5">
                    <a:lumMod val="40000"/>
                    <a:lumOff val="60000"/>
                  </a:srgbClr>
                </a:solidFill>
                <a:effectLst>
                  <a:glow rad="38100">
                    <a:srgbClr val="4472C4">
                      <a:alpha val="40000"/>
                    </a:srgbClr>
                  </a:glow>
                </a:effectLst>
              </a:rPr>
              <a:t> </a:t>
            </a:r>
          </a:p>
          <a:p>
            <a:pPr algn="ctr">
              <a:defRPr/>
            </a:pPr>
            <a:r>
              <a:rPr lang="en-US" sz="5400" b="1" spc="50" dirty="0" err="1">
                <a:ln w="9525" cmpd="sng">
                  <a:solidFill>
                    <a:srgbClr val="4472C4"/>
                  </a:solidFill>
                  <a:prstDash val="solid"/>
                </a:ln>
                <a:solidFill>
                  <a:srgbClr val="5B9BD5">
                    <a:lumMod val="40000"/>
                    <a:lumOff val="60000"/>
                  </a:srgbClr>
                </a:solidFill>
                <a:effectLst>
                  <a:glow rad="38100">
                    <a:srgbClr val="4472C4">
                      <a:alpha val="40000"/>
                    </a:srgbClr>
                  </a:glow>
                </a:effectLst>
              </a:rPr>
              <a:t>tiết</a:t>
            </a:r>
            <a:r>
              <a:rPr lang="en-US" sz="5400" b="1" spc="50" dirty="0">
                <a:ln w="9525" cmpd="sng">
                  <a:solidFill>
                    <a:srgbClr val="4472C4"/>
                  </a:solidFill>
                  <a:prstDash val="solid"/>
                </a:ln>
                <a:solidFill>
                  <a:srgbClr val="5B9BD5">
                    <a:lumMod val="40000"/>
                    <a:lumOff val="60000"/>
                  </a:srgbClr>
                </a:solidFill>
                <a:effectLst>
                  <a:glow rad="38100">
                    <a:srgbClr val="4472C4">
                      <a:alpha val="40000"/>
                    </a:srgbClr>
                  </a:glow>
                </a:effectLst>
              </a:rPr>
              <a:t> </a:t>
            </a:r>
            <a:r>
              <a:rPr lang="en-US" sz="5400" b="1" spc="50" dirty="0" err="1">
                <a:ln w="9525" cmpd="sng">
                  <a:solidFill>
                    <a:srgbClr val="4472C4"/>
                  </a:solidFill>
                  <a:prstDash val="solid"/>
                </a:ln>
                <a:solidFill>
                  <a:srgbClr val="5B9BD5">
                    <a:lumMod val="40000"/>
                    <a:lumOff val="60000"/>
                  </a:srgbClr>
                </a:solidFill>
                <a:effectLst>
                  <a:glow rad="38100">
                    <a:srgbClr val="4472C4">
                      <a:alpha val="40000"/>
                    </a:srgbClr>
                  </a:glow>
                </a:effectLst>
              </a:rPr>
              <a:t>Tiếng</a:t>
            </a:r>
            <a:r>
              <a:rPr lang="en-US" sz="5400" b="1" spc="50" dirty="0">
                <a:ln w="9525" cmpd="sng">
                  <a:solidFill>
                    <a:srgbClr val="4472C4"/>
                  </a:solidFill>
                  <a:prstDash val="solid"/>
                </a:ln>
                <a:solidFill>
                  <a:srgbClr val="5B9BD5">
                    <a:lumMod val="40000"/>
                    <a:lumOff val="60000"/>
                  </a:srgbClr>
                </a:solidFill>
                <a:effectLst>
                  <a:glow rad="38100">
                    <a:srgbClr val="4472C4">
                      <a:alpha val="40000"/>
                    </a:srgbClr>
                  </a:glow>
                </a:effectLst>
              </a:rPr>
              <a:t> </a:t>
            </a:r>
            <a:r>
              <a:rPr lang="en-US" sz="5400" b="1" spc="50" dirty="0" err="1">
                <a:ln w="9525" cmpd="sng">
                  <a:solidFill>
                    <a:srgbClr val="4472C4"/>
                  </a:solidFill>
                  <a:prstDash val="solid"/>
                </a:ln>
                <a:solidFill>
                  <a:srgbClr val="5B9BD5">
                    <a:lumMod val="40000"/>
                    <a:lumOff val="60000"/>
                  </a:srgbClr>
                </a:solidFill>
                <a:effectLst>
                  <a:glow rad="38100">
                    <a:srgbClr val="4472C4">
                      <a:alpha val="40000"/>
                    </a:srgbClr>
                  </a:glow>
                </a:effectLst>
              </a:rPr>
              <a:t>Việt</a:t>
            </a:r>
            <a:r>
              <a:rPr lang="en-US" sz="5400" b="1" spc="50" dirty="0">
                <a:ln w="9525" cmpd="sng">
                  <a:solidFill>
                    <a:srgbClr val="4472C4"/>
                  </a:solidFill>
                  <a:prstDash val="solid"/>
                </a:ln>
                <a:solidFill>
                  <a:srgbClr val="5B9BD5">
                    <a:lumMod val="40000"/>
                    <a:lumOff val="60000"/>
                  </a:srgbClr>
                </a:solidFill>
                <a:effectLst>
                  <a:glow rad="38100">
                    <a:srgbClr val="4472C4">
                      <a:alpha val="40000"/>
                    </a:srgbClr>
                  </a:glow>
                </a:effectLst>
              </a:rPr>
              <a:t> – </a:t>
            </a:r>
            <a:r>
              <a:rPr lang="en-US" sz="5400" b="1" spc="50" dirty="0" err="1">
                <a:ln w="9525" cmpd="sng">
                  <a:solidFill>
                    <a:srgbClr val="4472C4"/>
                  </a:solidFill>
                  <a:prstDash val="solid"/>
                </a:ln>
                <a:solidFill>
                  <a:srgbClr val="5B9BD5">
                    <a:lumMod val="40000"/>
                    <a:lumOff val="60000"/>
                  </a:srgbClr>
                </a:solidFill>
                <a:effectLst>
                  <a:glow rad="38100">
                    <a:srgbClr val="4472C4">
                      <a:alpha val="40000"/>
                    </a:srgbClr>
                  </a:glow>
                </a:effectLst>
              </a:rPr>
              <a:t>lớp</a:t>
            </a:r>
            <a:r>
              <a:rPr lang="en-US" sz="5400" b="1" spc="50" dirty="0">
                <a:ln w="9525" cmpd="sng">
                  <a:solidFill>
                    <a:srgbClr val="4472C4"/>
                  </a:solidFill>
                  <a:prstDash val="solid"/>
                </a:ln>
                <a:solidFill>
                  <a:srgbClr val="5B9BD5">
                    <a:lumMod val="40000"/>
                    <a:lumOff val="60000"/>
                  </a:srgbClr>
                </a:solidFill>
                <a:effectLst>
                  <a:glow rad="38100">
                    <a:srgbClr val="4472C4">
                      <a:alpha val="40000"/>
                    </a:srgbClr>
                  </a:glow>
                </a:effectLst>
              </a:rPr>
              <a:t> 2</a:t>
            </a:r>
          </a:p>
        </p:txBody>
      </p:sp>
    </p:spTree>
    <p:extLst>
      <p:ext uri="{BB962C8B-B14F-4D97-AF65-F5344CB8AC3E}">
        <p14:creationId xmlns:p14="http://schemas.microsoft.com/office/powerpoint/2010/main" val="37966442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ext Box 5"/>
          <p:cNvSpPr txBox="1"/>
          <p:nvPr/>
        </p:nvSpPr>
        <p:spPr>
          <a:xfrm>
            <a:off x="1656523" y="695310"/>
            <a:ext cx="985961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mn-ea"/>
                <a:cs typeface="Arial-Rounded" panose="020B0500000000000000" pitchFamily="34" charset="0"/>
              </a:rPr>
              <a:t>1. </a:t>
            </a:r>
            <a:r>
              <a:rPr kumimoji="0" lang="en-US" sz="3200" b="1" i="0" u="none" strike="noStrike" kern="1200" cap="none" spc="0" normalizeH="0" baseline="0" noProof="0" dirty="0" err="1">
                <a:ln>
                  <a:noFill/>
                </a:ln>
                <a:solidFill>
                  <a:srgbClr val="002060"/>
                </a:solidFill>
                <a:effectLst/>
                <a:uLnTx/>
                <a:uFillTx/>
                <a:latin typeface="Arial-Rounded" panose="020B0500000000000000" pitchFamily="34" charset="0"/>
                <a:ea typeface="+mn-ea"/>
                <a:cs typeface="Arial-Rounded" panose="020B0500000000000000" pitchFamily="34" charset="0"/>
              </a:rPr>
              <a:t>Nói</a:t>
            </a: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mn-ea"/>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Arial-Rounded" panose="020B0500000000000000" pitchFamily="34" charset="0"/>
                <a:ea typeface="+mn-ea"/>
                <a:cs typeface="Arial-Rounded" panose="020B0500000000000000" pitchFamily="34" charset="0"/>
              </a:rPr>
              <a:t>về</a:t>
            </a: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mn-ea"/>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Arial-Rounded" panose="020B0500000000000000" pitchFamily="34" charset="0"/>
                <a:ea typeface="+mn-ea"/>
                <a:cs typeface="Arial-Rounded" panose="020B0500000000000000" pitchFamily="34" charset="0"/>
              </a:rPr>
              <a:t>những</a:t>
            </a: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mn-ea"/>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Arial-Rounded" panose="020B0500000000000000" pitchFamily="34" charset="0"/>
                <a:ea typeface="+mn-ea"/>
                <a:cs typeface="Arial-Rounded" panose="020B0500000000000000" pitchFamily="34" charset="0"/>
              </a:rPr>
              <a:t>việc</a:t>
            </a: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mn-ea"/>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Arial-Rounded" panose="020B0500000000000000" pitchFamily="34" charset="0"/>
                <a:ea typeface="+mn-ea"/>
                <a:cs typeface="Arial-Rounded" panose="020B0500000000000000" pitchFamily="34" charset="0"/>
              </a:rPr>
              <a:t>anh</a:t>
            </a: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mn-ea"/>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Arial-Rounded" panose="020B0500000000000000" pitchFamily="34" charset="0"/>
                <a:ea typeface="+mn-ea"/>
                <a:cs typeface="Arial-Rounded" panose="020B0500000000000000" pitchFamily="34" charset="0"/>
              </a:rPr>
              <a:t>chị</a:t>
            </a: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mn-ea"/>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Arial-Rounded" panose="020B0500000000000000" pitchFamily="34" charset="0"/>
                <a:ea typeface="+mn-ea"/>
                <a:cs typeface="Arial-Rounded" panose="020B0500000000000000" pitchFamily="34" charset="0"/>
              </a:rPr>
              <a:t>thường</a:t>
            </a: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mn-ea"/>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Arial-Rounded" panose="020B0500000000000000" pitchFamily="34" charset="0"/>
                <a:ea typeface="+mn-ea"/>
                <a:cs typeface="Arial-Rounded" panose="020B0500000000000000" pitchFamily="34" charset="0"/>
              </a:rPr>
              <a:t>làm</a:t>
            </a: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mn-ea"/>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Arial-Rounded" panose="020B0500000000000000" pitchFamily="34" charset="0"/>
                <a:ea typeface="+mn-ea"/>
                <a:cs typeface="Arial-Rounded" panose="020B0500000000000000" pitchFamily="34" charset="0"/>
              </a:rPr>
              <a:t>cho</a:t>
            </a: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mn-ea"/>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Arial-Rounded" panose="020B0500000000000000" pitchFamily="34" charset="0"/>
                <a:ea typeface="+mn-ea"/>
                <a:cs typeface="Arial-Rounded" panose="020B0500000000000000" pitchFamily="34" charset="0"/>
              </a:rPr>
              <a:t>em</a:t>
            </a:r>
            <a:endPar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mn-ea"/>
              <a:cs typeface="Arial-Rounded" panose="020B0500000000000000" pitchFamily="34" charset="0"/>
            </a:endParaRPr>
          </a:p>
        </p:txBody>
      </p:sp>
      <p:sp>
        <p:nvSpPr>
          <p:cNvPr id="5" name="Speech Bubble: Rectangle with Corners Rounded 4">
            <a:extLst>
              <a:ext uri="{FF2B5EF4-FFF2-40B4-BE49-F238E27FC236}">
                <a16:creationId xmlns:a16="http://schemas.microsoft.com/office/drawing/2014/main" id="{BCF9ACDA-62D9-4AD5-9DBB-A8C78BB37488}"/>
              </a:ext>
            </a:extLst>
          </p:cNvPr>
          <p:cNvSpPr/>
          <p:nvPr/>
        </p:nvSpPr>
        <p:spPr>
          <a:xfrm>
            <a:off x="2663687" y="1651889"/>
            <a:ext cx="8393377" cy="2732567"/>
          </a:xfrm>
          <a:prstGeom prst="wedgeRoundRectCallout">
            <a:avLst/>
          </a:pr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Anh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endPar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Anh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đưa</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endPar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Anh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xúc</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cơm</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ăn</a:t>
            </a:r>
            <a:endPar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Anh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chăm</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bị</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ốm</a:t>
            </a:r>
            <a:endPar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4621" y="232189"/>
            <a:ext cx="10209064" cy="615867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412296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3827144" y="138430"/>
            <a:ext cx="5458523"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ea typeface="+mn-ea"/>
                <a:cs typeface="Arial-Rounded" panose="020B0500000000000000" pitchFamily="34" charset="0"/>
              </a:rPr>
              <a:t>Sự</a:t>
            </a:r>
            <a:r>
              <a:rPr kumimoji="0" lang="en-US" sz="4000" b="1" i="0" u="none" strike="noStrike" kern="1200" cap="none" spc="0" normalizeH="0" baseline="0" noProof="0" dirty="0">
                <a:ln>
                  <a:noFill/>
                </a:ln>
                <a:solidFill>
                  <a:srgbClr val="FF0000"/>
                </a:solidFill>
                <a:effectLst/>
                <a:uLnTx/>
                <a:uFillTx/>
                <a:ea typeface="+mn-ea"/>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ea typeface="+mn-ea"/>
                <a:cs typeface="Arial-Rounded" panose="020B0500000000000000" pitchFamily="34" charset="0"/>
              </a:rPr>
              <a:t>tích</a:t>
            </a:r>
            <a:r>
              <a:rPr kumimoji="0" lang="en-US" sz="4000" b="1" i="0" u="none" strike="noStrike" kern="1200" cap="none" spc="0" normalizeH="0" baseline="0" noProof="0" dirty="0">
                <a:ln>
                  <a:noFill/>
                </a:ln>
                <a:solidFill>
                  <a:srgbClr val="FF0000"/>
                </a:solidFill>
                <a:effectLst/>
                <a:uLnTx/>
                <a:uFillTx/>
                <a:ea typeface="+mn-ea"/>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ea typeface="+mn-ea"/>
                <a:cs typeface="Arial-Rounded" panose="020B0500000000000000" pitchFamily="34" charset="0"/>
              </a:rPr>
              <a:t>hoa</a:t>
            </a:r>
            <a:r>
              <a:rPr kumimoji="0" lang="en-US" sz="4000" b="1" i="0" u="none" strike="noStrike" kern="1200" cap="none" spc="0" normalizeH="0" baseline="0" noProof="0" dirty="0">
                <a:ln>
                  <a:noFill/>
                </a:ln>
                <a:solidFill>
                  <a:srgbClr val="FF0000"/>
                </a:solidFill>
                <a:effectLst/>
                <a:uLnTx/>
                <a:uFillTx/>
                <a:ea typeface="+mn-ea"/>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ea typeface="+mn-ea"/>
                <a:cs typeface="Arial-Rounded" panose="020B0500000000000000" pitchFamily="34" charset="0"/>
              </a:rPr>
              <a:t>tỉ</a:t>
            </a:r>
            <a:r>
              <a:rPr kumimoji="0" lang="en-US" sz="4000" b="1" i="0" u="none" strike="noStrike" kern="1200" cap="none" spc="0" normalizeH="0" baseline="0" noProof="0" dirty="0">
                <a:ln>
                  <a:noFill/>
                </a:ln>
                <a:solidFill>
                  <a:srgbClr val="FF0000"/>
                </a:solidFill>
                <a:effectLst/>
                <a:uLnTx/>
                <a:uFillTx/>
                <a:ea typeface="+mn-ea"/>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ea typeface="+mn-ea"/>
                <a:cs typeface="Arial-Rounded" panose="020B0500000000000000" pitchFamily="34" charset="0"/>
              </a:rPr>
              <a:t>muội</a:t>
            </a:r>
            <a:endParaRPr kumimoji="0" lang="en-US" sz="4000" b="1" i="0" u="none" strike="noStrike" kern="1200" cap="none" spc="0" normalizeH="0" baseline="0" noProof="0" dirty="0">
              <a:ln>
                <a:noFill/>
              </a:ln>
              <a:solidFill>
                <a:srgbClr val="FF0000"/>
              </a:solidFill>
              <a:effectLst/>
              <a:uLnTx/>
              <a:uFillTx/>
              <a:ea typeface="+mn-ea"/>
              <a:cs typeface="Arial-Rounded" panose="020B0500000000000000" pitchFamily="34" charset="0"/>
            </a:endParaRPr>
          </a:p>
        </p:txBody>
      </p:sp>
      <p:sp>
        <p:nvSpPr>
          <p:cNvPr id="15" name="Cloud 14"/>
          <p:cNvSpPr/>
          <p:nvPr/>
        </p:nvSpPr>
        <p:spPr>
          <a:xfrm>
            <a:off x="313289" y="-115911"/>
            <a:ext cx="1998345" cy="84518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ea typeface="Arial-Rounded" panose="020B0500000000000000" pitchFamily="34" charset="0"/>
                <a:cs typeface="Arial-Rounded" panose="020B0500000000000000" pitchFamily="34" charset="0"/>
              </a:rPr>
              <a:t>Đọc mẫu</a:t>
            </a:r>
          </a:p>
        </p:txBody>
      </p:sp>
      <p:sp>
        <p:nvSpPr>
          <p:cNvPr id="2" name="TextBox 1">
            <a:extLst>
              <a:ext uri="{FF2B5EF4-FFF2-40B4-BE49-F238E27FC236}">
                <a16:creationId xmlns:a16="http://schemas.microsoft.com/office/drawing/2014/main" id="{8B536578-577B-4BDB-9D78-DB8B17D9EDD5}"/>
              </a:ext>
            </a:extLst>
          </p:cNvPr>
          <p:cNvSpPr txBox="1"/>
          <p:nvPr/>
        </p:nvSpPr>
        <p:spPr>
          <a:xfrm>
            <a:off x="206063" y="729274"/>
            <a:ext cx="11694016"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xưa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mồ</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côi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sống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ngôi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sườn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núi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thương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cũng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nhường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Đêm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ù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ù</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lùa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vòng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rét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choàng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lấy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cười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rúc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rích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Ấm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quá</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chặt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thì</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bảo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hồng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to,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mãi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nhau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nhé</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gật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Hai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cứ</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nhau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ngủ</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0F2F16B0-87CF-4FBB-B148-A50021D2B0D8}"/>
              </a:ext>
            </a:extLst>
          </p:cNvPr>
          <p:cNvPicPr>
            <a:picLocks noChangeAspect="1"/>
          </p:cNvPicPr>
          <p:nvPr/>
        </p:nvPicPr>
        <p:blipFill>
          <a:blip r:embed="rId3"/>
          <a:stretch>
            <a:fillRect/>
          </a:stretch>
        </p:blipFill>
        <p:spPr>
          <a:xfrm>
            <a:off x="8003110" y="1498560"/>
            <a:ext cx="3281362" cy="1865873"/>
          </a:xfrm>
          <a:prstGeom prst="rect">
            <a:avLst/>
          </a:prstGeom>
        </p:spPr>
      </p:pic>
      <p:sp>
        <p:nvSpPr>
          <p:cNvPr id="3" name="TextBox 2"/>
          <p:cNvSpPr txBox="1"/>
          <p:nvPr/>
        </p:nvSpPr>
        <p:spPr>
          <a:xfrm>
            <a:off x="180305" y="4180072"/>
            <a:ext cx="11803276" cy="2308324"/>
          </a:xfrm>
          <a:prstGeom prst="rect">
            <a:avLst/>
          </a:prstGeom>
          <a:noFill/>
        </p:spPr>
        <p:txBody>
          <a:bodyPr wrap="square" rtlCol="0">
            <a:spAutoFit/>
          </a:bodyPr>
          <a:lstStyle/>
          <a:p>
            <a:pPr lvl="0">
              <a:defRPr/>
            </a:pP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Năm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ấy</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nước</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lũ</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dâng</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cao</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cõng</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chạy</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theo</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dân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làng</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đến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nơi</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an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toàn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Hai</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bàn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chân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rớm</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máu</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Thấy</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vậy</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Bụt</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thương</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lắm</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Bụt</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liền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phẩy</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chiếc</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quạt</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thần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Kì</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lạ</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thay</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bàn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chân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bỗng</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lành</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hẳn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Nơi</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bàn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chân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đi</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qua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mọc</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lên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khóm</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đỏ</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thắm</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kết</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thành</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chùm</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bông</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lớn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che</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chở</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nụ</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bé</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Chúng</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cũng</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đẹp</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như</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tình</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Na.</a:t>
            </a:r>
          </a:p>
          <a:p>
            <a:pPr lvl="0">
              <a:defRPr/>
            </a:pP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Dân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làng</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đặt</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tên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loài</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ấy</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tỉ</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muội</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6556405" y="6303729"/>
            <a:ext cx="3652824" cy="461665"/>
          </a:xfrm>
          <a:prstGeom prst="rect">
            <a:avLst/>
          </a:prstGeom>
          <a:noFill/>
        </p:spPr>
        <p:txBody>
          <a:bodyPr wrap="square" rtlCol="0">
            <a:spAutoFit/>
          </a:bodyPr>
          <a:lstStyle/>
          <a:p>
            <a:r>
              <a:rPr lang="en-US" sz="2400" i="1" dirty="0" smtClean="0">
                <a:latin typeface="Times New Roman" panose="02020603050405020304" pitchFamily="18" charset="0"/>
                <a:cs typeface="Times New Roman" panose="02020603050405020304" pitchFamily="18" charset="0"/>
              </a:rPr>
              <a:t>(Theo </a:t>
            </a:r>
            <a:r>
              <a:rPr lang="en-US" sz="2400" i="1" dirty="0" err="1" smtClean="0">
                <a:latin typeface="Times New Roman" panose="02020603050405020304" pitchFamily="18" charset="0"/>
                <a:cs typeface="Times New Roman" panose="02020603050405020304" pitchFamily="18" charset="0"/>
              </a:rPr>
              <a:t>Trần</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Mạnh</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Hùng</a:t>
            </a:r>
            <a:r>
              <a:rPr lang="en-US" sz="2400" i="1" dirty="0" smtClean="0">
                <a:latin typeface="Times New Roman" panose="02020603050405020304" pitchFamily="18" charset="0"/>
                <a:cs typeface="Times New Roman" panose="02020603050405020304" pitchFamily="18" charset="0"/>
              </a:rPr>
              <a:t>)</a:t>
            </a:r>
            <a:endParaRPr lang="en-US" sz="2400" i="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3827144" y="138430"/>
            <a:ext cx="5458523"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ea typeface="+mn-ea"/>
                <a:cs typeface="Arial-Rounded" panose="020B0500000000000000" pitchFamily="34" charset="0"/>
              </a:rPr>
              <a:t>Sự</a:t>
            </a:r>
            <a:r>
              <a:rPr kumimoji="0" lang="en-US" sz="4000" b="1" i="0" u="none" strike="noStrike" kern="1200" cap="none" spc="0" normalizeH="0" baseline="0" noProof="0" dirty="0">
                <a:ln>
                  <a:noFill/>
                </a:ln>
                <a:solidFill>
                  <a:srgbClr val="FF0000"/>
                </a:solidFill>
                <a:effectLst/>
                <a:uLnTx/>
                <a:uFillTx/>
                <a:ea typeface="+mn-ea"/>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ea typeface="+mn-ea"/>
                <a:cs typeface="Arial-Rounded" panose="020B0500000000000000" pitchFamily="34" charset="0"/>
              </a:rPr>
              <a:t>tích</a:t>
            </a:r>
            <a:r>
              <a:rPr kumimoji="0" lang="en-US" sz="4000" b="1" i="0" u="none" strike="noStrike" kern="1200" cap="none" spc="0" normalizeH="0" baseline="0" noProof="0" dirty="0">
                <a:ln>
                  <a:noFill/>
                </a:ln>
                <a:solidFill>
                  <a:srgbClr val="FF0000"/>
                </a:solidFill>
                <a:effectLst/>
                <a:uLnTx/>
                <a:uFillTx/>
                <a:ea typeface="+mn-ea"/>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ea typeface="+mn-ea"/>
                <a:cs typeface="Arial-Rounded" panose="020B0500000000000000" pitchFamily="34" charset="0"/>
              </a:rPr>
              <a:t>hoa</a:t>
            </a:r>
            <a:r>
              <a:rPr kumimoji="0" lang="en-US" sz="4000" b="1" i="0" u="none" strike="noStrike" kern="1200" cap="none" spc="0" normalizeH="0" baseline="0" noProof="0" dirty="0">
                <a:ln>
                  <a:noFill/>
                </a:ln>
                <a:solidFill>
                  <a:srgbClr val="FF0000"/>
                </a:solidFill>
                <a:effectLst/>
                <a:uLnTx/>
                <a:uFillTx/>
                <a:ea typeface="+mn-ea"/>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ea typeface="+mn-ea"/>
                <a:cs typeface="Arial-Rounded" panose="020B0500000000000000" pitchFamily="34" charset="0"/>
              </a:rPr>
              <a:t>tỉ</a:t>
            </a:r>
            <a:r>
              <a:rPr kumimoji="0" lang="en-US" sz="4000" b="1" i="0" u="none" strike="noStrike" kern="1200" cap="none" spc="0" normalizeH="0" baseline="0" noProof="0" dirty="0">
                <a:ln>
                  <a:noFill/>
                </a:ln>
                <a:solidFill>
                  <a:srgbClr val="FF0000"/>
                </a:solidFill>
                <a:effectLst/>
                <a:uLnTx/>
                <a:uFillTx/>
                <a:ea typeface="+mn-ea"/>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ea typeface="+mn-ea"/>
                <a:cs typeface="Arial-Rounded" panose="020B0500000000000000" pitchFamily="34" charset="0"/>
              </a:rPr>
              <a:t>muội</a:t>
            </a:r>
            <a:endParaRPr kumimoji="0" lang="en-US" sz="4000" b="1" i="0" u="none" strike="noStrike" kern="1200" cap="none" spc="0" normalizeH="0" baseline="0" noProof="0" dirty="0">
              <a:ln>
                <a:noFill/>
              </a:ln>
              <a:solidFill>
                <a:srgbClr val="FF0000"/>
              </a:solidFill>
              <a:effectLst/>
              <a:uLnTx/>
              <a:uFillTx/>
              <a:ea typeface="+mn-ea"/>
              <a:cs typeface="Arial-Rounded" panose="020B0500000000000000" pitchFamily="34" charset="0"/>
            </a:endParaRPr>
          </a:p>
        </p:txBody>
      </p:sp>
      <p:sp>
        <p:nvSpPr>
          <p:cNvPr id="2" name="TextBox 1">
            <a:extLst>
              <a:ext uri="{FF2B5EF4-FFF2-40B4-BE49-F238E27FC236}">
                <a16:creationId xmlns:a16="http://schemas.microsoft.com/office/drawing/2014/main" id="{8B536578-577B-4BDB-9D78-DB8B17D9EDD5}"/>
              </a:ext>
            </a:extLst>
          </p:cNvPr>
          <p:cNvSpPr txBox="1"/>
          <p:nvPr/>
        </p:nvSpPr>
        <p:spPr>
          <a:xfrm>
            <a:off x="206063" y="729274"/>
            <a:ext cx="11694016"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xưa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mồ</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côi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sống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ngôi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sng"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sườn</a:t>
            </a:r>
            <a:r>
              <a:rPr kumimoji="0" lang="en-US" sz="2400" b="0" i="0" u="sng"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sng"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núi</a:t>
            </a:r>
            <a:r>
              <a:rPr kumimoji="0" lang="en-US" sz="2400" b="0" i="0" u="sng"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thương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cũng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nhường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Đêm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ù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ù</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lùa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vòng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rét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Na </a:t>
            </a:r>
            <a:r>
              <a:rPr kumimoji="0" lang="en-US" sz="2400" b="0" i="0" u="sng"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ôm</a:t>
            </a:r>
            <a:r>
              <a:rPr kumimoji="0" lang="en-US" sz="2400" b="0" i="0" u="sng"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sng"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choàng</a:t>
            </a:r>
            <a:r>
              <a:rPr kumimoji="0" lang="en-US" sz="2400" b="0" i="0" u="sng"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lấy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cười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rúc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rích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Ấm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quá</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chặt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thì</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bảo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hồng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to,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mãi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nhau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nhé</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gật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Hai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cứ</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nhau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ngủ</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0F2F16B0-87CF-4FBB-B148-A50021D2B0D8}"/>
              </a:ext>
            </a:extLst>
          </p:cNvPr>
          <p:cNvPicPr>
            <a:picLocks noChangeAspect="1"/>
          </p:cNvPicPr>
          <p:nvPr/>
        </p:nvPicPr>
        <p:blipFill>
          <a:blip r:embed="rId3"/>
          <a:stretch>
            <a:fillRect/>
          </a:stretch>
        </p:blipFill>
        <p:spPr>
          <a:xfrm>
            <a:off x="8003110" y="1498560"/>
            <a:ext cx="3281362" cy="1865873"/>
          </a:xfrm>
          <a:prstGeom prst="rect">
            <a:avLst/>
          </a:prstGeom>
        </p:spPr>
      </p:pic>
      <p:sp>
        <p:nvSpPr>
          <p:cNvPr id="3" name="TextBox 2"/>
          <p:cNvSpPr txBox="1"/>
          <p:nvPr/>
        </p:nvSpPr>
        <p:spPr>
          <a:xfrm>
            <a:off x="180305" y="4180072"/>
            <a:ext cx="11803276" cy="2308324"/>
          </a:xfrm>
          <a:prstGeom prst="rect">
            <a:avLst/>
          </a:prstGeom>
          <a:noFill/>
        </p:spPr>
        <p:txBody>
          <a:bodyPr wrap="square" rtlCol="0">
            <a:spAutoFit/>
          </a:bodyPr>
          <a:lstStyle/>
          <a:p>
            <a:pPr lvl="0">
              <a:defRPr/>
            </a:pP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Năm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ấy</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nước</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lũ</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dâng</a:t>
            </a:r>
            <a:r>
              <a:rPr lang="en-US" sz="2400"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cao</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cõng</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chạy</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theo</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dân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làng</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đến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nơi</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an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toàn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Hai</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bàn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chân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rớm</a:t>
            </a:r>
            <a:r>
              <a:rPr lang="en-US" sz="2400"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máu</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Thấy</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vậy</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Bụt</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thương</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lắm</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Bụt</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liền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phẩy</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chiếc</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quạt</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thần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Kì</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lạ</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thay</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bàn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chân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bỗng</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lành</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hẳn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Nơi</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bàn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chân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đi</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qua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mọc</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lên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khóm</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đỏ</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thắm</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kết</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thành</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chùm</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bông</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lớn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che</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chở</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nụ</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bé</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Chúng</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cũng</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đẹp</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như</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tình</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Na.</a:t>
            </a:r>
          </a:p>
          <a:p>
            <a:pPr lvl="0">
              <a:defRPr/>
            </a:pP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Dân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làng</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đặt</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tên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loài</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ấy</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tỉ</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muội</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6556405" y="6303729"/>
            <a:ext cx="3652824" cy="461665"/>
          </a:xfrm>
          <a:prstGeom prst="rect">
            <a:avLst/>
          </a:prstGeom>
          <a:noFill/>
        </p:spPr>
        <p:txBody>
          <a:bodyPr wrap="square" rtlCol="0">
            <a:spAutoFit/>
          </a:bodyPr>
          <a:lstStyle/>
          <a:p>
            <a:r>
              <a:rPr lang="en-US" sz="2400" i="1" dirty="0" smtClean="0">
                <a:latin typeface="Times New Roman" panose="02020603050405020304" pitchFamily="18" charset="0"/>
                <a:cs typeface="Times New Roman" panose="02020603050405020304" pitchFamily="18" charset="0"/>
              </a:rPr>
              <a:t>(Theo </a:t>
            </a:r>
            <a:r>
              <a:rPr lang="en-US" sz="2400" i="1" dirty="0" err="1" smtClean="0">
                <a:latin typeface="Times New Roman" panose="02020603050405020304" pitchFamily="18" charset="0"/>
                <a:cs typeface="Times New Roman" panose="02020603050405020304" pitchFamily="18" charset="0"/>
              </a:rPr>
              <a:t>Trần</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Mạnh</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Hùng</a:t>
            </a:r>
            <a:r>
              <a:rPr lang="en-US" sz="2400" i="1" dirty="0" smtClean="0">
                <a:latin typeface="Times New Roman" panose="02020603050405020304" pitchFamily="18" charset="0"/>
                <a:cs typeface="Times New Roman" panose="02020603050405020304" pitchFamily="18" charset="0"/>
              </a:rPr>
              <a:t>)</a:t>
            </a:r>
            <a:endParaRPr lang="en-US" sz="2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22711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3827144" y="138430"/>
            <a:ext cx="5458523" cy="706755"/>
          </a:xfrm>
          <a:prstGeom prst="rect">
            <a:avLst/>
          </a:prstGeom>
          <a:noFill/>
        </p:spPr>
        <p:txBody>
          <a:bodyPr wrap="square" rtlCol="0">
            <a:spAutoFit/>
          </a:bodyPr>
          <a:lstStyle/>
          <a:p>
            <a:pPr algn="ctr">
              <a:defRPr/>
            </a:pPr>
            <a:r>
              <a:rPr lang="en-US" sz="4000" b="1" dirty="0" err="1">
                <a:solidFill>
                  <a:srgbClr val="FF0000"/>
                </a:solidFill>
                <a:latin typeface="Times New Roman" panose="02020603050405020304" pitchFamily="18" charset="0"/>
                <a:cs typeface="Times New Roman" panose="02020603050405020304" pitchFamily="18" charset="0"/>
              </a:rPr>
              <a:t>Sự</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tích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hoa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tỉ</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muội</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8B536578-577B-4BDB-9D78-DB8B17D9EDD5}"/>
              </a:ext>
            </a:extLst>
          </p:cNvPr>
          <p:cNvSpPr txBox="1"/>
          <p:nvPr/>
        </p:nvSpPr>
        <p:spPr>
          <a:xfrm>
            <a:off x="206063" y="729274"/>
            <a:ext cx="11694016" cy="3416320"/>
          </a:xfrm>
          <a:prstGeom prst="rect">
            <a:avLst/>
          </a:prstGeom>
          <a:noFill/>
        </p:spPr>
        <p:txBody>
          <a:bodyPr wrap="square" rtlCol="0">
            <a:spAutoFit/>
          </a:bodyPr>
          <a:lstStyle/>
          <a:p>
            <a:pPr>
              <a:defRPr/>
            </a:pP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Ngày</a:t>
            </a:r>
            <a:r>
              <a:rPr lang="en-US" sz="24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xưa</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hai</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Na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mồ</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côi</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cha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mẹ</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sống</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ngôi</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nhà</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bên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sườn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núi</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thương</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Na,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cái</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cũng</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nhường</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Đêm</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đông</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gió</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ù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ù</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lùa</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vào</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nhà</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vòng</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tay</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ôm</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a:p>
            <a:pPr marL="285750" indent="-285750">
              <a:buFontTx/>
              <a:buChar char="-"/>
              <a:defRPr/>
            </a:pP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rét</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không</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a:p>
            <a:pPr>
              <a:defRPr/>
            </a:pP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Na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ôm</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choàng</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lấy</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cười</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rúc</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rích</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a:p>
            <a:pPr marL="285750" indent="-285750">
              <a:buFontTx/>
              <a:buChar char="-"/>
              <a:defRPr/>
            </a:pP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Ấm</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quá</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a:p>
            <a:pPr>
              <a:defRPr/>
            </a:pP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ôm</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chặt</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hơn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thầm</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thì</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a:p>
            <a:pPr marL="285750" indent="-285750">
              <a:buFontTx/>
              <a:buChar char="-"/>
              <a:defRPr/>
            </a:pP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Mẹ</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bảo</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mình</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hai</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bông</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hồng</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bông</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to,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bông</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mình</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mãi</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bên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nhau</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nhé</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a:p>
            <a:pPr>
              <a:defRPr/>
            </a:pP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Na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gật</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đầu</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Hai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cứ</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thế</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ôm</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nhau</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ngủ</a:t>
            </a:r>
            <a:r>
              <a:rPr lang="en-US" sz="24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0F2F16B0-87CF-4FBB-B148-A50021D2B0D8}"/>
              </a:ext>
            </a:extLst>
          </p:cNvPr>
          <p:cNvPicPr>
            <a:picLocks noChangeAspect="1"/>
          </p:cNvPicPr>
          <p:nvPr/>
        </p:nvPicPr>
        <p:blipFill>
          <a:blip r:embed="rId3"/>
          <a:stretch>
            <a:fillRect/>
          </a:stretch>
        </p:blipFill>
        <p:spPr>
          <a:xfrm>
            <a:off x="8003110" y="1498560"/>
            <a:ext cx="3281362" cy="1865873"/>
          </a:xfrm>
          <a:prstGeom prst="rect">
            <a:avLst/>
          </a:prstGeom>
        </p:spPr>
      </p:pic>
      <p:sp>
        <p:nvSpPr>
          <p:cNvPr id="3" name="TextBox 2"/>
          <p:cNvSpPr txBox="1"/>
          <p:nvPr/>
        </p:nvSpPr>
        <p:spPr>
          <a:xfrm>
            <a:off x="323572" y="4336109"/>
            <a:ext cx="11803276" cy="2308324"/>
          </a:xfrm>
          <a:prstGeom prst="rect">
            <a:avLst/>
          </a:prstGeom>
          <a:noFill/>
        </p:spPr>
        <p:txBody>
          <a:bodyPr wrap="square" rtlCol="0">
            <a:spAutoFit/>
          </a:bodyPr>
          <a:lstStyle/>
          <a:p>
            <a:pPr>
              <a:defRPr/>
            </a:pPr>
            <a:r>
              <a:rPr lang="en-US" sz="24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smtClean="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Năm </a:t>
            </a:r>
            <a:r>
              <a:rPr lang="en-US" sz="2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ấy</a:t>
            </a:r>
            <a:r>
              <a:rPr lang="en-US" sz="2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nước</a:t>
            </a:r>
            <a:r>
              <a:rPr lang="en-US" sz="2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lũ</a:t>
            </a:r>
            <a:r>
              <a:rPr lang="en-US" sz="2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dâng</a:t>
            </a:r>
            <a:r>
              <a:rPr lang="en-US" sz="2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cao</a:t>
            </a:r>
            <a:r>
              <a:rPr lang="en-US" sz="2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2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cõng</a:t>
            </a:r>
            <a:r>
              <a:rPr lang="en-US" sz="2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chạy</a:t>
            </a:r>
            <a:r>
              <a:rPr lang="en-US" sz="2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theo</a:t>
            </a:r>
            <a:r>
              <a:rPr lang="en-US" sz="2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dân</a:t>
            </a:r>
            <a:r>
              <a:rPr lang="en-US" sz="2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làng</a:t>
            </a:r>
            <a:r>
              <a:rPr lang="en-US" sz="2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đến</a:t>
            </a:r>
            <a:r>
              <a:rPr lang="en-US" sz="2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nơi</a:t>
            </a:r>
            <a:r>
              <a:rPr lang="en-US" sz="2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an </a:t>
            </a:r>
            <a:r>
              <a:rPr lang="en-US" sz="2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toàn</a:t>
            </a:r>
            <a:r>
              <a:rPr lang="en-US" sz="2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Hai</a:t>
            </a:r>
            <a:r>
              <a:rPr lang="en-US" sz="2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bàn</a:t>
            </a:r>
            <a:r>
              <a:rPr lang="en-US" sz="2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chân</a:t>
            </a:r>
            <a:r>
              <a:rPr lang="en-US" sz="2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2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rớm</a:t>
            </a:r>
            <a:r>
              <a:rPr lang="en-US" sz="2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máu</a:t>
            </a:r>
            <a:r>
              <a:rPr lang="en-US" sz="2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Thấy</a:t>
            </a:r>
            <a:r>
              <a:rPr lang="en-US" sz="2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vậy</a:t>
            </a:r>
            <a:r>
              <a:rPr lang="en-US" sz="2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Bụt</a:t>
            </a:r>
            <a:r>
              <a:rPr lang="en-US" sz="2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thương</a:t>
            </a:r>
            <a:r>
              <a:rPr lang="en-US" sz="2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lắm</a:t>
            </a:r>
            <a:r>
              <a:rPr lang="en-US" sz="2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Bụt</a:t>
            </a:r>
            <a:r>
              <a:rPr lang="en-US" sz="2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liền</a:t>
            </a:r>
            <a:r>
              <a:rPr lang="en-US" sz="2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phẩy</a:t>
            </a:r>
            <a:r>
              <a:rPr lang="en-US" sz="2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chiếc</a:t>
            </a:r>
            <a:r>
              <a:rPr lang="en-US" sz="2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quạt</a:t>
            </a:r>
            <a:r>
              <a:rPr lang="en-US" sz="2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thần</a:t>
            </a:r>
            <a:r>
              <a:rPr lang="en-US" sz="2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Kì</a:t>
            </a:r>
            <a:r>
              <a:rPr lang="en-US" sz="2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lạ</a:t>
            </a:r>
            <a:r>
              <a:rPr lang="en-US" sz="2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thay</a:t>
            </a:r>
            <a:r>
              <a:rPr lang="en-US" sz="2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bàn</a:t>
            </a:r>
            <a:r>
              <a:rPr lang="en-US" sz="2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chân</a:t>
            </a:r>
            <a:r>
              <a:rPr lang="en-US" sz="2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2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bỗng</a:t>
            </a:r>
            <a:r>
              <a:rPr lang="en-US" sz="2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lành</a:t>
            </a:r>
            <a:r>
              <a:rPr lang="en-US" sz="2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hẳn</a:t>
            </a:r>
            <a:r>
              <a:rPr lang="en-US" sz="2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Nơi</a:t>
            </a:r>
            <a:r>
              <a:rPr lang="en-US" sz="2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bàn</a:t>
            </a:r>
            <a:r>
              <a:rPr lang="en-US" sz="2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chân</a:t>
            </a:r>
            <a:r>
              <a:rPr lang="en-US" sz="2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2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đi</a:t>
            </a:r>
            <a:r>
              <a:rPr lang="en-US" sz="2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qua </a:t>
            </a:r>
            <a:r>
              <a:rPr lang="en-US" sz="2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mọc</a:t>
            </a:r>
            <a:r>
              <a:rPr lang="en-US" sz="2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lên</a:t>
            </a:r>
            <a:r>
              <a:rPr lang="en-US" sz="2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2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khóm</a:t>
            </a:r>
            <a:r>
              <a:rPr lang="en-US" sz="2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2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đỏ</a:t>
            </a:r>
            <a:r>
              <a:rPr lang="en-US" sz="2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thắm</a:t>
            </a:r>
            <a:r>
              <a:rPr lang="en-US" sz="2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2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kết</a:t>
            </a:r>
            <a:r>
              <a:rPr lang="en-US" sz="2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thành</a:t>
            </a:r>
            <a:r>
              <a:rPr lang="en-US" sz="2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chùm</a:t>
            </a:r>
            <a:r>
              <a:rPr lang="en-US" sz="2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bông</a:t>
            </a:r>
            <a:r>
              <a:rPr lang="en-US" sz="2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2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lớn</a:t>
            </a:r>
            <a:r>
              <a:rPr lang="en-US" sz="2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che</a:t>
            </a:r>
            <a:r>
              <a:rPr lang="en-US" sz="2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chở</a:t>
            </a:r>
            <a:r>
              <a:rPr lang="en-US" sz="2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2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nụ</a:t>
            </a:r>
            <a:r>
              <a:rPr lang="en-US" sz="2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2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bé</a:t>
            </a:r>
            <a:r>
              <a:rPr lang="en-US" sz="2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2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Chúng</a:t>
            </a:r>
            <a:r>
              <a:rPr lang="en-US" sz="2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cũng</a:t>
            </a:r>
            <a:r>
              <a:rPr lang="en-US" sz="2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đẹp</a:t>
            </a:r>
            <a:r>
              <a:rPr lang="en-US" sz="2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như</a:t>
            </a:r>
            <a:r>
              <a:rPr lang="en-US" sz="2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tình</a:t>
            </a:r>
            <a:r>
              <a:rPr lang="en-US" sz="2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2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2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Na.</a:t>
            </a:r>
          </a:p>
          <a:p>
            <a:pPr>
              <a:defRPr/>
            </a:pPr>
            <a:r>
              <a:rPr lang="en-US" sz="2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smtClean="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Dân</a:t>
            </a:r>
            <a:r>
              <a:rPr lang="en-US" sz="2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làng</a:t>
            </a:r>
            <a:r>
              <a:rPr lang="en-US" sz="2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đặt</a:t>
            </a:r>
            <a:r>
              <a:rPr lang="en-US" sz="2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tên</a:t>
            </a:r>
            <a:r>
              <a:rPr lang="en-US" sz="2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2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loài</a:t>
            </a:r>
            <a:r>
              <a:rPr lang="en-US" sz="2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2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ấy</a:t>
            </a:r>
            <a:r>
              <a:rPr lang="en-US" sz="2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2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2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tỉ</a:t>
            </a:r>
            <a:r>
              <a:rPr lang="en-US" sz="2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muội</a:t>
            </a:r>
            <a:r>
              <a:rPr lang="en-US" sz="24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8" name="TextBox 7">
            <a:extLst>
              <a:ext uri="{FF2B5EF4-FFF2-40B4-BE49-F238E27FC236}">
                <a16:creationId xmlns:a16="http://schemas.microsoft.com/office/drawing/2014/main" id="{A40953BB-F707-4907-BF4A-61A097A0CAC3}"/>
              </a:ext>
            </a:extLst>
          </p:cNvPr>
          <p:cNvSpPr txBox="1"/>
          <p:nvPr/>
        </p:nvSpPr>
        <p:spPr>
          <a:xfrm>
            <a:off x="206063" y="138430"/>
            <a:ext cx="4021504" cy="523220"/>
          </a:xfrm>
          <a:prstGeom prst="homePlate">
            <a:avLst/>
          </a:prstGeom>
          <a:solidFill>
            <a:srgbClr val="FFC000">
              <a:lumMod val="40000"/>
              <a:lumOff val="60000"/>
            </a:srgbClr>
          </a:solidFill>
          <a:ln>
            <a:solidFill>
              <a:srgbClr val="00B05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smtClean="0">
                <a:ln>
                  <a:noFill/>
                </a:ln>
                <a:solidFill>
                  <a:srgbClr val="17479D"/>
                </a:solidFill>
                <a:effectLst/>
                <a:uLnTx/>
                <a:uFillTx/>
              </a:rPr>
              <a:t>Bài </a:t>
            </a:r>
            <a:r>
              <a:rPr kumimoji="0" lang="en-US" sz="2800" b="1" i="0" u="none" strike="noStrike" kern="0" cap="none" spc="0" normalizeH="0" baseline="0" noProof="0" dirty="0" err="1">
                <a:ln>
                  <a:noFill/>
                </a:ln>
                <a:solidFill>
                  <a:srgbClr val="17479D"/>
                </a:solidFill>
                <a:effectLst/>
                <a:uLnTx/>
                <a:uFillTx/>
              </a:rPr>
              <a:t>có</a:t>
            </a:r>
            <a:r>
              <a:rPr kumimoji="0" lang="en-US" sz="2800" b="1" i="0" u="none" strike="noStrike" kern="0" cap="none" spc="0" normalizeH="0" baseline="0" noProof="0" dirty="0">
                <a:ln>
                  <a:noFill/>
                </a:ln>
                <a:solidFill>
                  <a:srgbClr val="17479D"/>
                </a:solidFill>
                <a:effectLst/>
                <a:uLnTx/>
                <a:uFillTx/>
              </a:rPr>
              <a:t> </a:t>
            </a:r>
            <a:r>
              <a:rPr kumimoji="0" lang="en-US" sz="2800" b="1" i="0" u="none" strike="noStrike" kern="0" cap="none" spc="0" normalizeH="0" baseline="0" noProof="0" dirty="0" err="1">
                <a:ln>
                  <a:noFill/>
                </a:ln>
                <a:solidFill>
                  <a:srgbClr val="17479D"/>
                </a:solidFill>
                <a:effectLst/>
                <a:uLnTx/>
                <a:uFillTx/>
              </a:rPr>
              <a:t>mấy</a:t>
            </a:r>
            <a:r>
              <a:rPr kumimoji="0" lang="en-US" sz="2800" b="1" i="0" u="none" strike="noStrike" kern="0" cap="none" spc="0" normalizeH="0" baseline="0" noProof="0" dirty="0">
                <a:ln>
                  <a:noFill/>
                </a:ln>
                <a:solidFill>
                  <a:srgbClr val="17479D"/>
                </a:solidFill>
                <a:effectLst/>
                <a:uLnTx/>
                <a:uFillTx/>
              </a:rPr>
              <a:t> </a:t>
            </a:r>
            <a:r>
              <a:rPr kumimoji="0" lang="en-US" sz="2800" b="1" i="0" u="none" strike="noStrike" kern="0" cap="none" spc="0" normalizeH="0" baseline="0" noProof="0" dirty="0" err="1">
                <a:ln>
                  <a:noFill/>
                </a:ln>
                <a:solidFill>
                  <a:srgbClr val="17479D"/>
                </a:solidFill>
                <a:effectLst/>
                <a:uLnTx/>
                <a:uFillTx/>
              </a:rPr>
              <a:t>đoạn</a:t>
            </a:r>
            <a:r>
              <a:rPr kumimoji="0" lang="en-US" sz="2800" b="1" i="0" u="none" strike="noStrike" kern="0" cap="none" spc="0" normalizeH="0" baseline="0" noProof="0" dirty="0">
                <a:ln>
                  <a:noFill/>
                </a:ln>
                <a:solidFill>
                  <a:srgbClr val="17479D"/>
                </a:solidFill>
                <a:effectLst/>
                <a:uLnTx/>
                <a:uFillTx/>
              </a:rPr>
              <a:t>?</a:t>
            </a:r>
          </a:p>
        </p:txBody>
      </p:sp>
      <p:pic>
        <p:nvPicPr>
          <p:cNvPr id="9" name="Picture 8">
            <a:extLst>
              <a:ext uri="{FF2B5EF4-FFF2-40B4-BE49-F238E27FC236}">
                <a16:creationId xmlns:a16="http://schemas.microsoft.com/office/drawing/2014/main" id="{6381F33F-2952-432E-A7C2-4E0C2995C0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572" y="729274"/>
            <a:ext cx="453071" cy="386249"/>
          </a:xfrm>
          <a:prstGeom prst="rect">
            <a:avLst/>
          </a:prstGeom>
        </p:spPr>
      </p:pic>
      <p:sp>
        <p:nvSpPr>
          <p:cNvPr id="10" name="Oval 9">
            <a:extLst>
              <a:ext uri="{FF2B5EF4-FFF2-40B4-BE49-F238E27FC236}">
                <a16:creationId xmlns:a16="http://schemas.microsoft.com/office/drawing/2014/main" id="{241CC04A-2F41-4E03-A996-E9DA79F6A2A5}"/>
              </a:ext>
            </a:extLst>
          </p:cNvPr>
          <p:cNvSpPr/>
          <p:nvPr/>
        </p:nvSpPr>
        <p:spPr>
          <a:xfrm>
            <a:off x="287548" y="4328065"/>
            <a:ext cx="489095" cy="40837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a:ea typeface="+mn-ea"/>
                <a:cs typeface="+mn-cs"/>
              </a:rPr>
              <a:t>2</a:t>
            </a:r>
          </a:p>
        </p:txBody>
      </p:sp>
      <p:sp>
        <p:nvSpPr>
          <p:cNvPr id="11" name="TextBox 10"/>
          <p:cNvSpPr txBox="1"/>
          <p:nvPr/>
        </p:nvSpPr>
        <p:spPr>
          <a:xfrm>
            <a:off x="6858062" y="6271432"/>
            <a:ext cx="3652824" cy="461665"/>
          </a:xfrm>
          <a:prstGeom prst="rect">
            <a:avLst/>
          </a:prstGeom>
          <a:noFill/>
        </p:spPr>
        <p:txBody>
          <a:bodyPr wrap="square" rtlCol="0">
            <a:spAutoFit/>
          </a:bodyPr>
          <a:lstStyle/>
          <a:p>
            <a:r>
              <a:rPr lang="en-US" sz="2400" i="1" dirty="0" smtClean="0">
                <a:latin typeface="Times New Roman" panose="02020603050405020304" pitchFamily="18" charset="0"/>
                <a:cs typeface="Times New Roman" panose="02020603050405020304" pitchFamily="18" charset="0"/>
              </a:rPr>
              <a:t>(Theo </a:t>
            </a:r>
            <a:r>
              <a:rPr lang="en-US" sz="2400" i="1" dirty="0" err="1" smtClean="0">
                <a:latin typeface="Times New Roman" panose="02020603050405020304" pitchFamily="18" charset="0"/>
                <a:cs typeface="Times New Roman" panose="02020603050405020304" pitchFamily="18" charset="0"/>
              </a:rPr>
              <a:t>Trần</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Mạnh</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Hùng</a:t>
            </a:r>
            <a:r>
              <a:rPr lang="en-US" sz="2400" i="1" dirty="0" smtClean="0">
                <a:latin typeface="Times New Roman" panose="02020603050405020304" pitchFamily="18" charset="0"/>
                <a:cs typeface="Times New Roman" panose="02020603050405020304" pitchFamily="18" charset="0"/>
              </a:rPr>
              <a:t>)</a:t>
            </a:r>
            <a:endParaRPr lang="en-US" sz="2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254780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3827144" y="138430"/>
            <a:ext cx="5458523" cy="706755"/>
          </a:xfrm>
          <a:prstGeom prst="rect">
            <a:avLst/>
          </a:prstGeom>
          <a:noFill/>
        </p:spPr>
        <p:txBody>
          <a:bodyPr wrap="square" rtlCol="0">
            <a:spAutoFit/>
          </a:bodyPr>
          <a:lstStyle/>
          <a:p>
            <a:pPr algn="ctr">
              <a:defRPr/>
            </a:pPr>
            <a:r>
              <a:rPr lang="en-US" sz="4000" b="1" dirty="0" err="1">
                <a:solidFill>
                  <a:srgbClr val="FF0000"/>
                </a:solidFill>
                <a:latin typeface="Arial-Rounded" panose="020B0500000000000000" pitchFamily="34" charset="0"/>
                <a:cs typeface="Arial-Rounded" panose="020B0500000000000000" pitchFamily="34" charset="0"/>
              </a:rPr>
              <a:t>Sự</a:t>
            </a:r>
            <a:r>
              <a:rPr lang="en-US" sz="4000" b="1" dirty="0">
                <a:solidFill>
                  <a:srgbClr val="FF0000"/>
                </a:solidFill>
                <a:latin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cs typeface="Arial-Rounded" panose="020B0500000000000000" pitchFamily="34" charset="0"/>
              </a:rPr>
              <a:t>tích</a:t>
            </a:r>
            <a:r>
              <a:rPr lang="en-US" sz="4000" b="1" dirty="0">
                <a:solidFill>
                  <a:srgbClr val="FF0000"/>
                </a:solidFill>
                <a:latin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cs typeface="Arial-Rounded" panose="020B0500000000000000" pitchFamily="34" charset="0"/>
              </a:rPr>
              <a:t>hoa</a:t>
            </a:r>
            <a:r>
              <a:rPr lang="en-US" sz="4000" b="1" dirty="0">
                <a:solidFill>
                  <a:srgbClr val="FF0000"/>
                </a:solidFill>
                <a:latin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cs typeface="Arial-Rounded" panose="020B0500000000000000" pitchFamily="34" charset="0"/>
              </a:rPr>
              <a:t>tỉ</a:t>
            </a:r>
            <a:r>
              <a:rPr lang="en-US" sz="4000" b="1" dirty="0">
                <a:solidFill>
                  <a:srgbClr val="FF0000"/>
                </a:solidFill>
                <a:latin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cs typeface="Arial-Rounded" panose="020B0500000000000000" pitchFamily="34" charset="0"/>
              </a:rPr>
              <a:t>muội</a:t>
            </a:r>
            <a:endParaRPr lang="en-US" sz="4000" b="1" dirty="0">
              <a:solidFill>
                <a:srgbClr val="FF0000"/>
              </a:solidFill>
              <a:latin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8B536578-577B-4BDB-9D78-DB8B17D9EDD5}"/>
              </a:ext>
            </a:extLst>
          </p:cNvPr>
          <p:cNvSpPr txBox="1"/>
          <p:nvPr/>
        </p:nvSpPr>
        <p:spPr>
          <a:xfrm>
            <a:off x="300332" y="1221280"/>
            <a:ext cx="11813112" cy="3477875"/>
          </a:xfrm>
          <a:prstGeom prst="rect">
            <a:avLst/>
          </a:prstGeom>
          <a:noFill/>
        </p:spPr>
        <p:txBody>
          <a:bodyPr wrap="square" rtlCol="0">
            <a:spAutoFit/>
          </a:bodyPr>
          <a:lstStyle/>
          <a:p>
            <a:pPr>
              <a:defRPr/>
            </a:pP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Ngày</a:t>
            </a:r>
            <a:r>
              <a:rPr lang="en-US" sz="24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xưa</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hai</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Na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mồ</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côi</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cha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mẹ</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sống</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ngôi</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nhà</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bên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sườn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núi</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thương</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Na,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cái</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cũng</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nhường</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Đêm</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đông</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gió</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ù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ù</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lùa</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vào</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nhà</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24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vòng</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tay</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ôm</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a:p>
            <a:pPr lvl="0">
              <a:defRPr/>
            </a:pP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rét</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không</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a:t>
            </a:r>
          </a:p>
          <a:p>
            <a:pPr lvl="0">
              <a:defRPr/>
            </a:pP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Na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ôm</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choàng</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lấy</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cười</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rúc</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rích</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a:t>
            </a:r>
          </a:p>
          <a:p>
            <a:pPr marL="285750" lvl="0" indent="-285750">
              <a:buFontTx/>
              <a:buChar char="-"/>
              <a:defRPr/>
            </a:pP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Ấm</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quá</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a:t>
            </a:r>
          </a:p>
          <a:p>
            <a:pPr lvl="0">
              <a:defRPr/>
            </a:pP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ôm</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chặt</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hơn</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thầm</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thì</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a:t>
            </a:r>
          </a:p>
          <a:p>
            <a:pPr lvl="0">
              <a:defRPr/>
            </a:pPr>
            <a:r>
              <a:rPr lang="en-US" sz="2400" dirty="0"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Mẹ</a:t>
            </a:r>
            <a:r>
              <a:rPr lang="en-US" sz="2400" dirty="0"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bảo</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mình</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hai</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bông</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hồng</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bông</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to,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bông</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2400" dirty="0"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p>
          <a:p>
            <a:pPr lvl="0">
              <a:defRPr/>
            </a:pPr>
            <a:r>
              <a:rPr lang="en-US" sz="2400" dirty="0" err="1"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2400" dirty="0"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mình</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mãi</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bên</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nhau</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nhé</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a:t>
            </a:r>
          </a:p>
          <a:p>
            <a:pPr lvl="0">
              <a:defRPr/>
            </a:pP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Na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gật</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đầu</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Hai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cứ</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thế</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ôm</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nhau</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ngủ</a:t>
            </a:r>
            <a:r>
              <a:rPr lang="en-US" sz="2400" dirty="0"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0F2F16B0-87CF-4FBB-B148-A50021D2B0D8}"/>
              </a:ext>
            </a:extLst>
          </p:cNvPr>
          <p:cNvPicPr>
            <a:picLocks noChangeAspect="1"/>
          </p:cNvPicPr>
          <p:nvPr/>
        </p:nvPicPr>
        <p:blipFill>
          <a:blip r:embed="rId3"/>
          <a:stretch>
            <a:fillRect/>
          </a:stretch>
        </p:blipFill>
        <p:spPr>
          <a:xfrm>
            <a:off x="9246558" y="3780672"/>
            <a:ext cx="2653521" cy="2808663"/>
          </a:xfrm>
          <a:prstGeom prst="rect">
            <a:avLst/>
          </a:prstGeom>
        </p:spPr>
      </p:pic>
      <p:sp>
        <p:nvSpPr>
          <p:cNvPr id="7" name="TextBox 6">
            <a:extLst>
              <a:ext uri="{FF2B5EF4-FFF2-40B4-BE49-F238E27FC236}">
                <a16:creationId xmlns:a16="http://schemas.microsoft.com/office/drawing/2014/main" id="{8C34D7B1-9779-4CF0-B739-6740A257FBA3}"/>
              </a:ext>
            </a:extLst>
          </p:cNvPr>
          <p:cNvSpPr txBox="1"/>
          <p:nvPr/>
        </p:nvSpPr>
        <p:spPr>
          <a:xfrm>
            <a:off x="68330" y="189861"/>
            <a:ext cx="4021504" cy="523220"/>
          </a:xfrm>
          <a:prstGeom prst="homePlate">
            <a:avLst/>
          </a:prstGeom>
          <a:solidFill>
            <a:srgbClr val="FFC000">
              <a:lumMod val="40000"/>
              <a:lumOff val="60000"/>
            </a:srgbClr>
          </a:solidFill>
          <a:ln>
            <a:solidFill>
              <a:srgbClr val="00B05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smtClean="0">
                <a:ln>
                  <a:noFill/>
                </a:ln>
                <a:solidFill>
                  <a:srgbClr val="17479D"/>
                </a:solidFill>
                <a:effectLst/>
                <a:uLnTx/>
                <a:uFillTx/>
              </a:rPr>
              <a:t>Luyện đọc đoạn</a:t>
            </a:r>
            <a:endParaRPr kumimoji="0" lang="en-US" sz="2800" b="1" i="0" u="none" strike="noStrike" kern="0" cap="none" spc="0" normalizeH="0" baseline="0" noProof="0" dirty="0">
              <a:ln>
                <a:noFill/>
              </a:ln>
              <a:solidFill>
                <a:srgbClr val="17479D"/>
              </a:solidFill>
              <a:effectLst/>
              <a:uLnTx/>
              <a:uFillTx/>
            </a:endParaRPr>
          </a:p>
        </p:txBody>
      </p:sp>
      <p:pic>
        <p:nvPicPr>
          <p:cNvPr id="8" name="Picture 7">
            <a:extLst>
              <a:ext uri="{FF2B5EF4-FFF2-40B4-BE49-F238E27FC236}">
                <a16:creationId xmlns:a16="http://schemas.microsoft.com/office/drawing/2014/main" id="{6381F33F-2952-432E-A7C2-4E0C2995C0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895" y="1265122"/>
            <a:ext cx="453071" cy="386249"/>
          </a:xfrm>
          <a:prstGeom prst="rect">
            <a:avLst/>
          </a:prstGeom>
        </p:spPr>
      </p:pic>
      <p:cxnSp>
        <p:nvCxnSpPr>
          <p:cNvPr id="25" name="Straight Connector 24">
            <a:extLst>
              <a:ext uri="{FF2B5EF4-FFF2-40B4-BE49-F238E27FC236}">
                <a16:creationId xmlns:a16="http://schemas.microsoft.com/office/drawing/2014/main" id="{90D6D9C6-0D51-40EA-9AFC-8C5D84B54239}"/>
              </a:ext>
            </a:extLst>
          </p:cNvPr>
          <p:cNvCxnSpPr/>
          <p:nvPr/>
        </p:nvCxnSpPr>
        <p:spPr>
          <a:xfrm flipH="1">
            <a:off x="1959953" y="5173430"/>
            <a:ext cx="112620" cy="470813"/>
          </a:xfrm>
          <a:prstGeom prst="line">
            <a:avLst/>
          </a:prstGeom>
          <a:noFill/>
          <a:ln w="38100" cap="flat" cmpd="sng" algn="ctr">
            <a:solidFill>
              <a:srgbClr val="FF0000"/>
            </a:solidFill>
            <a:prstDash val="solid"/>
            <a:miter lim="800000"/>
          </a:ln>
          <a:effectLst/>
        </p:spPr>
      </p:cxnSp>
      <p:sp>
        <p:nvSpPr>
          <p:cNvPr id="15" name="TextBox 14"/>
          <p:cNvSpPr txBox="1"/>
          <p:nvPr/>
        </p:nvSpPr>
        <p:spPr>
          <a:xfrm>
            <a:off x="822528" y="1265122"/>
            <a:ext cx="8128120" cy="830997"/>
          </a:xfrm>
          <a:prstGeom prst="rect">
            <a:avLst/>
          </a:prstGeom>
          <a:noFill/>
        </p:spPr>
        <p:txBody>
          <a:bodyPr wrap="square" rtlCol="0">
            <a:spAutoFit/>
          </a:bodyPr>
          <a:lstStyle/>
          <a:p>
            <a:r>
              <a:rPr lang="en-US" sz="24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Ngày</a:t>
            </a:r>
            <a:r>
              <a:rPr lang="en-US" sz="24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xưa</a:t>
            </a:r>
            <a:r>
              <a:rPr lang="en-US" sz="24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24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hai</a:t>
            </a:r>
            <a:r>
              <a:rPr lang="en-US" sz="24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24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24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4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Na </a:t>
            </a:r>
            <a:r>
              <a:rPr lang="en-US" sz="24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mồ</a:t>
            </a:r>
            <a:r>
              <a:rPr lang="en-US" sz="24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côi</a:t>
            </a:r>
            <a:r>
              <a:rPr lang="en-US" sz="24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cha </a:t>
            </a:r>
            <a:r>
              <a:rPr lang="en-US" sz="24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mẹ</a:t>
            </a:r>
            <a:r>
              <a:rPr lang="en-US" sz="24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sống</a:t>
            </a:r>
            <a:r>
              <a:rPr lang="en-US" sz="24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24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ngôi</a:t>
            </a:r>
            <a:r>
              <a:rPr lang="en-US" sz="24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nhà</a:t>
            </a:r>
            <a:r>
              <a:rPr lang="en-US" sz="24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24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bên</a:t>
            </a:r>
            <a:r>
              <a:rPr lang="en-US" sz="24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sườn</a:t>
            </a:r>
            <a:r>
              <a:rPr lang="en-US" sz="24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núi</a:t>
            </a:r>
            <a:r>
              <a:rPr lang="en-US" sz="24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400" dirty="0">
              <a:solidFill>
                <a:srgbClr val="7030A0"/>
              </a:solidFill>
            </a:endParaRPr>
          </a:p>
        </p:txBody>
      </p:sp>
      <p:cxnSp>
        <p:nvCxnSpPr>
          <p:cNvPr id="43" name="Straight Connector 42">
            <a:extLst>
              <a:ext uri="{FF2B5EF4-FFF2-40B4-BE49-F238E27FC236}">
                <a16:creationId xmlns:a16="http://schemas.microsoft.com/office/drawing/2014/main" id="{90D6D9C6-0D51-40EA-9AFC-8C5D84B54239}"/>
              </a:ext>
            </a:extLst>
          </p:cNvPr>
          <p:cNvCxnSpPr/>
          <p:nvPr/>
        </p:nvCxnSpPr>
        <p:spPr>
          <a:xfrm flipH="1">
            <a:off x="6861598" y="5173430"/>
            <a:ext cx="112620" cy="470813"/>
          </a:xfrm>
          <a:prstGeom prst="line">
            <a:avLst/>
          </a:prstGeom>
          <a:noFill/>
          <a:ln w="38100" cap="flat" cmpd="sng" algn="ctr">
            <a:solidFill>
              <a:srgbClr val="FF0000"/>
            </a:solidFill>
            <a:prstDash val="solid"/>
            <a:miter lim="800000"/>
          </a:ln>
          <a:effectLst/>
        </p:spPr>
      </p:cxnSp>
      <p:cxnSp>
        <p:nvCxnSpPr>
          <p:cNvPr id="44" name="Straight Connector 43">
            <a:extLst>
              <a:ext uri="{FF2B5EF4-FFF2-40B4-BE49-F238E27FC236}">
                <a16:creationId xmlns:a16="http://schemas.microsoft.com/office/drawing/2014/main" id="{90D6D9C6-0D51-40EA-9AFC-8C5D84B54239}"/>
              </a:ext>
            </a:extLst>
          </p:cNvPr>
          <p:cNvCxnSpPr/>
          <p:nvPr/>
        </p:nvCxnSpPr>
        <p:spPr>
          <a:xfrm flipH="1">
            <a:off x="3926831" y="5534591"/>
            <a:ext cx="112620" cy="470813"/>
          </a:xfrm>
          <a:prstGeom prst="line">
            <a:avLst/>
          </a:prstGeom>
          <a:noFill/>
          <a:ln w="38100" cap="flat" cmpd="sng" algn="ctr">
            <a:solidFill>
              <a:srgbClr val="FF0000"/>
            </a:solidFill>
            <a:prstDash val="solid"/>
            <a:miter lim="800000"/>
          </a:ln>
          <a:effectLst/>
        </p:spPr>
      </p:cxnSp>
      <p:cxnSp>
        <p:nvCxnSpPr>
          <p:cNvPr id="45" name="Straight Connector 44">
            <a:extLst>
              <a:ext uri="{FF2B5EF4-FFF2-40B4-BE49-F238E27FC236}">
                <a16:creationId xmlns:a16="http://schemas.microsoft.com/office/drawing/2014/main" id="{90D6D9C6-0D51-40EA-9AFC-8C5D84B54239}"/>
              </a:ext>
            </a:extLst>
          </p:cNvPr>
          <p:cNvCxnSpPr/>
          <p:nvPr/>
        </p:nvCxnSpPr>
        <p:spPr>
          <a:xfrm flipH="1">
            <a:off x="5007340" y="5173430"/>
            <a:ext cx="112620" cy="470813"/>
          </a:xfrm>
          <a:prstGeom prst="line">
            <a:avLst/>
          </a:prstGeom>
          <a:noFill/>
          <a:ln w="38100" cap="flat" cmpd="sng" algn="ctr">
            <a:solidFill>
              <a:srgbClr val="FF0000"/>
            </a:solidFill>
            <a:prstDash val="solid"/>
            <a:miter lim="800000"/>
          </a:ln>
          <a:effectLst/>
        </p:spPr>
      </p:cxnSp>
      <p:cxnSp>
        <p:nvCxnSpPr>
          <p:cNvPr id="46" name="Straight Connector 45">
            <a:extLst>
              <a:ext uri="{FF2B5EF4-FFF2-40B4-BE49-F238E27FC236}">
                <a16:creationId xmlns:a16="http://schemas.microsoft.com/office/drawing/2014/main" id="{90D6D9C6-0D51-40EA-9AFC-8C5D84B54239}"/>
              </a:ext>
            </a:extLst>
          </p:cNvPr>
          <p:cNvCxnSpPr/>
          <p:nvPr/>
        </p:nvCxnSpPr>
        <p:spPr>
          <a:xfrm flipH="1">
            <a:off x="3983141" y="5534592"/>
            <a:ext cx="112620" cy="470813"/>
          </a:xfrm>
          <a:prstGeom prst="line">
            <a:avLst/>
          </a:prstGeom>
          <a:noFill/>
          <a:ln w="38100" cap="flat" cmpd="sng" algn="ctr">
            <a:solidFill>
              <a:srgbClr val="FF0000"/>
            </a:solidFill>
            <a:prstDash val="solid"/>
            <a:miter lim="800000"/>
          </a:ln>
          <a:effectLst/>
        </p:spPr>
      </p:cxnSp>
    </p:spTree>
    <p:extLst>
      <p:ext uri="{BB962C8B-B14F-4D97-AF65-F5344CB8AC3E}">
        <p14:creationId xmlns:p14="http://schemas.microsoft.com/office/powerpoint/2010/main" val="35498518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grpId="1" nodeType="clickEffect">
                                  <p:stCondLst>
                                    <p:cond delay="0"/>
                                  </p:stCondLst>
                                  <p:childTnLst>
                                    <p:animMotion origin="layout" path="M -1.25E-6 2.59259E-6 L -0.01146 0.56203 " pathEditMode="relative" rAng="0" ptsTypes="AA">
                                      <p:cBhvr>
                                        <p:cTn id="19" dur="2000" fill="hold"/>
                                        <p:tgtEl>
                                          <p:spTgt spid="15"/>
                                        </p:tgtEl>
                                        <p:attrNameLst>
                                          <p:attrName>ppt_x</p:attrName>
                                          <p:attrName>ppt_y</p:attrName>
                                        </p:attrNameLst>
                                      </p:cBhvr>
                                      <p:rCtr x="-573" y="28102"/>
                                    </p:animMotion>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additive="base">
                                        <p:cTn id="24" dur="500" fill="hold"/>
                                        <p:tgtEl>
                                          <p:spTgt spid="25"/>
                                        </p:tgtEl>
                                        <p:attrNameLst>
                                          <p:attrName>ppt_x</p:attrName>
                                        </p:attrNameLst>
                                      </p:cBhvr>
                                      <p:tavLst>
                                        <p:tav tm="0">
                                          <p:val>
                                            <p:strVal val="#ppt_x"/>
                                          </p:val>
                                        </p:tav>
                                        <p:tav tm="100000">
                                          <p:val>
                                            <p:strVal val="#ppt_x"/>
                                          </p:val>
                                        </p:tav>
                                      </p:tavLst>
                                    </p:anim>
                                    <p:anim calcmode="lin" valueType="num">
                                      <p:cBhvr additive="base">
                                        <p:cTn id="25" dur="500" fill="hold"/>
                                        <p:tgtEl>
                                          <p:spTgt spid="25"/>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43"/>
                                        </p:tgtEl>
                                        <p:attrNameLst>
                                          <p:attrName>style.visibility</p:attrName>
                                        </p:attrNameLst>
                                      </p:cBhvr>
                                      <p:to>
                                        <p:strVal val="visible"/>
                                      </p:to>
                                    </p:set>
                                    <p:anim calcmode="lin" valueType="num">
                                      <p:cBhvr additive="base">
                                        <p:cTn id="28" dur="500" fill="hold"/>
                                        <p:tgtEl>
                                          <p:spTgt spid="43"/>
                                        </p:tgtEl>
                                        <p:attrNameLst>
                                          <p:attrName>ppt_x</p:attrName>
                                        </p:attrNameLst>
                                      </p:cBhvr>
                                      <p:tavLst>
                                        <p:tav tm="0">
                                          <p:val>
                                            <p:strVal val="#ppt_x"/>
                                          </p:val>
                                        </p:tav>
                                        <p:tav tm="100000">
                                          <p:val>
                                            <p:strVal val="#ppt_x"/>
                                          </p:val>
                                        </p:tav>
                                      </p:tavLst>
                                    </p:anim>
                                    <p:anim calcmode="lin" valueType="num">
                                      <p:cBhvr additive="base">
                                        <p:cTn id="29" dur="500" fill="hold"/>
                                        <p:tgtEl>
                                          <p:spTgt spid="43"/>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44"/>
                                        </p:tgtEl>
                                        <p:attrNameLst>
                                          <p:attrName>style.visibility</p:attrName>
                                        </p:attrNameLst>
                                      </p:cBhvr>
                                      <p:to>
                                        <p:strVal val="visible"/>
                                      </p:to>
                                    </p:set>
                                    <p:anim calcmode="lin" valueType="num">
                                      <p:cBhvr additive="base">
                                        <p:cTn id="32" dur="500" fill="hold"/>
                                        <p:tgtEl>
                                          <p:spTgt spid="44"/>
                                        </p:tgtEl>
                                        <p:attrNameLst>
                                          <p:attrName>ppt_x</p:attrName>
                                        </p:attrNameLst>
                                      </p:cBhvr>
                                      <p:tavLst>
                                        <p:tav tm="0">
                                          <p:val>
                                            <p:strVal val="#ppt_x"/>
                                          </p:val>
                                        </p:tav>
                                        <p:tav tm="100000">
                                          <p:val>
                                            <p:strVal val="#ppt_x"/>
                                          </p:val>
                                        </p:tav>
                                      </p:tavLst>
                                    </p:anim>
                                    <p:anim calcmode="lin" valueType="num">
                                      <p:cBhvr additive="base">
                                        <p:cTn id="33" dur="500" fill="hold"/>
                                        <p:tgtEl>
                                          <p:spTgt spid="44"/>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45"/>
                                        </p:tgtEl>
                                        <p:attrNameLst>
                                          <p:attrName>style.visibility</p:attrName>
                                        </p:attrNameLst>
                                      </p:cBhvr>
                                      <p:to>
                                        <p:strVal val="visible"/>
                                      </p:to>
                                    </p:set>
                                    <p:anim calcmode="lin" valueType="num">
                                      <p:cBhvr additive="base">
                                        <p:cTn id="36" dur="500" fill="hold"/>
                                        <p:tgtEl>
                                          <p:spTgt spid="45"/>
                                        </p:tgtEl>
                                        <p:attrNameLst>
                                          <p:attrName>ppt_x</p:attrName>
                                        </p:attrNameLst>
                                      </p:cBhvr>
                                      <p:tavLst>
                                        <p:tav tm="0">
                                          <p:val>
                                            <p:strVal val="#ppt_x"/>
                                          </p:val>
                                        </p:tav>
                                        <p:tav tm="100000">
                                          <p:val>
                                            <p:strVal val="#ppt_x"/>
                                          </p:val>
                                        </p:tav>
                                      </p:tavLst>
                                    </p:anim>
                                    <p:anim calcmode="lin" valueType="num">
                                      <p:cBhvr additive="base">
                                        <p:cTn id="37" dur="500" fill="hold"/>
                                        <p:tgtEl>
                                          <p:spTgt spid="45"/>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46"/>
                                        </p:tgtEl>
                                        <p:attrNameLst>
                                          <p:attrName>style.visibility</p:attrName>
                                        </p:attrNameLst>
                                      </p:cBhvr>
                                      <p:to>
                                        <p:strVal val="visible"/>
                                      </p:to>
                                    </p:set>
                                    <p:anim calcmode="lin" valueType="num">
                                      <p:cBhvr additive="base">
                                        <p:cTn id="40" dur="500" fill="hold"/>
                                        <p:tgtEl>
                                          <p:spTgt spid="46"/>
                                        </p:tgtEl>
                                        <p:attrNameLst>
                                          <p:attrName>ppt_x</p:attrName>
                                        </p:attrNameLst>
                                      </p:cBhvr>
                                      <p:tavLst>
                                        <p:tav tm="0">
                                          <p:val>
                                            <p:strVal val="#ppt_x"/>
                                          </p:val>
                                        </p:tav>
                                        <p:tav tm="100000">
                                          <p:val>
                                            <p:strVal val="#ppt_x"/>
                                          </p:val>
                                        </p:tav>
                                      </p:tavLst>
                                    </p:anim>
                                    <p:anim calcmode="lin" valueType="num">
                                      <p:cBhvr additive="base">
                                        <p:cTn id="41"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15"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3827144" y="138430"/>
            <a:ext cx="5458523" cy="706755"/>
          </a:xfrm>
          <a:prstGeom prst="rect">
            <a:avLst/>
          </a:prstGeom>
          <a:noFill/>
        </p:spPr>
        <p:txBody>
          <a:bodyPr wrap="square" rtlCol="0">
            <a:spAutoFit/>
          </a:bodyPr>
          <a:lstStyle/>
          <a:p>
            <a:pPr algn="ctr">
              <a:defRPr/>
            </a:pPr>
            <a:r>
              <a:rPr lang="en-US" sz="4000" b="1" dirty="0" err="1">
                <a:solidFill>
                  <a:srgbClr val="FF0000"/>
                </a:solidFill>
                <a:latin typeface="Arial-Rounded" panose="020B0500000000000000" pitchFamily="34" charset="0"/>
                <a:cs typeface="Arial-Rounded" panose="020B0500000000000000" pitchFamily="34" charset="0"/>
              </a:rPr>
              <a:t>Sự</a:t>
            </a:r>
            <a:r>
              <a:rPr lang="en-US" sz="4000" b="1" dirty="0">
                <a:solidFill>
                  <a:srgbClr val="FF0000"/>
                </a:solidFill>
                <a:latin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cs typeface="Arial-Rounded" panose="020B0500000000000000" pitchFamily="34" charset="0"/>
              </a:rPr>
              <a:t>tích</a:t>
            </a:r>
            <a:r>
              <a:rPr lang="en-US" sz="4000" b="1" dirty="0">
                <a:solidFill>
                  <a:srgbClr val="FF0000"/>
                </a:solidFill>
                <a:latin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cs typeface="Arial-Rounded" panose="020B0500000000000000" pitchFamily="34" charset="0"/>
              </a:rPr>
              <a:t>hoa</a:t>
            </a:r>
            <a:r>
              <a:rPr lang="en-US" sz="4000" b="1" dirty="0">
                <a:solidFill>
                  <a:srgbClr val="FF0000"/>
                </a:solidFill>
                <a:latin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cs typeface="Arial-Rounded" panose="020B0500000000000000" pitchFamily="34" charset="0"/>
              </a:rPr>
              <a:t>tỉ</a:t>
            </a:r>
            <a:r>
              <a:rPr lang="en-US" sz="4000" b="1" dirty="0">
                <a:solidFill>
                  <a:srgbClr val="FF0000"/>
                </a:solidFill>
                <a:latin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cs typeface="Arial-Rounded" panose="020B0500000000000000" pitchFamily="34" charset="0"/>
              </a:rPr>
              <a:t>muội</a:t>
            </a:r>
            <a:endParaRPr lang="en-US" sz="4000" b="1" dirty="0">
              <a:solidFill>
                <a:srgbClr val="FF0000"/>
              </a:solidFill>
              <a:latin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8B536578-577B-4BDB-9D78-DB8B17D9EDD5}"/>
              </a:ext>
            </a:extLst>
          </p:cNvPr>
          <p:cNvSpPr txBox="1"/>
          <p:nvPr/>
        </p:nvSpPr>
        <p:spPr>
          <a:xfrm>
            <a:off x="206063" y="729274"/>
            <a:ext cx="11694016" cy="3293209"/>
          </a:xfrm>
          <a:prstGeom prst="rect">
            <a:avLst/>
          </a:prstGeom>
          <a:noFill/>
        </p:spPr>
        <p:txBody>
          <a:bodyPr wrap="square" rtlCol="0">
            <a:spAutoFit/>
          </a:bodyPr>
          <a:lstStyle/>
          <a:p>
            <a:pPr>
              <a:defRPr/>
            </a:pP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Ngày</a:t>
            </a:r>
            <a:r>
              <a:rPr lang="en-US" sz="20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xưa</a:t>
            </a:r>
            <a:r>
              <a:rPr lang="en-US"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hai</a:t>
            </a:r>
            <a:r>
              <a:rPr lang="en-US"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Na </a:t>
            </a:r>
            <a:r>
              <a:rPr lang="en-US" sz="2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mồ</a:t>
            </a:r>
            <a:r>
              <a:rPr lang="en-US"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côi</a:t>
            </a:r>
            <a:r>
              <a:rPr lang="en-US"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cha </a:t>
            </a:r>
            <a:r>
              <a:rPr lang="en-US" sz="2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mẹ</a:t>
            </a:r>
            <a:r>
              <a:rPr lang="en-US"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sống</a:t>
            </a:r>
            <a:r>
              <a:rPr lang="en-US"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ngôi</a:t>
            </a:r>
            <a:r>
              <a:rPr lang="en-US"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nhà</a:t>
            </a:r>
            <a:r>
              <a:rPr lang="en-US"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bên</a:t>
            </a:r>
            <a:r>
              <a:rPr lang="en-US"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sườn</a:t>
            </a:r>
            <a:r>
              <a:rPr lang="en-US"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núi</a:t>
            </a:r>
            <a:r>
              <a:rPr lang="en-US"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thương</a:t>
            </a:r>
            <a:r>
              <a:rPr lang="en-US"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Na, </a:t>
            </a:r>
            <a:r>
              <a:rPr lang="en-US" sz="2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cái</a:t>
            </a:r>
            <a:r>
              <a:rPr lang="en-US"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cũng</a:t>
            </a:r>
            <a:r>
              <a:rPr lang="en-US"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nhường</a:t>
            </a:r>
            <a:r>
              <a:rPr lang="en-US"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Đêm</a:t>
            </a:r>
            <a:r>
              <a:rPr lang="en-US"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đông</a:t>
            </a:r>
            <a:r>
              <a:rPr lang="en-US"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gió</a:t>
            </a:r>
            <a:r>
              <a:rPr lang="en-US"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ù </a:t>
            </a:r>
            <a:r>
              <a:rPr lang="en-US" sz="2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ù</a:t>
            </a:r>
            <a:r>
              <a:rPr lang="en-US"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lùa</a:t>
            </a:r>
            <a:r>
              <a:rPr lang="en-US"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vào</a:t>
            </a:r>
            <a:r>
              <a:rPr lang="en-US"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nhà</a:t>
            </a:r>
            <a:r>
              <a:rPr lang="en-US"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20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vòng</a:t>
            </a:r>
            <a:r>
              <a:rPr lang="en-US"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tay</a:t>
            </a:r>
            <a:r>
              <a:rPr lang="en-US"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ôm</a:t>
            </a:r>
            <a:r>
              <a:rPr lang="en-US"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a:p>
            <a:pPr lvl="0">
              <a:defRPr/>
            </a:pPr>
            <a:r>
              <a:rPr lang="en-US" sz="20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 </a:t>
            </a:r>
            <a:r>
              <a:rPr lang="en-US" sz="20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0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rét</a:t>
            </a:r>
            <a:r>
              <a:rPr lang="en-US" sz="20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không</a:t>
            </a:r>
            <a:r>
              <a:rPr lang="en-US" sz="20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a:t>
            </a:r>
          </a:p>
          <a:p>
            <a:pPr lvl="0">
              <a:defRPr/>
            </a:pPr>
            <a:r>
              <a:rPr lang="en-US" sz="20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Na </a:t>
            </a:r>
            <a:r>
              <a:rPr lang="en-US" sz="20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ôm</a:t>
            </a:r>
            <a:r>
              <a:rPr lang="en-US" sz="20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choàng</a:t>
            </a:r>
            <a:r>
              <a:rPr lang="en-US" sz="20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lấy</a:t>
            </a:r>
            <a:r>
              <a:rPr lang="en-US" sz="20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20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cười</a:t>
            </a:r>
            <a:r>
              <a:rPr lang="en-US" sz="20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rúc</a:t>
            </a:r>
            <a:r>
              <a:rPr lang="en-US" sz="20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rích</a:t>
            </a:r>
            <a:r>
              <a:rPr lang="en-US" sz="20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a:t>
            </a:r>
          </a:p>
          <a:p>
            <a:pPr marL="285750" lvl="0" indent="-285750">
              <a:buFontTx/>
              <a:buChar char="-"/>
              <a:defRPr/>
            </a:pPr>
            <a:r>
              <a:rPr lang="en-US" sz="20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Ấm</a:t>
            </a:r>
            <a:r>
              <a:rPr lang="en-US" sz="20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quá</a:t>
            </a:r>
            <a:r>
              <a:rPr lang="en-US" sz="20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a:t>
            </a:r>
          </a:p>
          <a:p>
            <a:pPr lvl="0">
              <a:defRPr/>
            </a:pPr>
            <a:r>
              <a:rPr lang="en-US" sz="20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20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ôm</a:t>
            </a:r>
            <a:r>
              <a:rPr lang="en-US" sz="20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0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chặt</a:t>
            </a:r>
            <a:r>
              <a:rPr lang="en-US" sz="20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hơn</a:t>
            </a:r>
            <a:r>
              <a:rPr lang="en-US" sz="20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thầm</a:t>
            </a:r>
            <a:r>
              <a:rPr lang="en-US" sz="20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thì</a:t>
            </a:r>
            <a:r>
              <a:rPr lang="en-US" sz="20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a:t>
            </a:r>
          </a:p>
          <a:p>
            <a:pPr lvl="0">
              <a:defRPr/>
            </a:pPr>
            <a:r>
              <a:rPr lang="en-US" sz="2000" dirty="0"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Mẹ</a:t>
            </a:r>
            <a:r>
              <a:rPr lang="en-US" sz="2000" dirty="0"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bảo</a:t>
            </a:r>
            <a:r>
              <a:rPr lang="en-US" sz="20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20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0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mình</a:t>
            </a:r>
            <a:r>
              <a:rPr lang="en-US" sz="20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20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hai</a:t>
            </a:r>
            <a:r>
              <a:rPr lang="en-US" sz="20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bông</a:t>
            </a:r>
            <a:r>
              <a:rPr lang="en-US" sz="20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20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hồng</a:t>
            </a:r>
            <a:r>
              <a:rPr lang="en-US" sz="20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20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20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bông</a:t>
            </a:r>
            <a:r>
              <a:rPr lang="en-US" sz="20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to, </a:t>
            </a:r>
            <a:r>
              <a:rPr lang="en-US" sz="20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0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20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bông</a:t>
            </a:r>
            <a:r>
              <a:rPr lang="en-US" sz="20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2000" dirty="0"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p>
          <a:p>
            <a:pPr lvl="0">
              <a:defRPr/>
            </a:pPr>
            <a:r>
              <a:rPr lang="en-US" sz="2000" dirty="0" err="1"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2000" dirty="0"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0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mình</a:t>
            </a:r>
            <a:r>
              <a:rPr lang="en-US" sz="20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mãi</a:t>
            </a:r>
            <a:r>
              <a:rPr lang="en-US" sz="20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bên</a:t>
            </a:r>
            <a:r>
              <a:rPr lang="en-US" sz="20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nhau</a:t>
            </a:r>
            <a:r>
              <a:rPr lang="en-US" sz="20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nhé</a:t>
            </a:r>
            <a:r>
              <a:rPr lang="en-US" sz="20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a:t>
            </a:r>
          </a:p>
          <a:p>
            <a:pPr lvl="0">
              <a:defRPr/>
            </a:pPr>
            <a:r>
              <a:rPr lang="en-US" sz="20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Na </a:t>
            </a:r>
            <a:r>
              <a:rPr lang="en-US" sz="20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gật</a:t>
            </a:r>
            <a:r>
              <a:rPr lang="en-US" sz="20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đầu</a:t>
            </a:r>
            <a:r>
              <a:rPr lang="en-US" sz="20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Hai</a:t>
            </a:r>
            <a:r>
              <a:rPr lang="en-US" sz="20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20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0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cứ</a:t>
            </a:r>
            <a:r>
              <a:rPr lang="en-US" sz="20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thế</a:t>
            </a:r>
            <a:r>
              <a:rPr lang="en-US" sz="20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ôm</a:t>
            </a:r>
            <a:r>
              <a:rPr lang="en-US" sz="20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nhau</a:t>
            </a:r>
            <a:r>
              <a:rPr lang="en-US" sz="20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ngủ</a:t>
            </a:r>
            <a:r>
              <a:rPr lang="en-US" sz="2000" dirty="0"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0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endParaRPr>
          </a:p>
          <a:p>
            <a:pPr>
              <a:defRPr/>
            </a:pPr>
            <a:endPar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0F2F16B0-87CF-4FBB-B148-A50021D2B0D8}"/>
              </a:ext>
            </a:extLst>
          </p:cNvPr>
          <p:cNvPicPr>
            <a:picLocks noChangeAspect="1"/>
          </p:cNvPicPr>
          <p:nvPr/>
        </p:nvPicPr>
        <p:blipFill>
          <a:blip r:embed="rId3"/>
          <a:stretch>
            <a:fillRect/>
          </a:stretch>
        </p:blipFill>
        <p:spPr>
          <a:xfrm>
            <a:off x="8899301" y="1622739"/>
            <a:ext cx="3000777" cy="3136236"/>
          </a:xfrm>
          <a:prstGeom prst="rect">
            <a:avLst/>
          </a:prstGeom>
        </p:spPr>
      </p:pic>
      <p:sp>
        <p:nvSpPr>
          <p:cNvPr id="7" name="TextBox 6">
            <a:extLst>
              <a:ext uri="{FF2B5EF4-FFF2-40B4-BE49-F238E27FC236}">
                <a16:creationId xmlns:a16="http://schemas.microsoft.com/office/drawing/2014/main" id="{8C34D7B1-9779-4CF0-B739-6740A257FBA3}"/>
              </a:ext>
            </a:extLst>
          </p:cNvPr>
          <p:cNvSpPr txBox="1"/>
          <p:nvPr/>
        </p:nvSpPr>
        <p:spPr>
          <a:xfrm>
            <a:off x="68330" y="189861"/>
            <a:ext cx="4021504" cy="523220"/>
          </a:xfrm>
          <a:prstGeom prst="homePlate">
            <a:avLst/>
          </a:prstGeom>
          <a:solidFill>
            <a:srgbClr val="FFC000">
              <a:lumMod val="40000"/>
              <a:lumOff val="60000"/>
            </a:srgbClr>
          </a:solidFill>
          <a:ln>
            <a:solidFill>
              <a:srgbClr val="00B05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smtClean="0">
                <a:ln>
                  <a:noFill/>
                </a:ln>
                <a:solidFill>
                  <a:srgbClr val="17479D"/>
                </a:solidFill>
                <a:effectLst/>
                <a:uLnTx/>
                <a:uFillTx/>
              </a:rPr>
              <a:t>Luyện đọc đoạn</a:t>
            </a:r>
            <a:endParaRPr kumimoji="0" lang="en-US" sz="2800" b="1" i="0" u="none" strike="noStrike" kern="0" cap="none" spc="0" normalizeH="0" baseline="0" noProof="0" dirty="0">
              <a:ln>
                <a:noFill/>
              </a:ln>
              <a:solidFill>
                <a:srgbClr val="17479D"/>
              </a:solidFill>
              <a:effectLst/>
              <a:uLnTx/>
              <a:uFillTx/>
            </a:endParaRPr>
          </a:p>
        </p:txBody>
      </p:sp>
      <p:pic>
        <p:nvPicPr>
          <p:cNvPr id="8" name="Picture 7">
            <a:extLst>
              <a:ext uri="{FF2B5EF4-FFF2-40B4-BE49-F238E27FC236}">
                <a16:creationId xmlns:a16="http://schemas.microsoft.com/office/drawing/2014/main" id="{6381F33F-2952-432E-A7C2-4E0C2995C0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837" y="729274"/>
            <a:ext cx="453071" cy="386249"/>
          </a:xfrm>
          <a:prstGeom prst="rect">
            <a:avLst/>
          </a:prstGeom>
        </p:spPr>
      </p:pic>
      <p:sp>
        <p:nvSpPr>
          <p:cNvPr id="37" name="TextBox 36"/>
          <p:cNvSpPr txBox="1"/>
          <p:nvPr/>
        </p:nvSpPr>
        <p:spPr>
          <a:xfrm>
            <a:off x="4248989" y="713081"/>
            <a:ext cx="114795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400" kern="0" dirty="0" err="1">
                <a:solidFill>
                  <a:srgbClr val="FF0000"/>
                </a:solidFill>
                <a:latin typeface="Times New Roman" panose="02020603050405020304" pitchFamily="18" charset="0"/>
                <a:cs typeface="Times New Roman" panose="02020603050405020304" pitchFamily="18" charset="0"/>
              </a:rPr>
              <a:t>m</a:t>
            </a:r>
            <a:r>
              <a:rPr lang="en-US" sz="2400" kern="0" dirty="0" err="1" smtClean="0">
                <a:solidFill>
                  <a:srgbClr val="FF0000"/>
                </a:solidFill>
                <a:latin typeface="Times New Roman" panose="02020603050405020304" pitchFamily="18" charset="0"/>
                <a:cs typeface="Times New Roman" panose="02020603050405020304" pitchFamily="18" charset="0"/>
              </a:rPr>
              <a:t>ồ</a:t>
            </a:r>
            <a:r>
              <a:rPr lang="en-US" sz="2400" kern="0" dirty="0" smtClean="0">
                <a:solidFill>
                  <a:srgbClr val="FF0000"/>
                </a:solidFill>
                <a:latin typeface="Times New Roman" panose="02020603050405020304" pitchFamily="18" charset="0"/>
                <a:cs typeface="Times New Roman" panose="02020603050405020304" pitchFamily="18" charset="0"/>
              </a:rPr>
              <a:t> </a:t>
            </a:r>
            <a:r>
              <a:rPr lang="en-US" sz="2400" kern="0" dirty="0" err="1" smtClean="0">
                <a:solidFill>
                  <a:srgbClr val="FF0000"/>
                </a:solidFill>
                <a:latin typeface="Times New Roman" panose="02020603050405020304" pitchFamily="18" charset="0"/>
                <a:cs typeface="Times New Roman" panose="02020603050405020304" pitchFamily="18" charset="0"/>
              </a:rPr>
              <a:t>côi</a:t>
            </a:r>
            <a:r>
              <a:rPr lang="en-US" sz="2400" kern="0" dirty="0" smtClean="0">
                <a:solidFill>
                  <a:srgbClr val="FF0000"/>
                </a:solidFill>
                <a:latin typeface="Times New Roman" panose="02020603050405020304" pitchFamily="18" charset="0"/>
                <a:cs typeface="Times New Roman" panose="02020603050405020304" pitchFamily="18" charset="0"/>
              </a:rPr>
              <a:t>:</a:t>
            </a:r>
            <a:endParaRPr kumimoji="0" lang="en-US" sz="24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38" name="TextBox 37"/>
          <p:cNvSpPr txBox="1"/>
          <p:nvPr/>
        </p:nvSpPr>
        <p:spPr>
          <a:xfrm>
            <a:off x="1605615" y="4845688"/>
            <a:ext cx="5351704" cy="461665"/>
          </a:xfrm>
          <a:prstGeom prst="rect">
            <a:avLst/>
          </a:prstGeom>
          <a:noFill/>
        </p:spPr>
        <p:txBody>
          <a:bodyPr wrap="square" rtlCol="0">
            <a:spAutoFit/>
          </a:bodyPr>
          <a:lstStyle/>
          <a:p>
            <a:pPr algn="just">
              <a:spcAft>
                <a:spcPts val="0"/>
              </a:spcAft>
              <a:tabLst>
                <a:tab pos="2971800" algn="ctr"/>
                <a:tab pos="5943600" algn="r"/>
              </a:tabLst>
            </a:pPr>
            <a:r>
              <a:rPr lang="en-US" sz="2400" b="1" dirty="0" err="1">
                <a:solidFill>
                  <a:srgbClr val="002060"/>
                </a:solidFill>
                <a:latin typeface="Times New Roman"/>
                <a:ea typeface="Calibri"/>
              </a:rPr>
              <a:t>p</a:t>
            </a:r>
            <a:r>
              <a:rPr lang="en-US" sz="2400" b="1" dirty="0" err="1" smtClean="0">
                <a:solidFill>
                  <a:srgbClr val="002060"/>
                </a:solidFill>
                <a:latin typeface="Times New Roman"/>
                <a:ea typeface="Calibri"/>
              </a:rPr>
              <a:t>hần</a:t>
            </a:r>
            <a:r>
              <a:rPr lang="en-US" sz="2400" b="1" dirty="0" smtClean="0">
                <a:solidFill>
                  <a:srgbClr val="002060"/>
                </a:solidFill>
                <a:latin typeface="Times New Roman"/>
                <a:ea typeface="Calibri"/>
              </a:rPr>
              <a:t> </a:t>
            </a:r>
            <a:r>
              <a:rPr lang="en-US" sz="2400" b="1" dirty="0" err="1">
                <a:solidFill>
                  <a:srgbClr val="002060"/>
                </a:solidFill>
                <a:latin typeface="Times New Roman"/>
                <a:ea typeface="Calibri"/>
              </a:rPr>
              <a:t>bề</a:t>
            </a:r>
            <a:r>
              <a:rPr lang="en-US" sz="2400" b="1" dirty="0">
                <a:solidFill>
                  <a:srgbClr val="002060"/>
                </a:solidFill>
                <a:latin typeface="Times New Roman"/>
                <a:ea typeface="Calibri"/>
              </a:rPr>
              <a:t> </a:t>
            </a:r>
            <a:r>
              <a:rPr lang="en-US" sz="2400" b="1" dirty="0" err="1">
                <a:solidFill>
                  <a:srgbClr val="002060"/>
                </a:solidFill>
                <a:latin typeface="Times New Roman"/>
                <a:ea typeface="Calibri"/>
              </a:rPr>
              <a:t>cạnh</a:t>
            </a:r>
            <a:r>
              <a:rPr lang="en-US" sz="2400" b="1" dirty="0">
                <a:solidFill>
                  <a:srgbClr val="002060"/>
                </a:solidFill>
                <a:latin typeface="Times New Roman"/>
                <a:ea typeface="Calibri"/>
              </a:rPr>
              <a:t> </a:t>
            </a:r>
            <a:r>
              <a:rPr lang="en-US" sz="2400" b="1" dirty="0" err="1">
                <a:solidFill>
                  <a:srgbClr val="002060"/>
                </a:solidFill>
                <a:latin typeface="Times New Roman"/>
                <a:ea typeface="Calibri"/>
              </a:rPr>
              <a:t>bên</a:t>
            </a:r>
            <a:r>
              <a:rPr lang="en-US" sz="2400" b="1" dirty="0">
                <a:solidFill>
                  <a:srgbClr val="002060"/>
                </a:solidFill>
                <a:latin typeface="Times New Roman"/>
                <a:ea typeface="Calibri"/>
              </a:rPr>
              <a:t> </a:t>
            </a:r>
            <a:r>
              <a:rPr lang="en-US" sz="2400" b="1" dirty="0" err="1">
                <a:solidFill>
                  <a:srgbClr val="002060"/>
                </a:solidFill>
                <a:latin typeface="Times New Roman"/>
                <a:ea typeface="Calibri"/>
              </a:rPr>
              <a:t>ngoài</a:t>
            </a:r>
            <a:r>
              <a:rPr lang="en-US" sz="2400" b="1" dirty="0">
                <a:solidFill>
                  <a:srgbClr val="002060"/>
                </a:solidFill>
                <a:latin typeface="Times New Roman"/>
                <a:ea typeface="Calibri"/>
              </a:rPr>
              <a:t> </a:t>
            </a:r>
            <a:r>
              <a:rPr lang="en-US" sz="2400" b="1" dirty="0" err="1">
                <a:solidFill>
                  <a:srgbClr val="002060"/>
                </a:solidFill>
                <a:latin typeface="Times New Roman"/>
                <a:ea typeface="Calibri"/>
              </a:rPr>
              <a:t>của</a:t>
            </a:r>
            <a:r>
              <a:rPr lang="en-US" sz="2400" b="1" dirty="0">
                <a:solidFill>
                  <a:srgbClr val="002060"/>
                </a:solidFill>
                <a:latin typeface="Times New Roman"/>
                <a:ea typeface="Calibri"/>
              </a:rPr>
              <a:t> </a:t>
            </a:r>
            <a:r>
              <a:rPr lang="en-US" sz="2400" b="1" dirty="0" err="1">
                <a:solidFill>
                  <a:srgbClr val="002060"/>
                </a:solidFill>
                <a:latin typeface="Times New Roman"/>
                <a:ea typeface="Calibri"/>
              </a:rPr>
              <a:t>dãy</a:t>
            </a:r>
            <a:r>
              <a:rPr lang="en-US" sz="2400" b="1" dirty="0">
                <a:solidFill>
                  <a:srgbClr val="002060"/>
                </a:solidFill>
                <a:latin typeface="Times New Roman"/>
                <a:ea typeface="Calibri"/>
              </a:rPr>
              <a:t> </a:t>
            </a:r>
            <a:r>
              <a:rPr lang="en-US" sz="2400" b="1" dirty="0" err="1" smtClean="0">
                <a:solidFill>
                  <a:srgbClr val="002060"/>
                </a:solidFill>
                <a:latin typeface="Times New Roman"/>
                <a:ea typeface="Calibri"/>
              </a:rPr>
              <a:t>núi</a:t>
            </a:r>
            <a:r>
              <a:rPr lang="en-US" sz="2400" b="1" dirty="0" smtClean="0">
                <a:solidFill>
                  <a:srgbClr val="002060"/>
                </a:solidFill>
                <a:latin typeface="Times New Roman"/>
                <a:ea typeface="Calibri"/>
              </a:rPr>
              <a:t>. </a:t>
            </a:r>
            <a:endParaRPr lang="en-US" sz="2400" b="1" dirty="0">
              <a:solidFill>
                <a:srgbClr val="002060"/>
              </a:solidFill>
              <a:latin typeface="Times New Roman"/>
              <a:ea typeface="Calibri"/>
            </a:endParaRPr>
          </a:p>
        </p:txBody>
      </p:sp>
      <p:sp>
        <p:nvSpPr>
          <p:cNvPr id="40" name="TextBox 39"/>
          <p:cNvSpPr txBox="1"/>
          <p:nvPr/>
        </p:nvSpPr>
        <p:spPr>
          <a:xfrm>
            <a:off x="1605615" y="3927978"/>
            <a:ext cx="6840406" cy="830997"/>
          </a:xfrm>
          <a:prstGeom prst="rect">
            <a:avLst/>
          </a:prstGeom>
          <a:noFill/>
        </p:spPr>
        <p:txBody>
          <a:bodyPr wrap="square" rtlCol="0">
            <a:spAutoFit/>
          </a:bodyPr>
          <a:lstStyle/>
          <a:p>
            <a:pPr algn="just">
              <a:spcAft>
                <a:spcPts val="0"/>
              </a:spcAft>
              <a:tabLst>
                <a:tab pos="2971800" algn="ctr"/>
                <a:tab pos="5943600" algn="r"/>
              </a:tabLst>
            </a:pPr>
            <a:r>
              <a:rPr lang="en-US" sz="2400" b="1" dirty="0" err="1">
                <a:solidFill>
                  <a:srgbClr val="002060"/>
                </a:solidFill>
                <a:latin typeface="Times New Roman"/>
                <a:ea typeface="Calibri"/>
              </a:rPr>
              <a:t>mất</a:t>
            </a:r>
            <a:r>
              <a:rPr lang="en-US" sz="2400" b="1" dirty="0">
                <a:solidFill>
                  <a:srgbClr val="002060"/>
                </a:solidFill>
                <a:latin typeface="Times New Roman"/>
                <a:ea typeface="Calibri"/>
              </a:rPr>
              <a:t> cha </a:t>
            </a:r>
            <a:r>
              <a:rPr lang="en-US" sz="2400" b="1" dirty="0" err="1">
                <a:solidFill>
                  <a:srgbClr val="002060"/>
                </a:solidFill>
                <a:latin typeface="Times New Roman"/>
                <a:ea typeface="Calibri"/>
              </a:rPr>
              <a:t>hoặc</a:t>
            </a:r>
            <a:r>
              <a:rPr lang="en-US" sz="2400" b="1" dirty="0">
                <a:solidFill>
                  <a:srgbClr val="002060"/>
                </a:solidFill>
                <a:latin typeface="Times New Roman"/>
                <a:ea typeface="Calibri"/>
              </a:rPr>
              <a:t> </a:t>
            </a:r>
            <a:r>
              <a:rPr lang="en-US" sz="2400" b="1" dirty="0" err="1">
                <a:solidFill>
                  <a:srgbClr val="002060"/>
                </a:solidFill>
                <a:latin typeface="Times New Roman"/>
                <a:ea typeface="Calibri"/>
              </a:rPr>
              <a:t>mẹ</a:t>
            </a:r>
            <a:r>
              <a:rPr lang="en-US" sz="2400" b="1" dirty="0">
                <a:solidFill>
                  <a:srgbClr val="002060"/>
                </a:solidFill>
                <a:latin typeface="Times New Roman"/>
                <a:ea typeface="Calibri"/>
              </a:rPr>
              <a:t> </a:t>
            </a:r>
            <a:r>
              <a:rPr lang="en-US" sz="2400" b="1" dirty="0" err="1">
                <a:solidFill>
                  <a:srgbClr val="002060"/>
                </a:solidFill>
                <a:latin typeface="Times New Roman"/>
                <a:ea typeface="Calibri"/>
              </a:rPr>
              <a:t>hoặc</a:t>
            </a:r>
            <a:r>
              <a:rPr lang="en-US" sz="2400" b="1" dirty="0">
                <a:solidFill>
                  <a:srgbClr val="002060"/>
                </a:solidFill>
                <a:latin typeface="Times New Roman"/>
                <a:ea typeface="Calibri"/>
              </a:rPr>
              <a:t> </a:t>
            </a:r>
            <a:r>
              <a:rPr lang="en-US" sz="2400" b="1" dirty="0" err="1">
                <a:solidFill>
                  <a:srgbClr val="002060"/>
                </a:solidFill>
                <a:latin typeface="Times New Roman"/>
                <a:ea typeface="Calibri"/>
              </a:rPr>
              <a:t>cả</a:t>
            </a:r>
            <a:r>
              <a:rPr lang="en-US" sz="2400" b="1" dirty="0">
                <a:solidFill>
                  <a:srgbClr val="002060"/>
                </a:solidFill>
                <a:latin typeface="Times New Roman"/>
                <a:ea typeface="Calibri"/>
              </a:rPr>
              <a:t> </a:t>
            </a:r>
            <a:r>
              <a:rPr lang="en-US" sz="2400" b="1" dirty="0" err="1">
                <a:solidFill>
                  <a:srgbClr val="002060"/>
                </a:solidFill>
                <a:latin typeface="Times New Roman"/>
                <a:ea typeface="Calibri"/>
              </a:rPr>
              <a:t>mất</a:t>
            </a:r>
            <a:r>
              <a:rPr lang="en-US" sz="2400" b="1" dirty="0">
                <a:solidFill>
                  <a:srgbClr val="002060"/>
                </a:solidFill>
                <a:latin typeface="Times New Roman"/>
                <a:ea typeface="Calibri"/>
              </a:rPr>
              <a:t> </a:t>
            </a:r>
            <a:r>
              <a:rPr lang="en-US" sz="2400" b="1" dirty="0" err="1">
                <a:solidFill>
                  <a:srgbClr val="002060"/>
                </a:solidFill>
                <a:latin typeface="Times New Roman"/>
                <a:ea typeface="Calibri"/>
              </a:rPr>
              <a:t>cả</a:t>
            </a:r>
            <a:r>
              <a:rPr lang="en-US" sz="2400" b="1" dirty="0">
                <a:solidFill>
                  <a:srgbClr val="002060"/>
                </a:solidFill>
                <a:latin typeface="Times New Roman"/>
                <a:ea typeface="Calibri"/>
              </a:rPr>
              <a:t> cha </a:t>
            </a:r>
            <a:r>
              <a:rPr lang="en-US" sz="2400" b="1" dirty="0" err="1">
                <a:solidFill>
                  <a:srgbClr val="002060"/>
                </a:solidFill>
                <a:latin typeface="Times New Roman"/>
                <a:ea typeface="Calibri"/>
              </a:rPr>
              <a:t>và</a:t>
            </a:r>
            <a:r>
              <a:rPr lang="en-US" sz="2400" b="1" dirty="0">
                <a:solidFill>
                  <a:srgbClr val="002060"/>
                </a:solidFill>
                <a:latin typeface="Times New Roman"/>
                <a:ea typeface="Calibri"/>
              </a:rPr>
              <a:t> </a:t>
            </a:r>
            <a:r>
              <a:rPr lang="en-US" sz="2400" b="1" dirty="0" err="1">
                <a:solidFill>
                  <a:srgbClr val="002060"/>
                </a:solidFill>
                <a:latin typeface="Times New Roman"/>
                <a:ea typeface="Calibri"/>
              </a:rPr>
              <a:t>mẹ</a:t>
            </a:r>
            <a:r>
              <a:rPr lang="en-US" sz="2400" b="1" dirty="0">
                <a:solidFill>
                  <a:srgbClr val="002060"/>
                </a:solidFill>
                <a:latin typeface="Times New Roman"/>
                <a:ea typeface="Calibri"/>
              </a:rPr>
              <a:t> </a:t>
            </a:r>
            <a:r>
              <a:rPr lang="en-US" sz="2400" b="1" dirty="0" err="1">
                <a:solidFill>
                  <a:srgbClr val="002060"/>
                </a:solidFill>
                <a:latin typeface="Times New Roman"/>
                <a:ea typeface="Calibri"/>
              </a:rPr>
              <a:t>từ</a:t>
            </a:r>
            <a:r>
              <a:rPr lang="en-US" sz="2400" b="1" dirty="0">
                <a:solidFill>
                  <a:srgbClr val="002060"/>
                </a:solidFill>
                <a:latin typeface="Times New Roman"/>
                <a:ea typeface="Calibri"/>
              </a:rPr>
              <a:t> </a:t>
            </a:r>
            <a:r>
              <a:rPr lang="en-US" sz="2400" b="1" dirty="0" err="1">
                <a:solidFill>
                  <a:srgbClr val="002060"/>
                </a:solidFill>
                <a:latin typeface="Times New Roman"/>
                <a:ea typeface="Calibri"/>
              </a:rPr>
              <a:t>khi</a:t>
            </a:r>
            <a:r>
              <a:rPr lang="en-US" sz="2400" b="1" dirty="0">
                <a:solidFill>
                  <a:srgbClr val="002060"/>
                </a:solidFill>
                <a:latin typeface="Times New Roman"/>
                <a:ea typeface="Calibri"/>
              </a:rPr>
              <a:t> </a:t>
            </a:r>
            <a:r>
              <a:rPr lang="en-US" sz="2400" b="1" dirty="0" err="1" smtClean="0">
                <a:solidFill>
                  <a:srgbClr val="002060"/>
                </a:solidFill>
                <a:latin typeface="Times New Roman"/>
                <a:ea typeface="Calibri"/>
              </a:rPr>
              <a:t>còn</a:t>
            </a:r>
            <a:r>
              <a:rPr lang="en-US" sz="2400" b="1" dirty="0" smtClean="0">
                <a:solidFill>
                  <a:srgbClr val="002060"/>
                </a:solidFill>
                <a:latin typeface="Times New Roman"/>
                <a:ea typeface="Calibri"/>
              </a:rPr>
              <a:t> </a:t>
            </a:r>
            <a:r>
              <a:rPr lang="en-US" sz="2400" b="1" dirty="0" err="1">
                <a:solidFill>
                  <a:srgbClr val="002060"/>
                </a:solidFill>
                <a:latin typeface="Times New Roman"/>
                <a:ea typeface="Calibri"/>
              </a:rPr>
              <a:t>nhỏ</a:t>
            </a:r>
            <a:r>
              <a:rPr lang="en-US" sz="2400" b="1" dirty="0">
                <a:solidFill>
                  <a:srgbClr val="002060"/>
                </a:solidFill>
                <a:latin typeface="Times New Roman"/>
                <a:ea typeface="Calibri"/>
              </a:rPr>
              <a:t> </a:t>
            </a:r>
            <a:r>
              <a:rPr lang="en-US" sz="2400" b="1" dirty="0" err="1">
                <a:solidFill>
                  <a:srgbClr val="002060"/>
                </a:solidFill>
                <a:latin typeface="Times New Roman"/>
                <a:ea typeface="Calibri"/>
              </a:rPr>
              <a:t>dại</a:t>
            </a:r>
            <a:r>
              <a:rPr lang="en-US" sz="2400" b="1" dirty="0" smtClean="0">
                <a:solidFill>
                  <a:srgbClr val="002060"/>
                </a:solidFill>
                <a:latin typeface="Times New Roman"/>
                <a:ea typeface="Calibri"/>
              </a:rPr>
              <a:t>.</a:t>
            </a:r>
            <a:endParaRPr lang="en-US" sz="2400" b="1" dirty="0">
              <a:solidFill>
                <a:srgbClr val="002060"/>
              </a:solidFill>
              <a:latin typeface="Times New Roman"/>
              <a:ea typeface="Calibri"/>
            </a:endParaRPr>
          </a:p>
        </p:txBody>
      </p:sp>
      <p:sp>
        <p:nvSpPr>
          <p:cNvPr id="41" name="TextBox 40"/>
          <p:cNvSpPr txBox="1"/>
          <p:nvPr/>
        </p:nvSpPr>
        <p:spPr>
          <a:xfrm>
            <a:off x="8768054" y="713080"/>
            <a:ext cx="1343638"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400" kern="0" dirty="0" err="1">
                <a:solidFill>
                  <a:srgbClr val="FF0000"/>
                </a:solidFill>
                <a:latin typeface="Times New Roman" panose="02020603050405020304" pitchFamily="18" charset="0"/>
                <a:cs typeface="Times New Roman" panose="02020603050405020304" pitchFamily="18" charset="0"/>
              </a:rPr>
              <a:t>s</a:t>
            </a:r>
            <a:r>
              <a:rPr lang="en-US" sz="2400" kern="0" dirty="0" err="1" smtClean="0">
                <a:solidFill>
                  <a:srgbClr val="FF0000"/>
                </a:solidFill>
                <a:latin typeface="Times New Roman" panose="02020603050405020304" pitchFamily="18" charset="0"/>
                <a:cs typeface="Times New Roman" panose="02020603050405020304" pitchFamily="18" charset="0"/>
              </a:rPr>
              <a:t>ườn</a:t>
            </a:r>
            <a:r>
              <a:rPr lang="en-US" sz="2400" kern="0" dirty="0" smtClean="0">
                <a:solidFill>
                  <a:srgbClr val="FF0000"/>
                </a:solidFill>
                <a:latin typeface="Times New Roman" panose="02020603050405020304" pitchFamily="18" charset="0"/>
                <a:cs typeface="Times New Roman" panose="02020603050405020304" pitchFamily="18" charset="0"/>
              </a:rPr>
              <a:t> </a:t>
            </a:r>
            <a:r>
              <a:rPr lang="en-US" sz="2400" kern="0" dirty="0" err="1" smtClean="0">
                <a:solidFill>
                  <a:srgbClr val="FF0000"/>
                </a:solidFill>
                <a:latin typeface="Times New Roman" panose="02020603050405020304" pitchFamily="18" charset="0"/>
                <a:cs typeface="Times New Roman" panose="02020603050405020304" pitchFamily="18" charset="0"/>
              </a:rPr>
              <a:t>núi</a:t>
            </a:r>
            <a:r>
              <a:rPr lang="en-US" sz="2400" kern="0" dirty="0" smtClean="0">
                <a:solidFill>
                  <a:srgbClr val="FF0000"/>
                </a:solidFill>
                <a:latin typeface="Times New Roman" panose="02020603050405020304" pitchFamily="18" charset="0"/>
                <a:cs typeface="Times New Roman" panose="02020603050405020304" pitchFamily="18" charset="0"/>
              </a:rPr>
              <a:t>:</a:t>
            </a:r>
            <a:endParaRPr kumimoji="0" lang="en-US" sz="24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36" name="TextBox 35"/>
          <p:cNvSpPr txBox="1"/>
          <p:nvPr/>
        </p:nvSpPr>
        <p:spPr>
          <a:xfrm>
            <a:off x="524197" y="1632011"/>
            <a:ext cx="1627369"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400" kern="0" dirty="0" err="1" smtClean="0">
                <a:solidFill>
                  <a:srgbClr val="FF0000"/>
                </a:solidFill>
                <a:latin typeface="Times New Roman" panose="02020603050405020304" pitchFamily="18" charset="0"/>
                <a:cs typeface="Times New Roman" panose="02020603050405020304" pitchFamily="18" charset="0"/>
              </a:rPr>
              <a:t>ôm</a:t>
            </a:r>
            <a:r>
              <a:rPr lang="en-US" sz="2400" kern="0" dirty="0" smtClean="0">
                <a:solidFill>
                  <a:srgbClr val="FF0000"/>
                </a:solidFill>
                <a:latin typeface="Times New Roman" panose="02020603050405020304" pitchFamily="18" charset="0"/>
                <a:cs typeface="Times New Roman" panose="02020603050405020304" pitchFamily="18" charset="0"/>
              </a:rPr>
              <a:t> </a:t>
            </a:r>
            <a:r>
              <a:rPr lang="en-US" sz="2400" kern="0" dirty="0" err="1" smtClean="0">
                <a:solidFill>
                  <a:srgbClr val="FF0000"/>
                </a:solidFill>
                <a:latin typeface="Times New Roman" panose="02020603050405020304" pitchFamily="18" charset="0"/>
                <a:cs typeface="Times New Roman" panose="02020603050405020304" pitchFamily="18" charset="0"/>
              </a:rPr>
              <a:t>choàng</a:t>
            </a:r>
            <a:r>
              <a:rPr lang="en-US" sz="2400" kern="0" dirty="0" smtClean="0">
                <a:solidFill>
                  <a:srgbClr val="FF0000"/>
                </a:solidFill>
                <a:latin typeface="Times New Roman" panose="02020603050405020304" pitchFamily="18" charset="0"/>
                <a:cs typeface="Times New Roman" panose="02020603050405020304" pitchFamily="18" charset="0"/>
              </a:rPr>
              <a:t>:</a:t>
            </a:r>
            <a:endParaRPr kumimoji="0" lang="en-US" sz="24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43" name="TextBox 42"/>
          <p:cNvSpPr txBox="1"/>
          <p:nvPr/>
        </p:nvSpPr>
        <p:spPr>
          <a:xfrm>
            <a:off x="1573137" y="5476354"/>
            <a:ext cx="5351704" cy="461665"/>
          </a:xfrm>
          <a:prstGeom prst="rect">
            <a:avLst/>
          </a:prstGeom>
          <a:noFill/>
        </p:spPr>
        <p:txBody>
          <a:bodyPr wrap="square" rtlCol="0">
            <a:spAutoFit/>
          </a:bodyPr>
          <a:lstStyle/>
          <a:p>
            <a:pPr algn="just">
              <a:spcAft>
                <a:spcPts val="0"/>
              </a:spcAft>
              <a:tabLst>
                <a:tab pos="2971800" algn="ctr"/>
                <a:tab pos="5943600" algn="r"/>
              </a:tabLst>
            </a:pPr>
            <a:r>
              <a:rPr lang="en-US" sz="2400" b="1" dirty="0">
                <a:solidFill>
                  <a:srgbClr val="002060"/>
                </a:solidFill>
                <a:latin typeface="Times New Roman"/>
                <a:ea typeface="Calibri"/>
              </a:rPr>
              <a:t>d</a:t>
            </a:r>
            <a:r>
              <a:rPr lang="en-US" sz="2400" b="1" dirty="0" smtClean="0">
                <a:solidFill>
                  <a:srgbClr val="002060"/>
                </a:solidFill>
                <a:latin typeface="Times New Roman"/>
                <a:ea typeface="Calibri"/>
              </a:rPr>
              <a:t>ang </a:t>
            </a:r>
            <a:r>
              <a:rPr lang="en-US" sz="2400" b="1" dirty="0" err="1" smtClean="0">
                <a:solidFill>
                  <a:srgbClr val="002060"/>
                </a:solidFill>
                <a:latin typeface="Times New Roman"/>
                <a:ea typeface="Calibri"/>
              </a:rPr>
              <a:t>rộng</a:t>
            </a:r>
            <a:r>
              <a:rPr lang="en-US" sz="2400" b="1" dirty="0" smtClean="0">
                <a:solidFill>
                  <a:srgbClr val="002060"/>
                </a:solidFill>
                <a:latin typeface="Times New Roman"/>
                <a:ea typeface="Calibri"/>
              </a:rPr>
              <a:t> </a:t>
            </a:r>
            <a:r>
              <a:rPr lang="en-US" sz="2400" b="1" dirty="0" err="1" smtClean="0">
                <a:solidFill>
                  <a:srgbClr val="002060"/>
                </a:solidFill>
                <a:latin typeface="Times New Roman"/>
                <a:ea typeface="Calibri"/>
              </a:rPr>
              <a:t>cánh</a:t>
            </a:r>
            <a:r>
              <a:rPr lang="en-US" sz="2400" b="1" dirty="0" smtClean="0">
                <a:solidFill>
                  <a:srgbClr val="002060"/>
                </a:solidFill>
                <a:latin typeface="Times New Roman"/>
                <a:ea typeface="Calibri"/>
              </a:rPr>
              <a:t> </a:t>
            </a:r>
            <a:r>
              <a:rPr lang="en-US" sz="2400" b="1" dirty="0" err="1" smtClean="0">
                <a:solidFill>
                  <a:srgbClr val="002060"/>
                </a:solidFill>
                <a:latin typeface="Times New Roman"/>
                <a:ea typeface="Calibri"/>
              </a:rPr>
              <a:t>tay</a:t>
            </a:r>
            <a:r>
              <a:rPr lang="en-US" sz="2400" b="1" dirty="0" smtClean="0">
                <a:solidFill>
                  <a:srgbClr val="002060"/>
                </a:solidFill>
                <a:latin typeface="Times New Roman"/>
                <a:ea typeface="Calibri"/>
              </a:rPr>
              <a:t> </a:t>
            </a:r>
            <a:r>
              <a:rPr lang="en-US" sz="2400" b="1" dirty="0" err="1" smtClean="0">
                <a:solidFill>
                  <a:srgbClr val="002060"/>
                </a:solidFill>
                <a:latin typeface="Times New Roman"/>
                <a:ea typeface="Calibri"/>
              </a:rPr>
              <a:t>và</a:t>
            </a:r>
            <a:r>
              <a:rPr lang="en-US" sz="2400" b="1" dirty="0" smtClean="0">
                <a:solidFill>
                  <a:srgbClr val="002060"/>
                </a:solidFill>
                <a:latin typeface="Times New Roman"/>
                <a:ea typeface="Calibri"/>
              </a:rPr>
              <a:t> </a:t>
            </a:r>
            <a:r>
              <a:rPr lang="en-US" sz="2400" b="1" dirty="0" err="1" smtClean="0">
                <a:solidFill>
                  <a:srgbClr val="002060"/>
                </a:solidFill>
                <a:latin typeface="Times New Roman"/>
                <a:ea typeface="Calibri"/>
              </a:rPr>
              <a:t>ôm</a:t>
            </a:r>
            <a:r>
              <a:rPr lang="en-US" sz="2400" b="1" dirty="0" smtClean="0">
                <a:solidFill>
                  <a:srgbClr val="002060"/>
                </a:solidFill>
                <a:latin typeface="Times New Roman"/>
                <a:ea typeface="Calibri"/>
              </a:rPr>
              <a:t> </a:t>
            </a:r>
            <a:r>
              <a:rPr lang="en-US" sz="2400" b="1" dirty="0" err="1" smtClean="0">
                <a:solidFill>
                  <a:srgbClr val="002060"/>
                </a:solidFill>
                <a:latin typeface="Times New Roman"/>
                <a:ea typeface="Calibri"/>
              </a:rPr>
              <a:t>vào</a:t>
            </a:r>
            <a:r>
              <a:rPr lang="en-US" sz="2400" b="1" dirty="0" smtClean="0">
                <a:solidFill>
                  <a:srgbClr val="002060"/>
                </a:solidFill>
                <a:latin typeface="Times New Roman"/>
                <a:ea typeface="Calibri"/>
              </a:rPr>
              <a:t> long.</a:t>
            </a:r>
            <a:endParaRPr lang="en-US" sz="2400" b="1" dirty="0">
              <a:solidFill>
                <a:srgbClr val="002060"/>
              </a:solidFill>
              <a:latin typeface="Times New Roman"/>
              <a:ea typeface="Calibri"/>
            </a:endParaRPr>
          </a:p>
        </p:txBody>
      </p:sp>
    </p:spTree>
    <p:extLst>
      <p:ext uri="{BB962C8B-B14F-4D97-AF65-F5344CB8AC3E}">
        <p14:creationId xmlns:p14="http://schemas.microsoft.com/office/powerpoint/2010/main" val="7796921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1" nodeType="clickEffect">
                                  <p:stCondLst>
                                    <p:cond delay="0"/>
                                  </p:stCondLst>
                                  <p:childTnLst>
                                    <p:animMotion origin="layout" path="M -2.91667E-6 0 L -0.3095 0.47361 " pathEditMode="relative" rAng="0" ptsTypes="AA">
                                      <p:cBhvr>
                                        <p:cTn id="11" dur="2000" fill="hold"/>
                                        <p:tgtEl>
                                          <p:spTgt spid="37"/>
                                        </p:tgtEl>
                                        <p:attrNameLst>
                                          <p:attrName>ppt_x</p:attrName>
                                          <p:attrName>ppt_y</p:attrName>
                                        </p:attrNameLst>
                                      </p:cBhvr>
                                      <p:rCtr x="-15482" y="23681"/>
                                    </p:animMotion>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barn(inVertical)">
                                      <p:cBhvr>
                                        <p:cTn id="16" dur="500"/>
                                        <p:tgtEl>
                                          <p:spTgt spid="40"/>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barn(inVertical)">
                                      <p:cBhvr>
                                        <p:cTn id="20" dur="500"/>
                                        <p:tgtEl>
                                          <p:spTgt spid="4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grpId="1" nodeType="clickEffect">
                                  <p:stCondLst>
                                    <p:cond delay="0"/>
                                  </p:stCondLst>
                                  <p:childTnLst>
                                    <p:animMotion origin="layout" path="M 1.25E-6 0 L -0.68998 0.59931 " pathEditMode="relative" rAng="0" ptsTypes="AA">
                                      <p:cBhvr>
                                        <p:cTn id="24" dur="2000" fill="hold"/>
                                        <p:tgtEl>
                                          <p:spTgt spid="41"/>
                                        </p:tgtEl>
                                        <p:attrNameLst>
                                          <p:attrName>ppt_x</p:attrName>
                                          <p:attrName>ppt_y</p:attrName>
                                        </p:attrNameLst>
                                      </p:cBhvr>
                                      <p:rCtr x="-34505" y="29954"/>
                                    </p:animMotion>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barn(inVertical)">
                                      <p:cBhvr>
                                        <p:cTn id="29" dur="500"/>
                                        <p:tgtEl>
                                          <p:spTgt spid="38"/>
                                        </p:tgtEl>
                                      </p:cBhvr>
                                    </p:animEffect>
                                  </p:childTnLst>
                                </p:cTn>
                              </p:par>
                            </p:childTnLst>
                          </p:cTn>
                        </p:par>
                        <p:par>
                          <p:cTn id="30" fill="hold">
                            <p:stCondLst>
                              <p:cond delay="500"/>
                            </p:stCondLst>
                            <p:childTnLst>
                              <p:par>
                                <p:cTn id="31" presetID="16" presetClass="entr" presetSubtype="21" fill="hold" grpId="0"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barn(inVertical)">
                                      <p:cBhvr>
                                        <p:cTn id="33" dur="500"/>
                                        <p:tgtEl>
                                          <p:spTgt spid="3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1" nodeType="clickEffect">
                                  <p:stCondLst>
                                    <p:cond delay="0"/>
                                  </p:stCondLst>
                                  <p:childTnLst>
                                    <p:animMotion origin="layout" path="M -0.0056 -0.01227 L -0.02943 0.56018 " pathEditMode="relative" rAng="0" ptsTypes="AA">
                                      <p:cBhvr>
                                        <p:cTn id="37" dur="2000" fill="hold"/>
                                        <p:tgtEl>
                                          <p:spTgt spid="36"/>
                                        </p:tgtEl>
                                        <p:attrNameLst>
                                          <p:attrName>ppt_x</p:attrName>
                                          <p:attrName>ppt_y</p:attrName>
                                        </p:attrNameLst>
                                      </p:cBhvr>
                                      <p:rCtr x="-1198" y="28611"/>
                                    </p:animMotion>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barn(inVertical)">
                                      <p:cBhvr>
                                        <p:cTn id="4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7" grpId="1"/>
      <p:bldP spid="38" grpId="0"/>
      <p:bldP spid="40" grpId="0"/>
      <p:bldP spid="41" grpId="0"/>
      <p:bldP spid="41" grpId="1"/>
      <p:bldP spid="36" grpId="0"/>
      <p:bldP spid="36" grpId="1"/>
      <p:bldP spid="4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3827144" y="138430"/>
            <a:ext cx="5458523" cy="706755"/>
          </a:xfrm>
          <a:prstGeom prst="rect">
            <a:avLst/>
          </a:prstGeom>
          <a:noFill/>
        </p:spPr>
        <p:txBody>
          <a:bodyPr wrap="square" rtlCol="0">
            <a:spAutoFit/>
          </a:bodyPr>
          <a:lstStyle/>
          <a:p>
            <a:pPr algn="ctr">
              <a:defRPr/>
            </a:pPr>
            <a:r>
              <a:rPr lang="en-US" sz="4000" b="1" dirty="0" err="1">
                <a:solidFill>
                  <a:srgbClr val="FF0000"/>
                </a:solidFill>
                <a:latin typeface="Arial-Rounded" panose="020B0500000000000000" pitchFamily="34" charset="0"/>
                <a:cs typeface="Arial-Rounded" panose="020B0500000000000000" pitchFamily="34" charset="0"/>
              </a:rPr>
              <a:t>Sự</a:t>
            </a:r>
            <a:r>
              <a:rPr lang="en-US" sz="4000" b="1" dirty="0">
                <a:solidFill>
                  <a:srgbClr val="FF0000"/>
                </a:solidFill>
                <a:latin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cs typeface="Arial-Rounded" panose="020B0500000000000000" pitchFamily="34" charset="0"/>
              </a:rPr>
              <a:t>tích</a:t>
            </a:r>
            <a:r>
              <a:rPr lang="en-US" sz="4000" b="1" dirty="0">
                <a:solidFill>
                  <a:srgbClr val="FF0000"/>
                </a:solidFill>
                <a:latin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cs typeface="Arial-Rounded" panose="020B0500000000000000" pitchFamily="34" charset="0"/>
              </a:rPr>
              <a:t>hoa</a:t>
            </a:r>
            <a:r>
              <a:rPr lang="en-US" sz="4000" b="1" dirty="0">
                <a:solidFill>
                  <a:srgbClr val="FF0000"/>
                </a:solidFill>
                <a:latin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cs typeface="Arial-Rounded" panose="020B0500000000000000" pitchFamily="34" charset="0"/>
              </a:rPr>
              <a:t>tỉ</a:t>
            </a:r>
            <a:r>
              <a:rPr lang="en-US" sz="4000" b="1" dirty="0">
                <a:solidFill>
                  <a:srgbClr val="FF0000"/>
                </a:solidFill>
                <a:latin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cs typeface="Arial-Rounded" panose="020B0500000000000000" pitchFamily="34" charset="0"/>
              </a:rPr>
              <a:t>muội</a:t>
            </a:r>
            <a:endParaRPr lang="en-US" sz="4000" b="1" dirty="0">
              <a:solidFill>
                <a:srgbClr val="FF0000"/>
              </a:solidFill>
              <a:latin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8B536578-577B-4BDB-9D78-DB8B17D9EDD5}"/>
              </a:ext>
            </a:extLst>
          </p:cNvPr>
          <p:cNvSpPr txBox="1"/>
          <p:nvPr/>
        </p:nvSpPr>
        <p:spPr>
          <a:xfrm>
            <a:off x="206063" y="823524"/>
            <a:ext cx="11694016" cy="2308324"/>
          </a:xfrm>
          <a:prstGeom prst="rect">
            <a:avLst/>
          </a:prstGeom>
          <a:noFill/>
        </p:spPr>
        <p:txBody>
          <a:bodyPr wrap="square" rtlCol="0">
            <a:spAutoFit/>
          </a:bodyPr>
          <a:lstStyle/>
          <a:p>
            <a:pPr>
              <a:defRPr/>
            </a:pPr>
            <a:r>
              <a:rPr lang="en-US" sz="24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Năm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ấy</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nước</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lũ</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dâng</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cao</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a:t>
            </a:r>
            <a:r>
              <a:rPr lang="en-US" sz="24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ết</a:t>
            </a:r>
            <a:r>
              <a:rPr lang="en-US" sz="24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cõng</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chạy</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theo</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dân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làng</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đến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nơi</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an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toàn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Hai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bàn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chân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rớm</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máu</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Thấy</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vậy</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Bụt</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thương</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lắm</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Bụt</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liền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phẩy</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chiếc</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quạt</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thần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Kì</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lạ</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thay</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bàn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chân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bỗng</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lành</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hẳn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Nơi</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bàn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chân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đi</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qua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mọc</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lên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khóm</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đỏ</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thắm</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kết</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thành</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chùm</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bông</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lớn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che</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chở</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nụ</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bé</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Chúng</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cũng</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đẹp</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như</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tình</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Na</a:t>
            </a:r>
            <a:r>
              <a:rPr lang="en-US" sz="24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a:p>
            <a:pPr>
              <a:defRPr/>
            </a:pPr>
            <a:r>
              <a:rPr lang="en-US" sz="2400" dirty="0"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Dân</a:t>
            </a:r>
            <a:r>
              <a:rPr lang="en-US" sz="2400" dirty="0"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làng</a:t>
            </a:r>
            <a:r>
              <a:rPr lang="en-US" sz="2400" dirty="0"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đặt</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tên</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loài</a:t>
            </a:r>
            <a:r>
              <a:rPr lang="en-US" sz="2400" dirty="0"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ấy</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tỉ</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muội</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p>
        </p:txBody>
      </p:sp>
      <p:sp>
        <p:nvSpPr>
          <p:cNvPr id="7" name="TextBox 6">
            <a:extLst>
              <a:ext uri="{FF2B5EF4-FFF2-40B4-BE49-F238E27FC236}">
                <a16:creationId xmlns:a16="http://schemas.microsoft.com/office/drawing/2014/main" id="{8C34D7B1-9779-4CF0-B739-6740A257FBA3}"/>
              </a:ext>
            </a:extLst>
          </p:cNvPr>
          <p:cNvSpPr txBox="1"/>
          <p:nvPr/>
        </p:nvSpPr>
        <p:spPr>
          <a:xfrm>
            <a:off x="68330" y="189861"/>
            <a:ext cx="4021504" cy="523220"/>
          </a:xfrm>
          <a:prstGeom prst="homePlate">
            <a:avLst/>
          </a:prstGeom>
          <a:solidFill>
            <a:srgbClr val="FFC000">
              <a:lumMod val="40000"/>
              <a:lumOff val="60000"/>
            </a:srgbClr>
          </a:solidFill>
          <a:ln>
            <a:solidFill>
              <a:srgbClr val="00B050"/>
            </a:solidFill>
          </a:ln>
        </p:spPr>
        <p:txBody>
          <a:bodyPr wrap="square" rtlCol="0">
            <a:spAutoFit/>
          </a:bodyPr>
          <a:lstStyle/>
          <a:p>
            <a:pPr algn="ctr"/>
            <a:r>
              <a:rPr lang="en-US" sz="2800" b="1" kern="0" smtClean="0">
                <a:solidFill>
                  <a:srgbClr val="17479D"/>
                </a:solidFill>
                <a:latin typeface="Times New Roman" panose="02020603050405020304" pitchFamily="18" charset="0"/>
                <a:cs typeface="Times New Roman" panose="02020603050405020304" pitchFamily="18" charset="0"/>
              </a:rPr>
              <a:t>Luyện đọc đoạn</a:t>
            </a:r>
            <a:endParaRPr lang="en-US" sz="2800" b="1" kern="0" dirty="0">
              <a:solidFill>
                <a:srgbClr val="17479D"/>
              </a:solidFill>
              <a:latin typeface="Times New Roman" panose="02020603050405020304" pitchFamily="18" charset="0"/>
              <a:cs typeface="Times New Roman" panose="02020603050405020304" pitchFamily="18" charset="0"/>
            </a:endParaRPr>
          </a:p>
        </p:txBody>
      </p:sp>
      <p:sp>
        <p:nvSpPr>
          <p:cNvPr id="10" name="Oval 9">
            <a:extLst>
              <a:ext uri="{FF2B5EF4-FFF2-40B4-BE49-F238E27FC236}">
                <a16:creationId xmlns:a16="http://schemas.microsoft.com/office/drawing/2014/main" id="{721A7A8C-40C7-4FA3-8B5F-7D1DB1AE2F1F}"/>
              </a:ext>
            </a:extLst>
          </p:cNvPr>
          <p:cNvSpPr/>
          <p:nvPr/>
        </p:nvSpPr>
        <p:spPr>
          <a:xfrm>
            <a:off x="296065" y="729274"/>
            <a:ext cx="489095" cy="40837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white"/>
                </a:solidFill>
                <a:effectLst/>
                <a:uLnTx/>
                <a:uFillTx/>
                <a:latin typeface="Arial"/>
                <a:ea typeface="+mn-ea"/>
                <a:cs typeface="+mn-cs"/>
              </a:rPr>
              <a:t>2</a:t>
            </a:r>
            <a:endParaRPr kumimoji="0" lang="en-US" sz="2800" b="0" i="0" u="none" strike="noStrike" kern="1200" cap="none" spc="0" normalizeH="0" baseline="0" noProof="0" dirty="0">
              <a:ln>
                <a:noFill/>
              </a:ln>
              <a:solidFill>
                <a:prstClr val="white"/>
              </a:solidFill>
              <a:effectLst/>
              <a:uLnTx/>
              <a:uFillTx/>
              <a:latin typeface="Arial"/>
              <a:ea typeface="+mn-ea"/>
              <a:cs typeface="+mn-cs"/>
            </a:endParaRPr>
          </a:p>
        </p:txBody>
      </p:sp>
      <p:cxnSp>
        <p:nvCxnSpPr>
          <p:cNvPr id="23" name="Straight Connector 22">
            <a:extLst>
              <a:ext uri="{FF2B5EF4-FFF2-40B4-BE49-F238E27FC236}">
                <a16:creationId xmlns:a16="http://schemas.microsoft.com/office/drawing/2014/main" id="{90D6D9C6-0D51-40EA-9AFC-8C5D84B54239}"/>
              </a:ext>
            </a:extLst>
          </p:cNvPr>
          <p:cNvCxnSpPr/>
          <p:nvPr/>
        </p:nvCxnSpPr>
        <p:spPr>
          <a:xfrm flipH="1">
            <a:off x="1529626" y="5305163"/>
            <a:ext cx="112620" cy="470813"/>
          </a:xfrm>
          <a:prstGeom prst="line">
            <a:avLst/>
          </a:prstGeom>
          <a:noFill/>
          <a:ln w="38100" cap="flat" cmpd="sng" algn="ctr">
            <a:solidFill>
              <a:srgbClr val="FF0000"/>
            </a:solidFill>
            <a:prstDash val="solid"/>
            <a:miter lim="800000"/>
          </a:ln>
          <a:effectLst/>
        </p:spPr>
      </p:cxnSp>
      <p:pic>
        <p:nvPicPr>
          <p:cNvPr id="28" name="Picture 4" descr="KiViBaRa: Hoa hồng Tỉ Muội - Màu sắc phong phú Đỏ Cam Vàng Hồng Trắng">
            <a:extLst>
              <a:ext uri="{FF2B5EF4-FFF2-40B4-BE49-F238E27FC236}">
                <a16:creationId xmlns:a16="http://schemas.microsoft.com/office/drawing/2014/main" id="{0E68DD62-D567-4E25-9008-017173E932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6009" y="3197271"/>
            <a:ext cx="3515933" cy="191427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5208372" y="3197271"/>
            <a:ext cx="3652824" cy="461665"/>
          </a:xfrm>
          <a:prstGeom prst="rect">
            <a:avLst/>
          </a:prstGeom>
          <a:noFill/>
        </p:spPr>
        <p:txBody>
          <a:bodyPr wrap="square" rtlCol="0">
            <a:spAutoFit/>
          </a:bodyPr>
          <a:lstStyle/>
          <a:p>
            <a:r>
              <a:rPr lang="en-US" sz="2400" i="1" dirty="0" smtClean="0">
                <a:latin typeface="Times New Roman" panose="02020603050405020304" pitchFamily="18" charset="0"/>
                <a:cs typeface="Times New Roman" panose="02020603050405020304" pitchFamily="18" charset="0"/>
              </a:rPr>
              <a:t>(Theo </a:t>
            </a:r>
            <a:r>
              <a:rPr lang="en-US" sz="2400" i="1" dirty="0" err="1" smtClean="0">
                <a:latin typeface="Times New Roman" panose="02020603050405020304" pitchFamily="18" charset="0"/>
                <a:cs typeface="Times New Roman" panose="02020603050405020304" pitchFamily="18" charset="0"/>
              </a:rPr>
              <a:t>Trần</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Mạnh</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Hùng</a:t>
            </a:r>
            <a:r>
              <a:rPr lang="en-US" sz="2400" i="1" dirty="0" smtClean="0">
                <a:latin typeface="Times New Roman" panose="02020603050405020304" pitchFamily="18" charset="0"/>
                <a:cs typeface="Times New Roman" panose="02020603050405020304" pitchFamily="18" charset="0"/>
              </a:rPr>
              <a:t>)</a:t>
            </a:r>
            <a:endParaRPr lang="en-US" sz="2400" i="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785159" y="823524"/>
            <a:ext cx="10149933" cy="461665"/>
          </a:xfrm>
          <a:prstGeom prst="rect">
            <a:avLst/>
          </a:prstGeom>
          <a:noFill/>
        </p:spPr>
        <p:txBody>
          <a:bodyPr wrap="square" rtlCol="0">
            <a:spAutoFit/>
          </a:bodyPr>
          <a:lstStyle>
            <a:defPPr>
              <a:defRPr lang="en-US"/>
            </a:defPPr>
            <a:lvl1pPr>
              <a:defRPr sz="2400">
                <a:solidFill>
                  <a:srgbClr val="7030A0"/>
                </a:solidFill>
                <a:latin typeface="Times New Roman" panose="02020603050405020304" pitchFamily="18" charset="0"/>
                <a:ea typeface="Arial-Rounded" panose="020B0500000000000000" pitchFamily="34" charset="0"/>
                <a:cs typeface="Times New Roman" panose="02020603050405020304" pitchFamily="18" charset="0"/>
              </a:defRPr>
            </a:lvl1pPr>
          </a:lstStyle>
          <a:p>
            <a:r>
              <a:rPr lang="en-US" dirty="0" err="1"/>
              <a:t>Năm</a:t>
            </a:r>
            <a:r>
              <a:rPr lang="en-US" dirty="0"/>
              <a:t> </a:t>
            </a:r>
            <a:r>
              <a:rPr lang="en-US" dirty="0" err="1"/>
              <a:t>ấy</a:t>
            </a:r>
            <a:r>
              <a:rPr lang="en-US" dirty="0"/>
              <a:t>, </a:t>
            </a:r>
            <a:r>
              <a:rPr lang="en-US" dirty="0" err="1"/>
              <a:t>nước</a:t>
            </a:r>
            <a:r>
              <a:rPr lang="en-US" dirty="0"/>
              <a:t> </a:t>
            </a:r>
            <a:r>
              <a:rPr lang="en-US" dirty="0" err="1"/>
              <a:t>lũ</a:t>
            </a:r>
            <a:r>
              <a:rPr lang="en-US" dirty="0"/>
              <a:t> </a:t>
            </a:r>
            <a:r>
              <a:rPr lang="en-US" dirty="0" err="1"/>
              <a:t>dâng</a:t>
            </a:r>
            <a:r>
              <a:rPr lang="en-US" dirty="0"/>
              <a:t> </a:t>
            </a:r>
            <a:r>
              <a:rPr lang="en-US" dirty="0" err="1"/>
              <a:t>cao</a:t>
            </a:r>
            <a:r>
              <a:rPr lang="en-US" dirty="0"/>
              <a:t>, </a:t>
            </a:r>
            <a:r>
              <a:rPr lang="en-US" dirty="0" err="1"/>
              <a:t>Nết</a:t>
            </a:r>
            <a:r>
              <a:rPr lang="en-US" dirty="0"/>
              <a:t> </a:t>
            </a:r>
            <a:r>
              <a:rPr lang="en-US" dirty="0" err="1"/>
              <a:t>cõng</a:t>
            </a:r>
            <a:r>
              <a:rPr lang="en-US" dirty="0"/>
              <a:t> </a:t>
            </a:r>
            <a:r>
              <a:rPr lang="en-US" dirty="0" err="1"/>
              <a:t>em</a:t>
            </a:r>
            <a:r>
              <a:rPr lang="en-US" dirty="0"/>
              <a:t> </a:t>
            </a:r>
            <a:r>
              <a:rPr lang="en-US" dirty="0" err="1"/>
              <a:t>chạy</a:t>
            </a:r>
            <a:r>
              <a:rPr lang="en-US" dirty="0"/>
              <a:t> </a:t>
            </a:r>
            <a:r>
              <a:rPr lang="en-US" dirty="0" err="1"/>
              <a:t>theo</a:t>
            </a:r>
            <a:r>
              <a:rPr lang="en-US" dirty="0"/>
              <a:t> </a:t>
            </a:r>
            <a:r>
              <a:rPr lang="en-US" dirty="0" err="1"/>
              <a:t>dân</a:t>
            </a:r>
            <a:r>
              <a:rPr lang="en-US" dirty="0"/>
              <a:t> </a:t>
            </a:r>
            <a:r>
              <a:rPr lang="en-US" dirty="0" err="1"/>
              <a:t>làng</a:t>
            </a:r>
            <a:r>
              <a:rPr lang="en-US" dirty="0"/>
              <a:t> </a:t>
            </a:r>
            <a:r>
              <a:rPr lang="en-US" dirty="0" err="1"/>
              <a:t>đến</a:t>
            </a:r>
            <a:r>
              <a:rPr lang="en-US" dirty="0"/>
              <a:t> </a:t>
            </a:r>
            <a:r>
              <a:rPr lang="en-US" dirty="0" err="1"/>
              <a:t>nơi</a:t>
            </a:r>
            <a:r>
              <a:rPr lang="en-US" dirty="0"/>
              <a:t> an </a:t>
            </a:r>
            <a:r>
              <a:rPr lang="en-US" dirty="0" err="1"/>
              <a:t>toàn</a:t>
            </a:r>
            <a:r>
              <a:rPr lang="en-US" dirty="0"/>
              <a:t>.</a:t>
            </a:r>
          </a:p>
        </p:txBody>
      </p:sp>
      <p:cxnSp>
        <p:nvCxnSpPr>
          <p:cNvPr id="29" name="Straight Connector 28">
            <a:extLst>
              <a:ext uri="{FF2B5EF4-FFF2-40B4-BE49-F238E27FC236}">
                <a16:creationId xmlns:a16="http://schemas.microsoft.com/office/drawing/2014/main" id="{90D6D9C6-0D51-40EA-9AFC-8C5D84B54239}"/>
              </a:ext>
            </a:extLst>
          </p:cNvPr>
          <p:cNvCxnSpPr/>
          <p:nvPr/>
        </p:nvCxnSpPr>
        <p:spPr>
          <a:xfrm flipH="1">
            <a:off x="3770834" y="5305162"/>
            <a:ext cx="112620" cy="470813"/>
          </a:xfrm>
          <a:prstGeom prst="line">
            <a:avLst/>
          </a:prstGeom>
          <a:noFill/>
          <a:ln w="38100" cap="flat" cmpd="sng" algn="ctr">
            <a:solidFill>
              <a:srgbClr val="FF0000"/>
            </a:solidFill>
            <a:prstDash val="solid"/>
            <a:miter lim="800000"/>
          </a:ln>
          <a:effectLst/>
        </p:spPr>
      </p:cxnSp>
      <p:cxnSp>
        <p:nvCxnSpPr>
          <p:cNvPr id="30" name="Straight Connector 29">
            <a:extLst>
              <a:ext uri="{FF2B5EF4-FFF2-40B4-BE49-F238E27FC236}">
                <a16:creationId xmlns:a16="http://schemas.microsoft.com/office/drawing/2014/main" id="{90D6D9C6-0D51-40EA-9AFC-8C5D84B54239}"/>
              </a:ext>
            </a:extLst>
          </p:cNvPr>
          <p:cNvCxnSpPr/>
          <p:nvPr/>
        </p:nvCxnSpPr>
        <p:spPr>
          <a:xfrm flipH="1">
            <a:off x="7778796" y="5305162"/>
            <a:ext cx="112620" cy="470813"/>
          </a:xfrm>
          <a:prstGeom prst="line">
            <a:avLst/>
          </a:prstGeom>
          <a:noFill/>
          <a:ln w="38100" cap="flat" cmpd="sng" algn="ctr">
            <a:solidFill>
              <a:srgbClr val="FF0000"/>
            </a:solidFill>
            <a:prstDash val="solid"/>
            <a:miter lim="800000"/>
          </a:ln>
          <a:effectLst/>
        </p:spPr>
      </p:cxnSp>
      <p:cxnSp>
        <p:nvCxnSpPr>
          <p:cNvPr id="31" name="Straight Connector 30">
            <a:extLst>
              <a:ext uri="{FF2B5EF4-FFF2-40B4-BE49-F238E27FC236}">
                <a16:creationId xmlns:a16="http://schemas.microsoft.com/office/drawing/2014/main" id="{90D6D9C6-0D51-40EA-9AFC-8C5D84B54239}"/>
              </a:ext>
            </a:extLst>
          </p:cNvPr>
          <p:cNvCxnSpPr/>
          <p:nvPr/>
        </p:nvCxnSpPr>
        <p:spPr>
          <a:xfrm flipH="1">
            <a:off x="9769423" y="5305162"/>
            <a:ext cx="112620" cy="470813"/>
          </a:xfrm>
          <a:prstGeom prst="line">
            <a:avLst/>
          </a:prstGeom>
          <a:noFill/>
          <a:ln w="38100" cap="flat" cmpd="sng" algn="ctr">
            <a:solidFill>
              <a:srgbClr val="FF0000"/>
            </a:solidFill>
            <a:prstDash val="solid"/>
            <a:miter lim="800000"/>
          </a:ln>
          <a:effectLst/>
        </p:spPr>
      </p:cxnSp>
      <p:cxnSp>
        <p:nvCxnSpPr>
          <p:cNvPr id="32" name="Straight Connector 31">
            <a:extLst>
              <a:ext uri="{FF2B5EF4-FFF2-40B4-BE49-F238E27FC236}">
                <a16:creationId xmlns:a16="http://schemas.microsoft.com/office/drawing/2014/main" id="{90D6D9C6-0D51-40EA-9AFC-8C5D84B54239}"/>
              </a:ext>
            </a:extLst>
          </p:cNvPr>
          <p:cNvCxnSpPr/>
          <p:nvPr/>
        </p:nvCxnSpPr>
        <p:spPr>
          <a:xfrm flipH="1">
            <a:off x="9825733" y="5305162"/>
            <a:ext cx="112620" cy="470813"/>
          </a:xfrm>
          <a:prstGeom prst="line">
            <a:avLst/>
          </a:prstGeom>
          <a:noFill/>
          <a:ln w="38100" cap="flat" cmpd="sng" algn="ctr">
            <a:solidFill>
              <a:srgbClr val="FF0000"/>
            </a:solidFill>
            <a:prstDash val="solid"/>
            <a:miter lim="800000"/>
          </a:ln>
          <a:effectLst/>
        </p:spPr>
      </p:cxnSp>
    </p:spTree>
    <p:extLst>
      <p:ext uri="{BB962C8B-B14F-4D97-AF65-F5344CB8AC3E}">
        <p14:creationId xmlns:p14="http://schemas.microsoft.com/office/powerpoint/2010/main" val="220679673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grpId="1" nodeType="clickEffect">
                                  <p:stCondLst>
                                    <p:cond delay="0"/>
                                  </p:stCondLst>
                                  <p:childTnLst>
                                    <p:animMotion origin="layout" path="M 1.04167E-6 -3.7037E-6 L -0.02643 0.6463 " pathEditMode="relative" rAng="0" ptsTypes="AA">
                                      <p:cBhvr>
                                        <p:cTn id="19" dur="2000" fill="hold"/>
                                        <p:tgtEl>
                                          <p:spTgt spid="3"/>
                                        </p:tgtEl>
                                        <p:attrNameLst>
                                          <p:attrName>ppt_x</p:attrName>
                                          <p:attrName>ppt_y</p:attrName>
                                        </p:attrNameLst>
                                      </p:cBhvr>
                                      <p:rCtr x="-1328" y="32315"/>
                                    </p:animMotion>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500" fill="hold"/>
                                        <p:tgtEl>
                                          <p:spTgt spid="23"/>
                                        </p:tgtEl>
                                        <p:attrNameLst>
                                          <p:attrName>ppt_x</p:attrName>
                                        </p:attrNameLst>
                                      </p:cBhvr>
                                      <p:tavLst>
                                        <p:tav tm="0">
                                          <p:val>
                                            <p:strVal val="#ppt_x"/>
                                          </p:val>
                                        </p:tav>
                                        <p:tav tm="100000">
                                          <p:val>
                                            <p:strVal val="#ppt_x"/>
                                          </p:val>
                                        </p:tav>
                                      </p:tavLst>
                                    </p:anim>
                                    <p:anim calcmode="lin" valueType="num">
                                      <p:cBhvr additive="base">
                                        <p:cTn id="25" dur="500" fill="hold"/>
                                        <p:tgtEl>
                                          <p:spTgt spid="23"/>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additive="base">
                                        <p:cTn id="28" dur="500" fill="hold"/>
                                        <p:tgtEl>
                                          <p:spTgt spid="29"/>
                                        </p:tgtEl>
                                        <p:attrNameLst>
                                          <p:attrName>ppt_x</p:attrName>
                                        </p:attrNameLst>
                                      </p:cBhvr>
                                      <p:tavLst>
                                        <p:tav tm="0">
                                          <p:val>
                                            <p:strVal val="#ppt_x"/>
                                          </p:val>
                                        </p:tav>
                                        <p:tav tm="100000">
                                          <p:val>
                                            <p:strVal val="#ppt_x"/>
                                          </p:val>
                                        </p:tav>
                                      </p:tavLst>
                                    </p:anim>
                                    <p:anim calcmode="lin" valueType="num">
                                      <p:cBhvr additive="base">
                                        <p:cTn id="29" dur="500" fill="hold"/>
                                        <p:tgtEl>
                                          <p:spTgt spid="29"/>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30"/>
                                        </p:tgtEl>
                                        <p:attrNameLst>
                                          <p:attrName>style.visibility</p:attrName>
                                        </p:attrNameLst>
                                      </p:cBhvr>
                                      <p:to>
                                        <p:strVal val="visible"/>
                                      </p:to>
                                    </p:set>
                                    <p:anim calcmode="lin" valueType="num">
                                      <p:cBhvr additive="base">
                                        <p:cTn id="32" dur="500" fill="hold"/>
                                        <p:tgtEl>
                                          <p:spTgt spid="30"/>
                                        </p:tgtEl>
                                        <p:attrNameLst>
                                          <p:attrName>ppt_x</p:attrName>
                                        </p:attrNameLst>
                                      </p:cBhvr>
                                      <p:tavLst>
                                        <p:tav tm="0">
                                          <p:val>
                                            <p:strVal val="#ppt_x"/>
                                          </p:val>
                                        </p:tav>
                                        <p:tav tm="100000">
                                          <p:val>
                                            <p:strVal val="#ppt_x"/>
                                          </p:val>
                                        </p:tav>
                                      </p:tavLst>
                                    </p:anim>
                                    <p:anim calcmode="lin" valueType="num">
                                      <p:cBhvr additive="base">
                                        <p:cTn id="33" dur="500" fill="hold"/>
                                        <p:tgtEl>
                                          <p:spTgt spid="30"/>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anim calcmode="lin" valueType="num">
                                      <p:cBhvr additive="base">
                                        <p:cTn id="36" dur="500" fill="hold"/>
                                        <p:tgtEl>
                                          <p:spTgt spid="31"/>
                                        </p:tgtEl>
                                        <p:attrNameLst>
                                          <p:attrName>ppt_x</p:attrName>
                                        </p:attrNameLst>
                                      </p:cBhvr>
                                      <p:tavLst>
                                        <p:tav tm="0">
                                          <p:val>
                                            <p:strVal val="#ppt_x"/>
                                          </p:val>
                                        </p:tav>
                                        <p:tav tm="100000">
                                          <p:val>
                                            <p:strVal val="#ppt_x"/>
                                          </p:val>
                                        </p:tav>
                                      </p:tavLst>
                                    </p:anim>
                                    <p:anim calcmode="lin" valueType="num">
                                      <p:cBhvr additive="base">
                                        <p:cTn id="37" dur="500" fill="hold"/>
                                        <p:tgtEl>
                                          <p:spTgt spid="31"/>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32"/>
                                        </p:tgtEl>
                                        <p:attrNameLst>
                                          <p:attrName>style.visibility</p:attrName>
                                        </p:attrNameLst>
                                      </p:cBhvr>
                                      <p:to>
                                        <p:strVal val="visible"/>
                                      </p:to>
                                    </p:set>
                                    <p:anim calcmode="lin" valueType="num">
                                      <p:cBhvr additive="base">
                                        <p:cTn id="40" dur="500" fill="hold"/>
                                        <p:tgtEl>
                                          <p:spTgt spid="32"/>
                                        </p:tgtEl>
                                        <p:attrNameLst>
                                          <p:attrName>ppt_x</p:attrName>
                                        </p:attrNameLst>
                                      </p:cBhvr>
                                      <p:tavLst>
                                        <p:tav tm="0">
                                          <p:val>
                                            <p:strVal val="#ppt_x"/>
                                          </p:val>
                                        </p:tav>
                                        <p:tav tm="100000">
                                          <p:val>
                                            <p:strVal val="#ppt_x"/>
                                          </p:val>
                                        </p:tav>
                                      </p:tavLst>
                                    </p:anim>
                                    <p:anim calcmode="lin" valueType="num">
                                      <p:cBhvr additive="base">
                                        <p:cTn id="41"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p:bldP spid="3" grpId="0"/>
      <p:bldP spid="3"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3827144" y="138430"/>
            <a:ext cx="5458523"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mn-ea"/>
                <a:cs typeface="Arial-Rounded" panose="020B0500000000000000" pitchFamily="34" charset="0"/>
              </a:rPr>
              <a:t>Sự</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mn-ea"/>
                <a:cs typeface="Arial-Rounded" panose="020B0500000000000000" pitchFamily="34" charset="0"/>
              </a:rPr>
              <a:t>tích</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mn-ea"/>
                <a:cs typeface="Arial-Rounded" panose="020B0500000000000000" pitchFamily="34" charset="0"/>
              </a:rPr>
              <a:t>hoa</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mn-ea"/>
                <a:cs typeface="Arial-Rounded" panose="020B0500000000000000" pitchFamily="34" charset="0"/>
              </a:rPr>
              <a:t>tỉ</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mn-ea"/>
                <a:cs typeface="Arial-Rounded" panose="020B0500000000000000" pitchFamily="34" charset="0"/>
              </a:rPr>
              <a:t>muội</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mn-ea"/>
              <a:cs typeface="Arial-Rounded" panose="020B0500000000000000" pitchFamily="34" charset="0"/>
            </a:endParaRPr>
          </a:p>
        </p:txBody>
      </p:sp>
      <p:sp>
        <p:nvSpPr>
          <p:cNvPr id="2" name="TextBox 1">
            <a:extLst>
              <a:ext uri="{FF2B5EF4-FFF2-40B4-BE49-F238E27FC236}">
                <a16:creationId xmlns:a16="http://schemas.microsoft.com/office/drawing/2014/main" id="{8B536578-577B-4BDB-9D78-DB8B17D9EDD5}"/>
              </a:ext>
            </a:extLst>
          </p:cNvPr>
          <p:cNvSpPr txBox="1"/>
          <p:nvPr/>
        </p:nvSpPr>
        <p:spPr>
          <a:xfrm>
            <a:off x="206063" y="823524"/>
            <a:ext cx="11694016"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Năm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ấy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nước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lũ</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dâng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cao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ết</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cõng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chạy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đến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an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toàn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Hai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rớm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máu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Thấy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vậy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Bụt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thương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lắm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Bụt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liền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phẩy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chiếc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quạt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Kì</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thay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bỗng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hẳn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qua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mọc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khóm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đỏ</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thắm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thành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chùm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lớn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che</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chở</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nụ</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cũng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đẹp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Na</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lumMod val="95000"/>
                    <a:lumOff val="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prstClr val="black">
                    <a:lumMod val="95000"/>
                    <a:lumOff val="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Dân</a:t>
            </a:r>
            <a:r>
              <a:rPr kumimoji="0" lang="en-US" sz="2400" b="0" i="0" u="none" strike="noStrike" kern="1200" cap="none" spc="0" normalizeH="0" baseline="0" noProof="0" dirty="0" smtClean="0">
                <a:ln>
                  <a:noFill/>
                </a:ln>
                <a:solidFill>
                  <a:prstClr val="black">
                    <a:lumMod val="95000"/>
                    <a:lumOff val="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prstClr val="black">
                    <a:lumMod val="95000"/>
                    <a:lumOff val="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làng</a:t>
            </a:r>
            <a:r>
              <a:rPr kumimoji="0" lang="en-US" sz="2400" b="0" i="0" u="none" strike="noStrike" kern="1200" cap="none" spc="0" normalizeH="0" baseline="0" noProof="0" dirty="0" smtClean="0">
                <a:ln>
                  <a:noFill/>
                </a:ln>
                <a:solidFill>
                  <a:prstClr val="black">
                    <a:lumMod val="95000"/>
                    <a:lumOff val="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đặt</a:t>
            </a:r>
            <a:r>
              <a:rPr kumimoji="0" lang="en-US" sz="2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sz="2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2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prstClr val="black">
                    <a:lumMod val="95000"/>
                    <a:lumOff val="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loài</a:t>
            </a:r>
            <a:r>
              <a:rPr kumimoji="0" lang="en-US" sz="2400" b="0" i="0" u="none" strike="noStrike" kern="1200" cap="none" spc="0" normalizeH="0" baseline="0" noProof="0" dirty="0" smtClean="0">
                <a:ln>
                  <a:noFill/>
                </a:ln>
                <a:solidFill>
                  <a:prstClr val="black">
                    <a:lumMod val="95000"/>
                    <a:lumOff val="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2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ấy</a:t>
            </a:r>
            <a:r>
              <a:rPr kumimoji="0" lang="en-US" sz="2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2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tỉ</a:t>
            </a:r>
            <a:r>
              <a:rPr kumimoji="0" lang="en-US" sz="2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muội</a:t>
            </a:r>
            <a:r>
              <a:rPr kumimoji="0" lang="en-US" sz="2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p:txBody>
      </p:sp>
      <p:sp>
        <p:nvSpPr>
          <p:cNvPr id="7" name="TextBox 6">
            <a:extLst>
              <a:ext uri="{FF2B5EF4-FFF2-40B4-BE49-F238E27FC236}">
                <a16:creationId xmlns:a16="http://schemas.microsoft.com/office/drawing/2014/main" id="{8C34D7B1-9779-4CF0-B739-6740A257FBA3}"/>
              </a:ext>
            </a:extLst>
          </p:cNvPr>
          <p:cNvSpPr txBox="1"/>
          <p:nvPr/>
        </p:nvSpPr>
        <p:spPr>
          <a:xfrm>
            <a:off x="68330" y="189861"/>
            <a:ext cx="4021504" cy="523220"/>
          </a:xfrm>
          <a:prstGeom prst="homePlate">
            <a:avLst/>
          </a:prstGeom>
          <a:solidFill>
            <a:srgbClr val="FFC000">
              <a:lumMod val="40000"/>
              <a:lumOff val="60000"/>
            </a:srgbClr>
          </a:solidFill>
          <a:ln>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smtClean="0">
                <a:ln>
                  <a:noFill/>
                </a:ln>
                <a:solidFill>
                  <a:srgbClr val="17479D"/>
                </a:solidFill>
                <a:effectLst/>
                <a:uLnTx/>
                <a:uFillTx/>
                <a:latin typeface="Times New Roman" panose="02020603050405020304" pitchFamily="18" charset="0"/>
                <a:ea typeface="+mn-ea"/>
                <a:cs typeface="Times New Roman" panose="02020603050405020304" pitchFamily="18" charset="0"/>
              </a:rPr>
              <a:t>Luyện đọc đoạn</a:t>
            </a:r>
            <a:endParaRPr kumimoji="0" lang="en-US" sz="2800" b="1" i="0" u="none" strike="noStrike" kern="0" cap="none" spc="0" normalizeH="0" baseline="0" noProof="0" dirty="0">
              <a:ln>
                <a:noFill/>
              </a:ln>
              <a:solidFill>
                <a:srgbClr val="17479D"/>
              </a:solidFill>
              <a:effectLst/>
              <a:uLnTx/>
              <a:uFillTx/>
              <a:latin typeface="Times New Roman" panose="02020603050405020304" pitchFamily="18" charset="0"/>
              <a:ea typeface="+mn-ea"/>
              <a:cs typeface="Times New Roman" panose="02020603050405020304" pitchFamily="18" charset="0"/>
            </a:endParaRPr>
          </a:p>
        </p:txBody>
      </p:sp>
      <p:sp>
        <p:nvSpPr>
          <p:cNvPr id="10" name="Oval 9">
            <a:extLst>
              <a:ext uri="{FF2B5EF4-FFF2-40B4-BE49-F238E27FC236}">
                <a16:creationId xmlns:a16="http://schemas.microsoft.com/office/drawing/2014/main" id="{721A7A8C-40C7-4FA3-8B5F-7D1DB1AE2F1F}"/>
              </a:ext>
            </a:extLst>
          </p:cNvPr>
          <p:cNvSpPr/>
          <p:nvPr/>
        </p:nvSpPr>
        <p:spPr>
          <a:xfrm>
            <a:off x="296065" y="729274"/>
            <a:ext cx="489095" cy="40837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white"/>
                </a:solidFill>
                <a:effectLst/>
                <a:uLnTx/>
                <a:uFillTx/>
                <a:latin typeface="Arial"/>
                <a:ea typeface="+mn-ea"/>
                <a:cs typeface="+mn-cs"/>
              </a:rPr>
              <a:t>2</a:t>
            </a:r>
            <a:endParaRPr kumimoji="0" lang="en-US" sz="2800" b="0" i="0" u="none" strike="noStrike" kern="1200" cap="none" spc="0" normalizeH="0" baseline="0" noProof="0" dirty="0">
              <a:ln>
                <a:noFill/>
              </a:ln>
              <a:solidFill>
                <a:prstClr val="white"/>
              </a:solidFill>
              <a:effectLst/>
              <a:uLnTx/>
              <a:uFillTx/>
              <a:latin typeface="Arial"/>
              <a:ea typeface="+mn-ea"/>
              <a:cs typeface="+mn-cs"/>
            </a:endParaRPr>
          </a:p>
        </p:txBody>
      </p:sp>
      <p:pic>
        <p:nvPicPr>
          <p:cNvPr id="28" name="Picture 4" descr="KiViBaRa: Hoa hồng Tỉ Muội - Màu sắc phong phú Đỏ Cam Vàng Hồng Trắng">
            <a:extLst>
              <a:ext uri="{FF2B5EF4-FFF2-40B4-BE49-F238E27FC236}">
                <a16:creationId xmlns:a16="http://schemas.microsoft.com/office/drawing/2014/main" id="{0E68DD62-D567-4E25-9008-017173E932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6009" y="3197271"/>
            <a:ext cx="3515933" cy="191427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5208372" y="3197271"/>
            <a:ext cx="36528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(Theo </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Trần</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Mạnh</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Hùng</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4"/>
          <p:cNvSpPr txBox="1"/>
          <p:nvPr/>
        </p:nvSpPr>
        <p:spPr>
          <a:xfrm>
            <a:off x="5434615" y="2670183"/>
            <a:ext cx="1885361" cy="461665"/>
          </a:xfrm>
          <a:prstGeom prst="rect">
            <a:avLst/>
          </a:prstGeom>
          <a:noFill/>
        </p:spPr>
        <p:txBody>
          <a:bodyPr wrap="square" rtlCol="0">
            <a:spAutoFit/>
          </a:bodyPr>
          <a:lstStyle/>
          <a:p>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tỉ</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muội</a:t>
            </a:r>
            <a:r>
              <a:rPr lang="en-US" sz="24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TextBox 5"/>
          <p:cNvSpPr txBox="1"/>
          <p:nvPr/>
        </p:nvSpPr>
        <p:spPr>
          <a:xfrm>
            <a:off x="2318994" y="4760536"/>
            <a:ext cx="5316717" cy="400110"/>
          </a:xfrm>
          <a:prstGeom prst="rect">
            <a:avLst/>
          </a:prstGeom>
          <a:noFill/>
        </p:spPr>
        <p:txBody>
          <a:bodyPr wrap="square" rtlCol="0">
            <a:spAutoFit/>
          </a:bodyPr>
          <a:lstStyle/>
          <a:p>
            <a:r>
              <a:rPr lang="en-US" sz="2000" dirty="0" err="1"/>
              <a:t>l</a:t>
            </a:r>
            <a:r>
              <a:rPr lang="en-US" sz="2000" dirty="0" err="1" smtClean="0"/>
              <a:t>oại</a:t>
            </a:r>
            <a:r>
              <a:rPr lang="en-US" sz="2000" dirty="0" smtClean="0"/>
              <a:t> </a:t>
            </a:r>
            <a:r>
              <a:rPr lang="en-US" sz="2000" dirty="0" err="1" smtClean="0"/>
              <a:t>hoa</a:t>
            </a:r>
            <a:r>
              <a:rPr lang="en-US" sz="2000" dirty="0" smtClean="0"/>
              <a:t> </a:t>
            </a:r>
            <a:r>
              <a:rPr lang="en-US" sz="2000" dirty="0" err="1" smtClean="0"/>
              <a:t>hồng</a:t>
            </a:r>
            <a:r>
              <a:rPr lang="en-US" sz="2000" dirty="0" smtClean="0"/>
              <a:t> </a:t>
            </a:r>
            <a:r>
              <a:rPr lang="en-US" sz="2000" dirty="0" err="1" smtClean="0"/>
              <a:t>mọc</a:t>
            </a:r>
            <a:r>
              <a:rPr lang="en-US" sz="2000" dirty="0" smtClean="0"/>
              <a:t> </a:t>
            </a:r>
            <a:r>
              <a:rPr lang="en-US" sz="2000" dirty="0" err="1" smtClean="0"/>
              <a:t>thành</a:t>
            </a:r>
            <a:r>
              <a:rPr lang="en-US" sz="2000" dirty="0" smtClean="0"/>
              <a:t> chum </a:t>
            </a:r>
            <a:r>
              <a:rPr lang="en-US" sz="2000" dirty="0" err="1" smtClean="0"/>
              <a:t>có</a:t>
            </a:r>
            <a:r>
              <a:rPr lang="en-US" sz="2000" dirty="0" smtClean="0"/>
              <a:t> </a:t>
            </a:r>
            <a:r>
              <a:rPr lang="en-US" sz="2000" dirty="0" err="1" smtClean="0"/>
              <a:t>nhiều</a:t>
            </a:r>
            <a:r>
              <a:rPr lang="en-US" sz="2000" dirty="0" smtClean="0"/>
              <a:t> </a:t>
            </a:r>
            <a:r>
              <a:rPr lang="en-US" sz="2000" dirty="0" err="1" smtClean="0"/>
              <a:t>nụ</a:t>
            </a:r>
            <a:r>
              <a:rPr lang="en-US" sz="2000" dirty="0" smtClean="0"/>
              <a:t>.</a:t>
            </a:r>
            <a:endParaRPr lang="en-US" sz="2000" dirty="0"/>
          </a:p>
        </p:txBody>
      </p:sp>
    </p:spTree>
    <p:extLst>
      <p:ext uri="{BB962C8B-B14F-4D97-AF65-F5344CB8AC3E}">
        <p14:creationId xmlns:p14="http://schemas.microsoft.com/office/powerpoint/2010/main" val="205405217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1" nodeType="clickEffect">
                                  <p:stCondLst>
                                    <p:cond delay="0"/>
                                  </p:stCondLst>
                                  <p:childTnLst>
                                    <p:animMotion origin="layout" path="M 3.125E-6 3.33333E-6 L -0.39779 0.29977 " pathEditMode="relative" rAng="0" ptsTypes="AA">
                                      <p:cBhvr>
                                        <p:cTn id="11" dur="2000" fill="hold"/>
                                        <p:tgtEl>
                                          <p:spTgt spid="5"/>
                                        </p:tgtEl>
                                        <p:attrNameLst>
                                          <p:attrName>ppt_x</p:attrName>
                                          <p:attrName>ppt_y</p:attrName>
                                        </p:attrNameLst>
                                      </p:cBhvr>
                                      <p:rCtr x="-19896" y="14977"/>
                                    </p:animMotion>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871" y="3073139"/>
            <a:ext cx="3497344" cy="349734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0914" y="234841"/>
            <a:ext cx="7673419" cy="307657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871" y="234841"/>
            <a:ext cx="4048044" cy="2838298"/>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10215" y="2884602"/>
            <a:ext cx="3973271" cy="3685881"/>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83485" y="3311416"/>
            <a:ext cx="4250847" cy="3311800"/>
          </a:xfrm>
          <a:prstGeom prst="rect">
            <a:avLst/>
          </a:prstGeom>
        </p:spPr>
      </p:pic>
    </p:spTree>
    <p:extLst>
      <p:ext uri="{BB962C8B-B14F-4D97-AF65-F5344CB8AC3E}">
        <p14:creationId xmlns:p14="http://schemas.microsoft.com/office/powerpoint/2010/main" val="1814038710"/>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30">
              <a:defRPr/>
            </a:pPr>
            <a:endParaRPr lang="zh-CN" altLang="en-US" sz="1425">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30">
              <a:defRPr/>
            </a:pPr>
            <a:endParaRPr lang="zh-CN" altLang="en-US" sz="1425">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30">
              <a:defRPr/>
            </a:pPr>
            <a:endParaRPr lang="zh-CN" altLang="en-US" sz="1425">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30">
              <a:defRPr/>
            </a:pPr>
            <a:endParaRPr lang="zh-CN" altLang="en-US" sz="1425">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30">
              <a:defRPr/>
            </a:pPr>
            <a:endParaRPr lang="zh-CN" altLang="en-US" sz="1425">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30">
              <a:defRPr/>
            </a:pPr>
            <a:endParaRPr lang="zh-CN" altLang="en-US" sz="1425">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212603" y="3006461"/>
            <a:ext cx="4208355"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algn="ctr" defTabSz="913130">
              <a:defRPr/>
            </a:pPr>
            <a:r>
              <a:rPr lang="en-US" sz="6600" b="1"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rPr>
              <a:t>Khởi</a:t>
            </a:r>
            <a:r>
              <a:rPr lang="en-US" sz="6600" b="1" dirty="0">
                <a:solidFill>
                  <a:srgbClr val="FF0000"/>
                </a:solidFill>
                <a:latin typeface="Arial-Rounded" panose="020B0604020202020204" pitchFamily="34" charset="0"/>
                <a:ea typeface="Arial-Rounded" panose="020B0604020202020204" pitchFamily="34" charset="0"/>
                <a:cs typeface="Arial-Rounded" panose="020B0604020202020204" pitchFamily="34" charset="0"/>
              </a:rPr>
              <a:t> </a:t>
            </a:r>
            <a:r>
              <a:rPr lang="en-US" sz="6600" b="1"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rPr>
              <a:t>động</a:t>
            </a:r>
            <a:endParaRPr lang="en-US" sz="6600" b="1" dirty="0">
              <a:solidFill>
                <a:srgbClr val="FF0000"/>
              </a:solidFill>
              <a:latin typeface="Arial-Rounded" panose="020B0604020202020204" pitchFamily="34" charset="0"/>
              <a:ea typeface="Arial-Rounded" panose="020B0604020202020204" pitchFamily="34" charset="0"/>
              <a:cs typeface="Arial-Rounded" panose="020B0604020202020204" pitchFamily="34" charset="0"/>
            </a:endParaRPr>
          </a:p>
        </p:txBody>
      </p:sp>
    </p:spTree>
    <p:extLst>
      <p:ext uri="{BB962C8B-B14F-4D97-AF65-F5344CB8AC3E}">
        <p14:creationId xmlns:p14="http://schemas.microsoft.com/office/powerpoint/2010/main" val="10527877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0"/>
                                        </p:tgtEl>
                                        <p:attrNameLst>
                                          <p:attrName>ppt_x</p:attrName>
                                          <p:attrName>ppt_y</p:attrName>
                                        </p:attrNameLst>
                                      </p:cBhvr>
                                    </p:animMotion>
                                    <p:animRot by="1500000">
                                      <p:cBhvr>
                                        <p:cTn id="7" dur="125" fill="hold">
                                          <p:stCondLst>
                                            <p:cond delay="0"/>
                                          </p:stCondLst>
                                        </p:cTn>
                                        <p:tgtEl>
                                          <p:spTgt spid="20"/>
                                        </p:tgtEl>
                                        <p:attrNameLst>
                                          <p:attrName>r</p:attrName>
                                        </p:attrNameLst>
                                      </p:cBhvr>
                                    </p:animRot>
                                    <p:animRot by="-1500000">
                                      <p:cBhvr>
                                        <p:cTn id="8" dur="125" fill="hold">
                                          <p:stCondLst>
                                            <p:cond delay="125"/>
                                          </p:stCondLst>
                                        </p:cTn>
                                        <p:tgtEl>
                                          <p:spTgt spid="20"/>
                                        </p:tgtEl>
                                        <p:attrNameLst>
                                          <p:attrName>r</p:attrName>
                                        </p:attrNameLst>
                                      </p:cBhvr>
                                    </p:animRot>
                                    <p:animRot by="-1500000">
                                      <p:cBhvr>
                                        <p:cTn id="9" dur="125" fill="hold">
                                          <p:stCondLst>
                                            <p:cond delay="250"/>
                                          </p:stCondLst>
                                        </p:cTn>
                                        <p:tgtEl>
                                          <p:spTgt spid="20"/>
                                        </p:tgtEl>
                                        <p:attrNameLst>
                                          <p:attrName>r</p:attrName>
                                        </p:attrNameLst>
                                      </p:cBhvr>
                                    </p:animRot>
                                    <p:animRot by="1500000">
                                      <p:cBhvr>
                                        <p:cTn id="10" dur="125" fill="hold">
                                          <p:stCondLst>
                                            <p:cond delay="375"/>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3827144" y="138430"/>
            <a:ext cx="5458523" cy="706755"/>
          </a:xfrm>
          <a:prstGeom prst="rect">
            <a:avLst/>
          </a:prstGeom>
          <a:noFill/>
        </p:spPr>
        <p:txBody>
          <a:bodyPr wrap="square" rtlCol="0">
            <a:spAutoFit/>
          </a:bodyPr>
          <a:lstStyle/>
          <a:p>
            <a:pPr algn="ctr">
              <a:defRPr/>
            </a:pPr>
            <a:r>
              <a:rPr lang="en-US" sz="4000" b="1" dirty="0" err="1">
                <a:solidFill>
                  <a:srgbClr val="FF0000"/>
                </a:solidFill>
                <a:latin typeface="Arial-Rounded" panose="020B0500000000000000" pitchFamily="34" charset="0"/>
                <a:cs typeface="Arial-Rounded" panose="020B0500000000000000" pitchFamily="34" charset="0"/>
              </a:rPr>
              <a:t>Sự</a:t>
            </a:r>
            <a:r>
              <a:rPr lang="en-US" sz="4000" b="1" dirty="0">
                <a:solidFill>
                  <a:srgbClr val="FF0000"/>
                </a:solidFill>
                <a:latin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cs typeface="Arial-Rounded" panose="020B0500000000000000" pitchFamily="34" charset="0"/>
              </a:rPr>
              <a:t>tích</a:t>
            </a:r>
            <a:r>
              <a:rPr lang="en-US" sz="4000" b="1" dirty="0">
                <a:solidFill>
                  <a:srgbClr val="FF0000"/>
                </a:solidFill>
                <a:latin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cs typeface="Arial-Rounded" panose="020B0500000000000000" pitchFamily="34" charset="0"/>
              </a:rPr>
              <a:t>hoa</a:t>
            </a:r>
            <a:r>
              <a:rPr lang="en-US" sz="4000" b="1" dirty="0">
                <a:solidFill>
                  <a:srgbClr val="FF0000"/>
                </a:solidFill>
                <a:latin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cs typeface="Arial-Rounded" panose="020B0500000000000000" pitchFamily="34" charset="0"/>
              </a:rPr>
              <a:t>tỉ</a:t>
            </a:r>
            <a:r>
              <a:rPr lang="en-US" sz="4000" b="1" dirty="0">
                <a:solidFill>
                  <a:srgbClr val="FF0000"/>
                </a:solidFill>
                <a:latin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cs typeface="Arial-Rounded" panose="020B0500000000000000" pitchFamily="34" charset="0"/>
              </a:rPr>
              <a:t>muội</a:t>
            </a:r>
            <a:endParaRPr lang="en-US" sz="4000" b="1" dirty="0">
              <a:solidFill>
                <a:srgbClr val="FF0000"/>
              </a:solidFill>
              <a:latin typeface="Arial-Rounded" panose="020B0500000000000000" pitchFamily="34" charset="0"/>
              <a:cs typeface="Arial-Rounded" panose="020B0500000000000000" pitchFamily="34" charset="0"/>
            </a:endParaRPr>
          </a:p>
        </p:txBody>
      </p:sp>
      <p:sp>
        <p:nvSpPr>
          <p:cNvPr id="15" name="Cloud 14"/>
          <p:cNvSpPr/>
          <p:nvPr/>
        </p:nvSpPr>
        <p:spPr>
          <a:xfrm>
            <a:off x="395667" y="73570"/>
            <a:ext cx="2862688" cy="84518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defRPr/>
            </a:pPr>
            <a:r>
              <a:rPr lang="en-US" sz="2000" b="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 </a:t>
            </a:r>
            <a:r>
              <a:rPr lang="en-US" sz="2000" b="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theo nhóm</a:t>
            </a:r>
            <a:endPar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8B536578-577B-4BDB-9D78-DB8B17D9EDD5}"/>
              </a:ext>
            </a:extLst>
          </p:cNvPr>
          <p:cNvSpPr txBox="1"/>
          <p:nvPr/>
        </p:nvSpPr>
        <p:spPr>
          <a:xfrm>
            <a:off x="206063" y="729274"/>
            <a:ext cx="11694016" cy="5632311"/>
          </a:xfrm>
          <a:prstGeom prst="rect">
            <a:avLst/>
          </a:prstGeom>
          <a:noFill/>
        </p:spPr>
        <p:txBody>
          <a:bodyPr wrap="square" rtlCol="0">
            <a:spAutoFit/>
          </a:bodyPr>
          <a:lstStyle/>
          <a:p>
            <a:pPr>
              <a:defRPr/>
            </a:pP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Ngày</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xưa</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hai</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Na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mồ</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côi</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cha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mẹ</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sống</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ngôi</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nhà</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bên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sườn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núi</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thương</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Na,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cái</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cũng</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nhường</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Đêm</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đông</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gió</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ù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ù</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lùa</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vào</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nhà</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vòng</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tay</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ôm</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a:p>
            <a:pPr marL="285750" indent="-285750">
              <a:buFontTx/>
              <a:buChar char="-"/>
              <a:defRPr/>
            </a:pP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rét</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không</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a:p>
            <a:pPr>
              <a:defRPr/>
            </a:pP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Na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ôm</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choàng</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lấy</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cười</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rúc</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rích</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a:p>
            <a:pPr marL="285750" indent="-285750">
              <a:buFontTx/>
              <a:buChar char="-"/>
              <a:defRPr/>
            </a:pP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Ấm</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quá</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a:p>
            <a:pPr>
              <a:defRPr/>
            </a:pP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ôm</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chặt</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hơn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thầm</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thì</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a:p>
            <a:pPr marL="285750" indent="-285750">
              <a:buFontTx/>
              <a:buChar char="-"/>
              <a:defRPr/>
            </a:pP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Mẹ</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bảo</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mình</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hai</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bông</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hồng</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bông</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to,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bông</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mình</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mãi</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bên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nhau</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nhé</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a:p>
            <a:pPr>
              <a:defRPr/>
            </a:pP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Na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gật</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đầu</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Hai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cứ</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thế</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ôm</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nhau</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ngủ</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a:p>
            <a:pPr>
              <a:defRPr/>
            </a:pP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Năm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ấy</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nước</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lũ</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dâng</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cao</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a:t>
            </a:r>
            <a:r>
              <a:rPr lang="en-US" sz="24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ết</a:t>
            </a:r>
            <a:r>
              <a:rPr lang="en-US" sz="24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cõng</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chạy</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theo</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dân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làng</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đến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nơi</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an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toàn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Hai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bàn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chân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rớm</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máu</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Thấy</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vậy</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Bụt</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thương</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lắm</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Bụt</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liền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phẩy</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chiếc</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quạt</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thần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Kì</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lạ</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thay</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bàn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chân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bỗng</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lành</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hẳn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Nơi</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bàn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chân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đi</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qua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mọc</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lên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khóm</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đỏ</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thắm</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kết</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thành</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chùm</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bông</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lớn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che</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chở</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nụ</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bé</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Chúng</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cũng</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đẹp</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như</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tình</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Na.</a:t>
            </a:r>
          </a:p>
          <a:p>
            <a:pPr>
              <a:defRPr/>
            </a:pP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Dân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làng</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đặt</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tên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loài</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ấy</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tỉ</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muội</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6" name="Picture 5">
            <a:extLst>
              <a:ext uri="{FF2B5EF4-FFF2-40B4-BE49-F238E27FC236}">
                <a16:creationId xmlns:a16="http://schemas.microsoft.com/office/drawing/2014/main" id="{0F2F16B0-87CF-4FBB-B148-A50021D2B0D8}"/>
              </a:ext>
            </a:extLst>
          </p:cNvPr>
          <p:cNvPicPr>
            <a:picLocks noChangeAspect="1"/>
          </p:cNvPicPr>
          <p:nvPr/>
        </p:nvPicPr>
        <p:blipFill>
          <a:blip r:embed="rId3"/>
          <a:stretch>
            <a:fillRect/>
          </a:stretch>
        </p:blipFill>
        <p:spPr>
          <a:xfrm>
            <a:off x="8003110" y="1498560"/>
            <a:ext cx="3281362" cy="1865873"/>
          </a:xfrm>
          <a:prstGeom prst="rect">
            <a:avLst/>
          </a:prstGeom>
        </p:spPr>
      </p:pic>
      <p:sp>
        <p:nvSpPr>
          <p:cNvPr id="10" name="Cloud 9"/>
          <p:cNvSpPr/>
          <p:nvPr/>
        </p:nvSpPr>
        <p:spPr>
          <a:xfrm>
            <a:off x="395667" y="99793"/>
            <a:ext cx="2862688" cy="84518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defRPr/>
            </a:pPr>
            <a:r>
              <a:rPr lang="en-US" sz="2000" b="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 nối tiếp</a:t>
            </a:r>
            <a:endPar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3147651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1"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2" nodeType="clickEffect">
                                  <p:stCondLst>
                                    <p:cond delay="0"/>
                                  </p:stCondLst>
                                  <p:childTnLst>
                                    <p:animEffect transition="out" filter="fad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5" grpId="2" animBg="1"/>
      <p:bldP spid="10" grpId="0" animBg="1"/>
      <p:bldP spid="10"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3827144" y="138430"/>
            <a:ext cx="5458523" cy="706755"/>
          </a:xfrm>
          <a:prstGeom prst="rect">
            <a:avLst/>
          </a:prstGeom>
          <a:noFill/>
        </p:spPr>
        <p:txBody>
          <a:bodyPr wrap="square" rtlCol="0">
            <a:spAutoFit/>
          </a:bodyPr>
          <a:lstStyle/>
          <a:p>
            <a:pPr algn="ctr">
              <a:defRPr/>
            </a:pPr>
            <a:r>
              <a:rPr lang="en-US" sz="4000" b="1" dirty="0" err="1">
                <a:solidFill>
                  <a:srgbClr val="FF0000"/>
                </a:solidFill>
                <a:latin typeface="Arial-Rounded" panose="020B0500000000000000" pitchFamily="34" charset="0"/>
                <a:cs typeface="Arial-Rounded" panose="020B0500000000000000" pitchFamily="34" charset="0"/>
              </a:rPr>
              <a:t>Sự</a:t>
            </a:r>
            <a:r>
              <a:rPr lang="en-US" sz="4000" b="1" dirty="0">
                <a:solidFill>
                  <a:srgbClr val="FF0000"/>
                </a:solidFill>
                <a:latin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cs typeface="Arial-Rounded" panose="020B0500000000000000" pitchFamily="34" charset="0"/>
              </a:rPr>
              <a:t>tích</a:t>
            </a:r>
            <a:r>
              <a:rPr lang="en-US" sz="4000" b="1" dirty="0">
                <a:solidFill>
                  <a:srgbClr val="FF0000"/>
                </a:solidFill>
                <a:latin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cs typeface="Arial-Rounded" panose="020B0500000000000000" pitchFamily="34" charset="0"/>
              </a:rPr>
              <a:t>hoa</a:t>
            </a:r>
            <a:r>
              <a:rPr lang="en-US" sz="4000" b="1" dirty="0">
                <a:solidFill>
                  <a:srgbClr val="FF0000"/>
                </a:solidFill>
                <a:latin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cs typeface="Arial-Rounded" panose="020B0500000000000000" pitchFamily="34" charset="0"/>
              </a:rPr>
              <a:t>tỉ</a:t>
            </a:r>
            <a:r>
              <a:rPr lang="en-US" sz="4000" b="1" dirty="0">
                <a:solidFill>
                  <a:srgbClr val="FF0000"/>
                </a:solidFill>
                <a:latin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cs typeface="Arial-Rounded" panose="020B0500000000000000" pitchFamily="34" charset="0"/>
              </a:rPr>
              <a:t>muội</a:t>
            </a:r>
            <a:endParaRPr lang="en-US" sz="4000" b="1" dirty="0">
              <a:solidFill>
                <a:srgbClr val="FF0000"/>
              </a:solidFill>
              <a:latin typeface="Arial-Rounded" panose="020B0500000000000000" pitchFamily="34" charset="0"/>
              <a:cs typeface="Arial-Rounded" panose="020B0500000000000000" pitchFamily="34" charset="0"/>
            </a:endParaRPr>
          </a:p>
        </p:txBody>
      </p:sp>
      <p:sp>
        <p:nvSpPr>
          <p:cNvPr id="15" name="Cloud 14"/>
          <p:cNvSpPr/>
          <p:nvPr/>
        </p:nvSpPr>
        <p:spPr>
          <a:xfrm>
            <a:off x="395667" y="73570"/>
            <a:ext cx="2862688" cy="84518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defRPr/>
            </a:pPr>
            <a:r>
              <a:rPr lang="en-US" sz="2000" b="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 </a:t>
            </a:r>
            <a:r>
              <a:rPr lang="en-US" sz="2000" b="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thi theo nhóm</a:t>
            </a:r>
            <a:endPar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8B536578-577B-4BDB-9D78-DB8B17D9EDD5}"/>
              </a:ext>
            </a:extLst>
          </p:cNvPr>
          <p:cNvSpPr txBox="1"/>
          <p:nvPr/>
        </p:nvSpPr>
        <p:spPr>
          <a:xfrm>
            <a:off x="206063" y="729274"/>
            <a:ext cx="11694016" cy="5632311"/>
          </a:xfrm>
          <a:prstGeom prst="rect">
            <a:avLst/>
          </a:prstGeom>
          <a:noFill/>
        </p:spPr>
        <p:txBody>
          <a:bodyPr wrap="square" rtlCol="0">
            <a:spAutoFit/>
          </a:bodyPr>
          <a:lstStyle/>
          <a:p>
            <a:pPr>
              <a:defRPr/>
            </a:pP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Ngày</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xưa</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hai</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Na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mồ</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côi</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cha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mẹ</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sống</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ngôi</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nhà</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bên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sườn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núi</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thương</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Na,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cái</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cũng</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nhường</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Đêm</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đông</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gió</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ù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ù</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lùa</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vào</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nhà</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vòng</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tay</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ôm</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a:p>
            <a:pPr marL="285750" indent="-285750">
              <a:buFontTx/>
              <a:buChar char="-"/>
              <a:defRPr/>
            </a:pP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rét</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không</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a:p>
            <a:pPr>
              <a:defRPr/>
            </a:pP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Na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ôm</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choàng</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lấy</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cười</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rúc</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rích</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a:p>
            <a:pPr marL="285750" indent="-285750">
              <a:buFontTx/>
              <a:buChar char="-"/>
              <a:defRPr/>
            </a:pP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Ấm</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quá</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a:p>
            <a:pPr>
              <a:defRPr/>
            </a:pP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ôm</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chặt</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hơn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thầm</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thì</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a:p>
            <a:pPr marL="285750" indent="-285750">
              <a:buFontTx/>
              <a:buChar char="-"/>
              <a:defRPr/>
            </a:pP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Mẹ</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bảo</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mình</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hai</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bông</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hồng</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bông</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to,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bông</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mình</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mãi</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bên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nhau</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nhé</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a:p>
            <a:pPr>
              <a:defRPr/>
            </a:pP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Na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gật</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đầu</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Hai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cứ</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thế</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ôm</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nhau</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ngủ</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a:p>
            <a:pPr>
              <a:defRPr/>
            </a:pP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Năm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ấy</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nước</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lũ</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dâng</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cao</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a:t>
            </a:r>
            <a:r>
              <a:rPr lang="en-US" sz="24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ết</a:t>
            </a:r>
            <a:r>
              <a:rPr lang="en-US" sz="24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cõng</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chạy</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theo</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dân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làng</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đến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nơi</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an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toàn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Hai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bàn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chân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rớm</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máu</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Thấy</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vậy</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Bụt</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thương</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lắm</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Bụt</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liền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phẩy</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chiếc</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quạt</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thần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Kì</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lạ</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thay</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bàn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chân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bỗng</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lành</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hẳn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Nơi</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bàn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chân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đi</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qua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mọc</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lên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khóm</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đỏ</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thắm</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kết</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thành</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chùm</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bông</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lớn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che</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chở</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nụ</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bé</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Chúng</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cũng</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đẹp</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như</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tình</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Na.</a:t>
            </a:r>
          </a:p>
          <a:p>
            <a:pPr>
              <a:defRPr/>
            </a:pP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Dân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làng</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đặt</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tên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loài</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ấy</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tỉ</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muội</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6" name="Picture 5">
            <a:extLst>
              <a:ext uri="{FF2B5EF4-FFF2-40B4-BE49-F238E27FC236}">
                <a16:creationId xmlns:a16="http://schemas.microsoft.com/office/drawing/2014/main" id="{0F2F16B0-87CF-4FBB-B148-A50021D2B0D8}"/>
              </a:ext>
            </a:extLst>
          </p:cNvPr>
          <p:cNvPicPr>
            <a:picLocks noChangeAspect="1"/>
          </p:cNvPicPr>
          <p:nvPr/>
        </p:nvPicPr>
        <p:blipFill>
          <a:blip r:embed="rId3"/>
          <a:stretch>
            <a:fillRect/>
          </a:stretch>
        </p:blipFill>
        <p:spPr>
          <a:xfrm>
            <a:off x="8003110" y="1498560"/>
            <a:ext cx="3281362" cy="1865873"/>
          </a:xfrm>
          <a:prstGeom prst="rect">
            <a:avLst/>
          </a:prstGeom>
        </p:spPr>
      </p:pic>
      <p:sp>
        <p:nvSpPr>
          <p:cNvPr id="10" name="Cloud 9"/>
          <p:cNvSpPr/>
          <p:nvPr/>
        </p:nvSpPr>
        <p:spPr>
          <a:xfrm>
            <a:off x="395667" y="96556"/>
            <a:ext cx="2862688" cy="84518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defRPr/>
            </a:pPr>
            <a:r>
              <a:rPr lang="en-US" sz="2000" b="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 cả bài</a:t>
            </a:r>
            <a:endPar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49276930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1"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2" nodeType="clickEffect">
                                  <p:stCondLst>
                                    <p:cond delay="0"/>
                                  </p:stCondLst>
                                  <p:childTnLst>
                                    <p:animEffect transition="out" filter="fad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5" grpId="2" animBg="1"/>
      <p:bldP spid="10" grpId="0" animBg="1"/>
      <p:bldP spid="10"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a:extLst>
              <a:ext uri="{FF2B5EF4-FFF2-40B4-BE49-F238E27FC236}">
                <a16:creationId xmlns:a16="http://schemas.microsoft.com/office/drawing/2014/main" id="{006DD8D1-B3FC-452E-A58D-81A5BA47C9DF}"/>
              </a:ext>
            </a:extLst>
          </p:cNvPr>
          <p:cNvSpPr txBox="1"/>
          <p:nvPr/>
        </p:nvSpPr>
        <p:spPr>
          <a:xfrm>
            <a:off x="3533231" y="111494"/>
            <a:ext cx="5501912" cy="707886"/>
          </a:xfrm>
          <a:prstGeom prst="rect">
            <a:avLst/>
          </a:prstGeom>
          <a:noFill/>
        </p:spPr>
        <p:txBody>
          <a:bodyPr wrap="square" rtlCol="0">
            <a:spAutoFit/>
          </a:bodyPr>
          <a:lstStyle/>
          <a:p>
            <a:pPr algn="ctr">
              <a:defRPr/>
            </a:pPr>
            <a:r>
              <a:rPr lang="en-US" sz="4000" b="1" dirty="0" err="1">
                <a:solidFill>
                  <a:prstClr val="black"/>
                </a:solidFill>
                <a:latin typeface="Times New Roman" panose="02020603050405020304" pitchFamily="18" charset="0"/>
                <a:cs typeface="Times New Roman" panose="02020603050405020304" pitchFamily="18" charset="0"/>
              </a:rPr>
              <a:t>Sự</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tích</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hoa</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tỉ</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muội</a:t>
            </a:r>
            <a:endParaRPr lang="en-US" sz="4000" b="1" dirty="0">
              <a:solidFill>
                <a:prstClr val="black"/>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243A7B4E-855A-4FED-B095-94343FB96B55}"/>
              </a:ext>
            </a:extLst>
          </p:cNvPr>
          <p:cNvSpPr txBox="1"/>
          <p:nvPr/>
        </p:nvSpPr>
        <p:spPr>
          <a:xfrm>
            <a:off x="434061" y="783518"/>
            <a:ext cx="11273255" cy="4401205"/>
          </a:xfrm>
          <a:prstGeom prst="rect">
            <a:avLst/>
          </a:prstGeom>
          <a:noFill/>
        </p:spPr>
        <p:txBody>
          <a:bodyPr wrap="square" rtlCol="0">
            <a:spAutoFit/>
          </a:bodyPr>
          <a:lstStyle/>
          <a:p>
            <a:pPr>
              <a:defRPr/>
            </a:pP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Ngày</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xưa</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hai</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Na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mồ</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côi</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cha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mẹ</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sống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ngôi</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nhà</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bên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sườn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núi</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thương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Na,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cái</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cũng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nhường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Đêm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đông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gió</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ù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ù</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lùa</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vào</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nhà</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vòng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tay</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ôm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a:p>
            <a:pPr marL="285750" indent="-285750">
              <a:buFontTx/>
              <a:buChar char="-"/>
              <a:defRPr/>
            </a:pP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rét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không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a:p>
            <a:pPr>
              <a:defRPr/>
            </a:pP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Na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ôm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choàng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lấy</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cười</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rúc</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rích</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a:p>
            <a:pPr marL="285750" indent="-285750">
              <a:buFontTx/>
              <a:buChar char="-"/>
              <a:defRPr/>
            </a:pP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Ấm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quá</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a:p>
            <a:pPr>
              <a:defRPr/>
            </a:pP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ôm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chặt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hơn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thầm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thì</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a:p>
            <a:pPr marL="285750" indent="-285750">
              <a:buFontTx/>
              <a:buChar char="-"/>
              <a:defRPr/>
            </a:pP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Mẹ</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bảo</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mình</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hai</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bông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hồng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bông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to,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bông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mình</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mãi</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bên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nhau</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nhé</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a:p>
            <a:pPr>
              <a:defRPr/>
            </a:pP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Na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gật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đầu</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Hai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cứ</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thế</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ôm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nhau</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ngủ</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4" name="Picture 3">
            <a:extLst>
              <a:ext uri="{FF2B5EF4-FFF2-40B4-BE49-F238E27FC236}">
                <a16:creationId xmlns:a16="http://schemas.microsoft.com/office/drawing/2014/main" id="{899746FE-4F2E-4E0A-8A09-5BFFE431C14F}"/>
              </a:ext>
            </a:extLst>
          </p:cNvPr>
          <p:cNvPicPr>
            <a:picLocks noChangeAspect="1"/>
          </p:cNvPicPr>
          <p:nvPr/>
        </p:nvPicPr>
        <p:blipFill>
          <a:blip r:embed="rId2"/>
          <a:stretch>
            <a:fillRect/>
          </a:stretch>
        </p:blipFill>
        <p:spPr>
          <a:xfrm>
            <a:off x="7883246" y="1673277"/>
            <a:ext cx="3672487" cy="2277285"/>
          </a:xfrm>
          <a:prstGeom prst="rect">
            <a:avLst/>
          </a:prstGeom>
        </p:spPr>
      </p:pic>
      <p:sp>
        <p:nvSpPr>
          <p:cNvPr id="5" name="Rounded Rectangle 14">
            <a:extLst>
              <a:ext uri="{FF2B5EF4-FFF2-40B4-BE49-F238E27FC236}">
                <a16:creationId xmlns:a16="http://schemas.microsoft.com/office/drawing/2014/main" id="{7B2F92D0-4276-472E-B61F-72F5E2B525F4}"/>
              </a:ext>
            </a:extLst>
          </p:cNvPr>
          <p:cNvSpPr/>
          <p:nvPr/>
        </p:nvSpPr>
        <p:spPr>
          <a:xfrm>
            <a:off x="337411" y="5620472"/>
            <a:ext cx="11517178" cy="908020"/>
          </a:xfrm>
          <a:prstGeom prst="roundRect">
            <a:avLst/>
          </a:prstGeom>
          <a:solidFill>
            <a:srgbClr val="4472C4"/>
          </a:solidFill>
          <a:ln w="12700" cap="flat" cmpd="sng" algn="ctr">
            <a:solidFill>
              <a:srgbClr val="4472C4">
                <a:shade val="50000"/>
              </a:srgbClr>
            </a:solidFill>
            <a:prstDash val="solid"/>
            <a:miter lim="800000"/>
          </a:ln>
          <a:effectLst/>
        </p:spPr>
        <p:txBody>
          <a:bodyPr lIns="91403" tIns="45702" rIns="91403" bIns="45702" rtlCol="0" anchor="ctr"/>
          <a:lstStyle/>
          <a:p>
            <a:pPr>
              <a:defRPr/>
            </a:pPr>
            <a:r>
              <a:rPr lang="en-US" sz="3000"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1. </a:t>
            </a:r>
            <a:r>
              <a:rPr lang="en-US" sz="3000" kern="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Tìm</a:t>
            </a:r>
            <a:r>
              <a:rPr lang="en-US" sz="3000"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kern="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3000"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chi </a:t>
            </a:r>
            <a:r>
              <a:rPr lang="en-US" sz="3000" kern="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tiết</a:t>
            </a:r>
            <a:r>
              <a:rPr lang="en-US" sz="3000"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kern="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3000"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kern="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thấy</a:t>
            </a:r>
            <a:r>
              <a:rPr lang="en-US" sz="3000"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kern="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3000"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kern="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000"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kern="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3000"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Na </a:t>
            </a:r>
            <a:r>
              <a:rPr lang="en-US" sz="3000" kern="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sống</a:t>
            </a:r>
            <a:r>
              <a:rPr lang="en-US" sz="3000"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kern="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bên</a:t>
            </a:r>
            <a:r>
              <a:rPr lang="en-US" sz="3000"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kern="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nhau</a:t>
            </a:r>
            <a:r>
              <a:rPr lang="en-US" sz="3000"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kern="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rất</a:t>
            </a:r>
            <a:r>
              <a:rPr lang="en-US" sz="3000"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kern="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đầm</a:t>
            </a:r>
            <a:r>
              <a:rPr lang="en-US" sz="3000"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kern="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ấm</a:t>
            </a:r>
            <a:r>
              <a:rPr lang="en-US" sz="3000"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t>
            </a:r>
          </a:p>
        </p:txBody>
      </p:sp>
      <p:cxnSp>
        <p:nvCxnSpPr>
          <p:cNvPr id="6" name="Straight Connector 5">
            <a:extLst>
              <a:ext uri="{FF2B5EF4-FFF2-40B4-BE49-F238E27FC236}">
                <a16:creationId xmlns:a16="http://schemas.microsoft.com/office/drawing/2014/main" id="{712D5FEE-7751-4FF3-96C7-21DAC61EBCC5}"/>
              </a:ext>
            </a:extLst>
          </p:cNvPr>
          <p:cNvCxnSpPr>
            <a:cxnSpLocks/>
          </p:cNvCxnSpPr>
          <p:nvPr/>
        </p:nvCxnSpPr>
        <p:spPr>
          <a:xfrm flipV="1">
            <a:off x="2497736" y="1694534"/>
            <a:ext cx="5573486" cy="14605"/>
          </a:xfrm>
          <a:prstGeom prst="line">
            <a:avLst/>
          </a:prstGeom>
          <a:noFill/>
          <a:ln w="28575" cap="flat" cmpd="sng" algn="ctr">
            <a:solidFill>
              <a:srgbClr val="FF0000"/>
            </a:solidFill>
            <a:prstDash val="solid"/>
            <a:miter lim="800000"/>
          </a:ln>
          <a:effectLst/>
        </p:spPr>
      </p:cxnSp>
      <p:cxnSp>
        <p:nvCxnSpPr>
          <p:cNvPr id="7" name="Straight Connector 6">
            <a:extLst>
              <a:ext uri="{FF2B5EF4-FFF2-40B4-BE49-F238E27FC236}">
                <a16:creationId xmlns:a16="http://schemas.microsoft.com/office/drawing/2014/main" id="{2C054FC9-0D2F-4791-9722-D045247912A9}"/>
              </a:ext>
            </a:extLst>
          </p:cNvPr>
          <p:cNvCxnSpPr>
            <a:cxnSpLocks/>
          </p:cNvCxnSpPr>
          <p:nvPr/>
        </p:nvCxnSpPr>
        <p:spPr>
          <a:xfrm>
            <a:off x="1806109" y="2079063"/>
            <a:ext cx="2949521" cy="0"/>
          </a:xfrm>
          <a:prstGeom prst="line">
            <a:avLst/>
          </a:prstGeom>
          <a:noFill/>
          <a:ln w="28575" cap="flat" cmpd="sng" algn="ctr">
            <a:solidFill>
              <a:srgbClr val="FF0000"/>
            </a:solidFill>
            <a:prstDash val="solid"/>
            <a:miter lim="800000"/>
          </a:ln>
          <a:effectLst/>
        </p:spPr>
      </p:cxnSp>
      <p:cxnSp>
        <p:nvCxnSpPr>
          <p:cNvPr id="8" name="Straight Connector 7">
            <a:extLst>
              <a:ext uri="{FF2B5EF4-FFF2-40B4-BE49-F238E27FC236}">
                <a16:creationId xmlns:a16="http://schemas.microsoft.com/office/drawing/2014/main" id="{B97582CC-7D49-42F6-9CBE-C1C92764D8F8}"/>
              </a:ext>
            </a:extLst>
          </p:cNvPr>
          <p:cNvCxnSpPr>
            <a:cxnSpLocks/>
          </p:cNvCxnSpPr>
          <p:nvPr/>
        </p:nvCxnSpPr>
        <p:spPr>
          <a:xfrm>
            <a:off x="545446" y="2944703"/>
            <a:ext cx="5150460" cy="0"/>
          </a:xfrm>
          <a:prstGeom prst="line">
            <a:avLst/>
          </a:prstGeom>
          <a:noFill/>
          <a:ln w="28575" cap="flat" cmpd="sng" algn="ctr">
            <a:solidFill>
              <a:srgbClr val="FF0000"/>
            </a:solidFill>
            <a:prstDash val="solid"/>
            <a:miter lim="800000"/>
          </a:ln>
          <a:effectLst/>
        </p:spPr>
      </p:cxnSp>
      <p:cxnSp>
        <p:nvCxnSpPr>
          <p:cNvPr id="9" name="Straight Connector 8">
            <a:extLst>
              <a:ext uri="{FF2B5EF4-FFF2-40B4-BE49-F238E27FC236}">
                <a16:creationId xmlns:a16="http://schemas.microsoft.com/office/drawing/2014/main" id="{27E6F7D7-DB4D-4202-BDCC-9A13BB18A48F}"/>
              </a:ext>
            </a:extLst>
          </p:cNvPr>
          <p:cNvCxnSpPr>
            <a:cxnSpLocks/>
          </p:cNvCxnSpPr>
          <p:nvPr/>
        </p:nvCxnSpPr>
        <p:spPr>
          <a:xfrm>
            <a:off x="564540" y="3815652"/>
            <a:ext cx="4191090" cy="0"/>
          </a:xfrm>
          <a:prstGeom prst="line">
            <a:avLst/>
          </a:prstGeom>
          <a:noFill/>
          <a:ln w="28575" cap="flat" cmpd="sng" algn="ctr">
            <a:solidFill>
              <a:srgbClr val="FF0000"/>
            </a:solidFill>
            <a:prstDash val="solid"/>
            <a:miter lim="800000"/>
          </a:ln>
          <a:effectLst/>
        </p:spPr>
      </p:cxnSp>
      <p:cxnSp>
        <p:nvCxnSpPr>
          <p:cNvPr id="10" name="Straight Connector 9">
            <a:extLst>
              <a:ext uri="{FF2B5EF4-FFF2-40B4-BE49-F238E27FC236}">
                <a16:creationId xmlns:a16="http://schemas.microsoft.com/office/drawing/2014/main" id="{D274CFB6-CD7A-450C-B686-05006B3685A5}"/>
              </a:ext>
            </a:extLst>
          </p:cNvPr>
          <p:cNvCxnSpPr>
            <a:cxnSpLocks/>
          </p:cNvCxnSpPr>
          <p:nvPr/>
        </p:nvCxnSpPr>
        <p:spPr>
          <a:xfrm>
            <a:off x="2423143" y="5086603"/>
            <a:ext cx="4508203" cy="0"/>
          </a:xfrm>
          <a:prstGeom prst="line">
            <a:avLst/>
          </a:prstGeom>
          <a:noFill/>
          <a:ln w="28575" cap="flat" cmpd="sng" algn="ctr">
            <a:solidFill>
              <a:srgbClr val="FF0000"/>
            </a:solidFill>
            <a:prstDash val="solid"/>
            <a:miter lim="800000"/>
          </a:ln>
          <a:effectLst/>
        </p:spPr>
      </p:cxnSp>
      <p:cxnSp>
        <p:nvCxnSpPr>
          <p:cNvPr id="12" name="Straight Connector 11">
            <a:extLst>
              <a:ext uri="{FF2B5EF4-FFF2-40B4-BE49-F238E27FC236}">
                <a16:creationId xmlns:a16="http://schemas.microsoft.com/office/drawing/2014/main" id="{82BDB0E7-9C93-4CC6-B813-F386B01EFDDA}"/>
              </a:ext>
            </a:extLst>
          </p:cNvPr>
          <p:cNvCxnSpPr>
            <a:cxnSpLocks/>
          </p:cNvCxnSpPr>
          <p:nvPr/>
        </p:nvCxnSpPr>
        <p:spPr>
          <a:xfrm>
            <a:off x="8299348" y="1673277"/>
            <a:ext cx="1474239" cy="0"/>
          </a:xfrm>
          <a:prstGeom prst="line">
            <a:avLst/>
          </a:prstGeom>
          <a:noFill/>
          <a:ln w="28575" cap="flat" cmpd="sng" algn="ctr">
            <a:solidFill>
              <a:srgbClr val="FF0000"/>
            </a:solidFill>
            <a:prstDash val="solid"/>
            <a:miter lim="800000"/>
          </a:ln>
          <a:effectLst/>
        </p:spPr>
      </p:cxnSp>
    </p:spTree>
    <p:extLst>
      <p:ext uri="{BB962C8B-B14F-4D97-AF65-F5344CB8AC3E}">
        <p14:creationId xmlns:p14="http://schemas.microsoft.com/office/powerpoint/2010/main" val="2771305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2"/>
          <a:srcRect l="51491" t="36472" r="24913" b="18304"/>
          <a:stretch/>
        </p:blipFill>
        <p:spPr>
          <a:xfrm>
            <a:off x="7824866" y="2683239"/>
            <a:ext cx="4367133" cy="4174761"/>
          </a:xfrm>
          <a:prstGeom prst="rect">
            <a:avLst/>
          </a:prstGeom>
        </p:spPr>
      </p:pic>
      <p:sp>
        <p:nvSpPr>
          <p:cNvPr id="13" name="TextBox 12">
            <a:extLst>
              <a:ext uri="{FF2B5EF4-FFF2-40B4-BE49-F238E27FC236}">
                <a16:creationId xmlns:a16="http://schemas.microsoft.com/office/drawing/2014/main" id="{3C50A525-ACC3-47D0-8EBD-80940FE986EA}"/>
              </a:ext>
            </a:extLst>
          </p:cNvPr>
          <p:cNvSpPr txBox="1"/>
          <p:nvPr/>
        </p:nvSpPr>
        <p:spPr>
          <a:xfrm>
            <a:off x="179230" y="408764"/>
            <a:ext cx="11123353" cy="2677656"/>
          </a:xfrm>
          <a:prstGeom prst="rect">
            <a:avLst/>
          </a:prstGeom>
          <a:noFill/>
        </p:spPr>
        <p:txBody>
          <a:bodyPr wrap="square" rtlCol="0">
            <a:spAutoFit/>
          </a:bodyPr>
          <a:lstStyle/>
          <a:p>
            <a:pPr>
              <a:defRPr/>
            </a:pP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Năm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ấy</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nước</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lũ</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dâng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cao</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cõng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chạy</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theo</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dân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làng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đến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nơi</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an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toàn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Hai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bàn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chân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rớm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máu</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Thấy</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vậy</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Bụt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thương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lắm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Bụt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liền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phẩy</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chiếc</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quạt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thần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Kì</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lạ</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thay</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bàn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chân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bỗng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lành</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hẳn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Nơi</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bàn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chân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đi</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qua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mọc</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lên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khóm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đỏ</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thắm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kết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thành</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chùm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bông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lớn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che</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chở</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nụ</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bé</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Chúng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cũng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đẹp</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như</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tình</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Na.</a:t>
            </a:r>
          </a:p>
          <a:p>
            <a:pPr>
              <a:defRPr/>
            </a:pP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Dân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làng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đặt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tên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loài</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ấy</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tỉ</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muội</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4" name="Rounded Rectangle 14">
            <a:extLst>
              <a:ext uri="{FF2B5EF4-FFF2-40B4-BE49-F238E27FC236}">
                <a16:creationId xmlns:a16="http://schemas.microsoft.com/office/drawing/2014/main" id="{83B02DA9-4F54-4962-B521-650221BEE642}"/>
              </a:ext>
            </a:extLst>
          </p:cNvPr>
          <p:cNvSpPr/>
          <p:nvPr/>
        </p:nvSpPr>
        <p:spPr>
          <a:xfrm>
            <a:off x="287958" y="3250401"/>
            <a:ext cx="6934900" cy="1042359"/>
          </a:xfrm>
          <a:prstGeom prst="roundRect">
            <a:avLst/>
          </a:prstGeom>
          <a:solidFill>
            <a:srgbClr val="4472C4"/>
          </a:solidFill>
          <a:ln w="12700" cap="flat" cmpd="sng" algn="ctr">
            <a:solidFill>
              <a:srgbClr val="4472C4">
                <a:shade val="50000"/>
              </a:srgbClr>
            </a:solidFill>
            <a:prstDash val="solid"/>
            <a:miter lim="800000"/>
          </a:ln>
          <a:effectLst/>
        </p:spPr>
        <p:txBody>
          <a:bodyPr lIns="91403" tIns="45702" rIns="91403" bIns="45702" rtlCol="0" anchor="ctr"/>
          <a:lstStyle/>
          <a:p>
            <a:pPr algn="ctr">
              <a:defRPr/>
            </a:pPr>
            <a:r>
              <a:rPr lang="en-US" sz="2800" b="1"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2. </a:t>
            </a:r>
            <a:r>
              <a:rPr lang="vi-VN" sz="2800" b="1"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Nước lũ dâng cao, chị Nết đưa Na đến nơi an toàn bằng cách nào? </a:t>
            </a:r>
            <a:endParaRPr lang="en-US" sz="2800" b="1"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Rounded Rectangle 14">
            <a:extLst>
              <a:ext uri="{FF2B5EF4-FFF2-40B4-BE49-F238E27FC236}">
                <a16:creationId xmlns:a16="http://schemas.microsoft.com/office/drawing/2014/main" id="{B1C59DB8-980A-4C69-A8DD-F5A68660EE9B}"/>
              </a:ext>
            </a:extLst>
          </p:cNvPr>
          <p:cNvSpPr/>
          <p:nvPr/>
        </p:nvSpPr>
        <p:spPr>
          <a:xfrm>
            <a:off x="287958" y="4451030"/>
            <a:ext cx="6934900" cy="1604996"/>
          </a:xfrm>
          <a:prstGeom prst="roundRect">
            <a:avLst/>
          </a:prstGeom>
          <a:solidFill>
            <a:schemeClr val="accent2">
              <a:lumMod val="75000"/>
            </a:schemeClr>
          </a:solidFill>
          <a:ln w="12700" cap="flat" cmpd="sng" algn="ctr">
            <a:solidFill>
              <a:srgbClr val="4472C4">
                <a:shade val="50000"/>
              </a:srgbClr>
            </a:solidFill>
            <a:prstDash val="solid"/>
            <a:miter lim="800000"/>
          </a:ln>
          <a:effectLst/>
        </p:spPr>
        <p:txBody>
          <a:bodyPr lIns="91403" tIns="45702" rIns="91403" bIns="45702" rtlCol="0" anchor="ctr"/>
          <a:lstStyle/>
          <a:p>
            <a:pPr>
              <a:defRPr/>
            </a:pPr>
            <a:r>
              <a:rPr lang="en-US" sz="2800" b="1" kern="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Khi</a:t>
            </a:r>
            <a:r>
              <a:rPr lang="en-US" sz="2800" b="1"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n</a:t>
            </a:r>
            <a:r>
              <a:rPr lang="vi-VN" sz="2800" b="1"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ước lũ dâng cao, chị Nết đưa Na đến nơi an toàn bằng cách </a:t>
            </a:r>
            <a:r>
              <a:rPr lang="en-US" sz="2800" b="1" kern="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cõng</a:t>
            </a:r>
            <a:r>
              <a:rPr lang="en-US" sz="2800" b="1"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kern="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b="1"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kern="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chạy</a:t>
            </a:r>
            <a:r>
              <a:rPr lang="en-US" sz="2800" b="1"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kern="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theo</a:t>
            </a:r>
            <a:r>
              <a:rPr lang="en-US" sz="2800" b="1"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kern="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dân</a:t>
            </a:r>
            <a:r>
              <a:rPr lang="en-US" sz="2800" b="1"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kern="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làng</a:t>
            </a:r>
            <a:r>
              <a:rPr lang="en-US" sz="2800" b="1"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t>
            </a:r>
            <a:r>
              <a:rPr lang="vi-VN" sz="2800" b="1"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endParaRPr lang="en-US" sz="2800" b="1"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227343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P spid="15"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3333" r="35614" b="10585"/>
          <a:stretch/>
        </p:blipFill>
        <p:spPr>
          <a:xfrm rot="20845565">
            <a:off x="6168732" y="2328342"/>
            <a:ext cx="1466315" cy="2395294"/>
          </a:xfrm>
          <a:prstGeom prst="rect">
            <a:avLst/>
          </a:prstGeom>
        </p:spPr>
      </p:pic>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3333" r="35614" b="10585"/>
          <a:stretch/>
        </p:blipFill>
        <p:spPr>
          <a:xfrm rot="20845565">
            <a:off x="5218661" y="2695086"/>
            <a:ext cx="1253439" cy="2047551"/>
          </a:xfrm>
          <a:prstGeom prst="rect">
            <a:avLst/>
          </a:prstGeom>
        </p:spPr>
      </p:pic>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3333" r="35614" b="10585"/>
          <a:stretch/>
        </p:blipFill>
        <p:spPr>
          <a:xfrm rot="20845565">
            <a:off x="7325219" y="2938012"/>
            <a:ext cx="1073860" cy="1754200"/>
          </a:xfrm>
          <a:prstGeom prst="rect">
            <a:avLst/>
          </a:prstGeom>
        </p:spPr>
      </p:pic>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3333" r="35614" b="10585"/>
          <a:stretch/>
        </p:blipFill>
        <p:spPr>
          <a:xfrm rot="20845565">
            <a:off x="8106529" y="3166509"/>
            <a:ext cx="941230" cy="1537542"/>
          </a:xfrm>
          <a:prstGeom prst="rect">
            <a:avLst/>
          </a:prstGeom>
        </p:spPr>
      </p:pic>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3333" r="35614" b="10585"/>
          <a:stretch/>
        </p:blipFill>
        <p:spPr>
          <a:xfrm rot="20845565">
            <a:off x="8934332" y="3418826"/>
            <a:ext cx="820362" cy="1340098"/>
          </a:xfrm>
          <a:prstGeom prst="rect">
            <a:avLst/>
          </a:prstGeom>
        </p:spPr>
      </p:pic>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3333" r="35614" b="10585"/>
          <a:stretch/>
        </p:blipFill>
        <p:spPr>
          <a:xfrm rot="20845565">
            <a:off x="4508427" y="3173628"/>
            <a:ext cx="932514" cy="1523305"/>
          </a:xfrm>
          <a:prstGeom prst="rect">
            <a:avLst/>
          </a:prstGeom>
        </p:spPr>
      </p:pic>
      <p:pic>
        <p:nvPicPr>
          <p:cNvPr id="10" name="Picture 9"/>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23333" r="35614" b="10585"/>
          <a:stretch/>
        </p:blipFill>
        <p:spPr>
          <a:xfrm rot="20845565">
            <a:off x="3844584" y="3306749"/>
            <a:ext cx="816918" cy="1334473"/>
          </a:xfrm>
          <a:prstGeom prst="rect">
            <a:avLst/>
          </a:prstGeom>
        </p:spPr>
      </p:pic>
      <p:pic>
        <p:nvPicPr>
          <p:cNvPr id="11" name="Picture 10"/>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23333" r="35614" b="10585"/>
          <a:stretch/>
        </p:blipFill>
        <p:spPr>
          <a:xfrm rot="20845565">
            <a:off x="3217895" y="3501917"/>
            <a:ext cx="816918" cy="1334473"/>
          </a:xfrm>
          <a:prstGeom prst="rect">
            <a:avLst/>
          </a:prstGeom>
        </p:spPr>
      </p:pic>
      <p:pic>
        <p:nvPicPr>
          <p:cNvPr id="13" name="Picture 12"/>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23333" r="35614" b="10585"/>
          <a:stretch/>
        </p:blipFill>
        <p:spPr>
          <a:xfrm rot="20845565">
            <a:off x="2652997" y="3749222"/>
            <a:ext cx="816918" cy="1334473"/>
          </a:xfrm>
          <a:prstGeom prst="rect">
            <a:avLst/>
          </a:prstGeom>
        </p:spPr>
      </p:pic>
      <p:pic>
        <p:nvPicPr>
          <p:cNvPr id="14" name="Picture 1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23333" r="35614" b="10585"/>
          <a:stretch/>
        </p:blipFill>
        <p:spPr>
          <a:xfrm rot="20845565">
            <a:off x="9575827" y="3563782"/>
            <a:ext cx="816918" cy="1334473"/>
          </a:xfrm>
          <a:prstGeom prst="rect">
            <a:avLst/>
          </a:prstGeom>
        </p:spPr>
      </p:pic>
      <p:pic>
        <p:nvPicPr>
          <p:cNvPr id="15" name="Picture 1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23333" r="35614" b="10585"/>
          <a:stretch/>
        </p:blipFill>
        <p:spPr>
          <a:xfrm rot="20845565">
            <a:off x="10168918" y="3735735"/>
            <a:ext cx="816918" cy="1334473"/>
          </a:xfrm>
          <a:prstGeom prst="rect">
            <a:avLst/>
          </a:prstGeom>
        </p:spPr>
      </p:pic>
      <p:pic>
        <p:nvPicPr>
          <p:cNvPr id="17" name="Picture 16"/>
          <p:cNvPicPr>
            <a:picLocks noChangeAspect="1"/>
          </p:cNvPicPr>
          <p:nvPr/>
        </p:nvPicPr>
        <p:blipFill rotWithShape="1">
          <a:blip r:embed="rId7">
            <a:extLst>
              <a:ext uri="{BEBA8EAE-BF5A-486C-A8C5-ECC9F3942E4B}">
                <a14:imgProps xmlns:a14="http://schemas.microsoft.com/office/drawing/2010/main">
                  <a14:imgLayer r:embed="rId8">
                    <a14:imgEffect>
                      <a14:backgroundRemoval t="60833" b="80926" l="58229" r="64063">
                        <a14:foregroundMark x1="61563" y1="63056" x2="62344" y2="63056"/>
                        <a14:foregroundMark x1="63281" y1="62778" x2="63542" y2="62870"/>
                        <a14:backgroundMark x1="60000" y1="65648" x2="60521" y2="61296"/>
                      </a14:backgroundRemoval>
                    </a14:imgEffect>
                  </a14:imgLayer>
                </a14:imgProps>
              </a:ext>
            </a:extLst>
          </a:blip>
          <a:srcRect l="58332" t="61926" r="35173" b="20896"/>
          <a:stretch/>
        </p:blipFill>
        <p:spPr>
          <a:xfrm flipH="1">
            <a:off x="9807780" y="1802077"/>
            <a:ext cx="2187007" cy="3253841"/>
          </a:xfrm>
          <a:prstGeom prst="rect">
            <a:avLst/>
          </a:prstGeom>
        </p:spPr>
      </p:pic>
      <p:sp>
        <p:nvSpPr>
          <p:cNvPr id="18" name="Rounded Rectangle 17"/>
          <p:cNvSpPr/>
          <p:nvPr/>
        </p:nvSpPr>
        <p:spPr>
          <a:xfrm>
            <a:off x="865931" y="63882"/>
            <a:ext cx="10460137" cy="13537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3.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điều</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kì</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lạ</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xảy</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ra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khi</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cõng</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chạy</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lũ</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9" name="TextBox 18"/>
          <p:cNvSpPr txBox="1"/>
          <p:nvPr/>
        </p:nvSpPr>
        <p:spPr>
          <a:xfrm>
            <a:off x="1655906" y="4875935"/>
            <a:ext cx="2949940" cy="1055608"/>
          </a:xfrm>
          <a:prstGeom prst="roundRect">
            <a:avLst/>
          </a:prstGeom>
          <a:solidFill>
            <a:schemeClr val="bg1"/>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defRPr/>
            </a:pPr>
            <a:r>
              <a:rPr lang="en-US" sz="28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Bàn</a:t>
            </a:r>
            <a:r>
              <a:rPr lang="en-US" sz="28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chân</a:t>
            </a:r>
            <a:r>
              <a:rPr lang="en-US" sz="28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28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rớm</a:t>
            </a:r>
            <a:r>
              <a:rPr lang="en-US" sz="28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máu</a:t>
            </a:r>
            <a:r>
              <a:rPr lang="en-US" sz="28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p>
        </p:txBody>
      </p:sp>
      <p:sp>
        <p:nvSpPr>
          <p:cNvPr id="20" name="TextBox 19"/>
          <p:cNvSpPr txBox="1"/>
          <p:nvPr/>
        </p:nvSpPr>
        <p:spPr>
          <a:xfrm>
            <a:off x="4999464" y="4855852"/>
            <a:ext cx="3039867" cy="1055608"/>
          </a:xfrm>
          <a:prstGeom prst="roundRect">
            <a:avLst/>
          </a:prstGeom>
          <a:solidFill>
            <a:schemeClr val="bg1"/>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defRPr/>
            </a:pPr>
            <a:r>
              <a:rPr lang="en-US" sz="28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Bụt</a:t>
            </a:r>
            <a:r>
              <a:rPr lang="en-US" sz="28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phẩy</a:t>
            </a:r>
            <a:r>
              <a:rPr lang="en-US" sz="28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chiếc</a:t>
            </a:r>
            <a:r>
              <a:rPr lang="en-US" sz="28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quạt</a:t>
            </a:r>
            <a:r>
              <a:rPr lang="en-US" sz="28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thần</a:t>
            </a:r>
            <a:endParaRPr lang="en-US" sz="28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1" name="TextBox 20"/>
          <p:cNvSpPr txBox="1"/>
          <p:nvPr/>
        </p:nvSpPr>
        <p:spPr>
          <a:xfrm>
            <a:off x="8591335" y="4822022"/>
            <a:ext cx="2949940" cy="1055608"/>
          </a:xfrm>
          <a:prstGeom prst="roundRect">
            <a:avLst/>
          </a:prstGeom>
          <a:solidFill>
            <a:schemeClr val="bg1"/>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defRPr/>
            </a:pPr>
            <a:r>
              <a:rPr lang="en-US" sz="28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Bàn</a:t>
            </a:r>
            <a:r>
              <a:rPr lang="en-US" sz="28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chân</a:t>
            </a:r>
            <a:r>
              <a:rPr lang="en-US" sz="28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28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lành</a:t>
            </a:r>
            <a:r>
              <a:rPr lang="en-US" sz="28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hẳn</a:t>
            </a:r>
            <a:endParaRPr lang="en-US" sz="28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3" name="TextBox 22"/>
          <p:cNvSpPr txBox="1"/>
          <p:nvPr/>
        </p:nvSpPr>
        <p:spPr>
          <a:xfrm>
            <a:off x="1576260" y="6146666"/>
            <a:ext cx="10048240" cy="578882"/>
          </a:xfrm>
          <a:prstGeom prst="roundRect">
            <a:avLst/>
          </a:prstGeom>
          <a:solidFill>
            <a:schemeClr val="bg1"/>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defRPr/>
            </a:pPr>
            <a:r>
              <a:rPr lang="en-US" sz="28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Nơi</a:t>
            </a:r>
            <a:r>
              <a:rPr lang="en-US" sz="28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bàn</a:t>
            </a:r>
            <a:r>
              <a:rPr lang="en-US" sz="28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chân</a:t>
            </a:r>
            <a:r>
              <a:rPr lang="en-US" sz="28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28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đi</a:t>
            </a:r>
            <a:r>
              <a:rPr lang="en-US" sz="28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qua </a:t>
            </a:r>
            <a:r>
              <a:rPr lang="en-US" sz="28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mọc</a:t>
            </a:r>
            <a:r>
              <a:rPr lang="en-US" sz="28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ra</a:t>
            </a:r>
            <a:r>
              <a:rPr lang="en-US" sz="28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28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khóm</a:t>
            </a:r>
            <a:r>
              <a:rPr lang="en-US" sz="28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28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màu</a:t>
            </a:r>
            <a:r>
              <a:rPr lang="en-US" sz="28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đỏ</a:t>
            </a:r>
            <a:r>
              <a:rPr lang="en-US" sz="28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thắm</a:t>
            </a:r>
            <a:r>
              <a:rPr lang="en-US" sz="28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22" name="Cloud 21">
            <a:extLst>
              <a:ext uri="{FF2B5EF4-FFF2-40B4-BE49-F238E27FC236}">
                <a16:creationId xmlns:a16="http://schemas.microsoft.com/office/drawing/2014/main" id="{1F3F4E64-56E6-4530-8EDD-E8DED43C85BA}"/>
              </a:ext>
            </a:extLst>
          </p:cNvPr>
          <p:cNvSpPr/>
          <p:nvPr/>
        </p:nvSpPr>
        <p:spPr>
          <a:xfrm>
            <a:off x="4605847" y="1417591"/>
            <a:ext cx="4328292" cy="1630947"/>
          </a:xfrm>
          <a:prstGeom prst="cloud">
            <a:avLst/>
          </a:prstGeom>
          <a:solidFill>
            <a:schemeClr val="accent2">
              <a:lumMod val="75000"/>
            </a:schemeClr>
          </a:solidFill>
          <a:ln w="12700" cap="flat" cmpd="sng" algn="ctr">
            <a:solidFill>
              <a:srgbClr val="4472C4">
                <a:shade val="50000"/>
              </a:srgbClr>
            </a:solidFill>
            <a:prstDash val="solid"/>
            <a:miter lim="800000"/>
          </a:ln>
          <a:effectLst/>
        </p:spPr>
        <p:txBody>
          <a:bodyPr lIns="91403" tIns="45702" rIns="91403" bIns="45702" rtlCol="0" anchor="ctr"/>
          <a:lstStyle/>
          <a:p>
            <a:pPr algn="ctr">
              <a:defRPr/>
            </a:pPr>
            <a:r>
              <a:rPr lang="en-US" sz="3200" b="1" kern="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Thảo</a:t>
            </a:r>
            <a:r>
              <a:rPr lang="en-US" sz="3200" b="1"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kern="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luận</a:t>
            </a:r>
            <a:r>
              <a:rPr lang="en-US" sz="3200" b="1"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kern="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nhóm</a:t>
            </a:r>
            <a:r>
              <a:rPr lang="en-US" sz="3200" b="1"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kern="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đôi</a:t>
            </a:r>
            <a:endParaRPr lang="en-US" sz="3200" b="1"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4" name="Cloud 23">
            <a:extLst>
              <a:ext uri="{FF2B5EF4-FFF2-40B4-BE49-F238E27FC236}">
                <a16:creationId xmlns:a16="http://schemas.microsoft.com/office/drawing/2014/main" id="{58D3E037-10DC-47CA-9198-724D7321EB24}"/>
              </a:ext>
            </a:extLst>
          </p:cNvPr>
          <p:cNvSpPr/>
          <p:nvPr/>
        </p:nvSpPr>
        <p:spPr>
          <a:xfrm>
            <a:off x="4758247" y="1569992"/>
            <a:ext cx="4328292" cy="1251364"/>
          </a:xfrm>
          <a:prstGeom prst="cloud">
            <a:avLst/>
          </a:prstGeom>
          <a:solidFill>
            <a:srgbClr val="7030A0"/>
          </a:solidFill>
          <a:ln w="12700" cap="flat" cmpd="sng" algn="ctr">
            <a:solidFill>
              <a:srgbClr val="4472C4">
                <a:shade val="50000"/>
              </a:srgbClr>
            </a:solidFill>
            <a:prstDash val="solid"/>
            <a:miter lim="800000"/>
          </a:ln>
          <a:effectLst/>
        </p:spPr>
        <p:txBody>
          <a:bodyPr lIns="91403" tIns="45702" rIns="91403" bIns="45702" rtlCol="0" anchor="ctr"/>
          <a:lstStyle/>
          <a:p>
            <a:pPr algn="ctr">
              <a:defRPr/>
            </a:pPr>
            <a:r>
              <a:rPr lang="en-US" sz="3600" b="1"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Chia </a:t>
            </a:r>
            <a:r>
              <a:rPr lang="en-US" sz="3600" b="1" kern="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sẻ</a:t>
            </a:r>
            <a:endParaRPr lang="en-US" sz="3600" b="1"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80907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1" nodeType="clickEffect">
                                  <p:stCondLst>
                                    <p:cond delay="0"/>
                                  </p:stCondLst>
                                  <p:childTnLst>
                                    <p:anim calcmode="lin" valueType="num">
                                      <p:cBhvr>
                                        <p:cTn id="13" dur="500"/>
                                        <p:tgtEl>
                                          <p:spTgt spid="22"/>
                                        </p:tgtEl>
                                        <p:attrNameLst>
                                          <p:attrName>ppt_w</p:attrName>
                                        </p:attrNameLst>
                                      </p:cBhvr>
                                      <p:tavLst>
                                        <p:tav tm="0">
                                          <p:val>
                                            <p:strVal val="ppt_w"/>
                                          </p:val>
                                        </p:tav>
                                        <p:tav tm="100000">
                                          <p:val>
                                            <p:fltVal val="0"/>
                                          </p:val>
                                        </p:tav>
                                      </p:tavLst>
                                    </p:anim>
                                    <p:anim calcmode="lin" valueType="num">
                                      <p:cBhvr>
                                        <p:cTn id="14" dur="500"/>
                                        <p:tgtEl>
                                          <p:spTgt spid="22"/>
                                        </p:tgtEl>
                                        <p:attrNameLst>
                                          <p:attrName>ppt_h</p:attrName>
                                        </p:attrNameLst>
                                      </p:cBhvr>
                                      <p:tavLst>
                                        <p:tav tm="0">
                                          <p:val>
                                            <p:strVal val="ppt_h"/>
                                          </p:val>
                                        </p:tav>
                                        <p:tav tm="100000">
                                          <p:val>
                                            <p:fltVal val="0"/>
                                          </p:val>
                                        </p:tav>
                                      </p:tavLst>
                                    </p:anim>
                                    <p:animEffect transition="out" filter="fade">
                                      <p:cBhvr>
                                        <p:cTn id="15" dur="500"/>
                                        <p:tgtEl>
                                          <p:spTgt spid="22"/>
                                        </p:tgtEl>
                                      </p:cBhvr>
                                    </p:animEffect>
                                    <p:set>
                                      <p:cBhvr>
                                        <p:cTn id="16" dur="1" fill="hold">
                                          <p:stCondLst>
                                            <p:cond delay="499"/>
                                          </p:stCondLst>
                                        </p:cTn>
                                        <p:tgtEl>
                                          <p:spTgt spid="22"/>
                                        </p:tgtEl>
                                        <p:attrNameLst>
                                          <p:attrName>style.visibility</p:attrName>
                                        </p:attrNameLst>
                                      </p:cBhvr>
                                      <p:to>
                                        <p:strVal val="hidden"/>
                                      </p:to>
                                    </p:set>
                                  </p:childTnLst>
                                </p:cTn>
                              </p:par>
                              <p:par>
                                <p:cTn id="17" presetID="53" presetClass="entr" presetSubtype="16"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animEffect transition="in" filter="fade">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grpId="1" nodeType="clickEffect">
                                  <p:stCondLst>
                                    <p:cond delay="0"/>
                                  </p:stCondLst>
                                  <p:childTnLst>
                                    <p:anim calcmode="lin" valueType="num">
                                      <p:cBhvr>
                                        <p:cTn id="25" dur="500"/>
                                        <p:tgtEl>
                                          <p:spTgt spid="24"/>
                                        </p:tgtEl>
                                        <p:attrNameLst>
                                          <p:attrName>ppt_w</p:attrName>
                                        </p:attrNameLst>
                                      </p:cBhvr>
                                      <p:tavLst>
                                        <p:tav tm="0">
                                          <p:val>
                                            <p:strVal val="ppt_w"/>
                                          </p:val>
                                        </p:tav>
                                        <p:tav tm="100000">
                                          <p:val>
                                            <p:fltVal val="0"/>
                                          </p:val>
                                        </p:tav>
                                      </p:tavLst>
                                    </p:anim>
                                    <p:anim calcmode="lin" valueType="num">
                                      <p:cBhvr>
                                        <p:cTn id="26" dur="500"/>
                                        <p:tgtEl>
                                          <p:spTgt spid="24"/>
                                        </p:tgtEl>
                                        <p:attrNameLst>
                                          <p:attrName>ppt_h</p:attrName>
                                        </p:attrNameLst>
                                      </p:cBhvr>
                                      <p:tavLst>
                                        <p:tav tm="0">
                                          <p:val>
                                            <p:strVal val="ppt_h"/>
                                          </p:val>
                                        </p:tav>
                                        <p:tav tm="100000">
                                          <p:val>
                                            <p:fltVal val="0"/>
                                          </p:val>
                                        </p:tav>
                                      </p:tavLst>
                                    </p:anim>
                                    <p:animEffect transition="out" filter="fade">
                                      <p:cBhvr>
                                        <p:cTn id="27" dur="500"/>
                                        <p:tgtEl>
                                          <p:spTgt spid="24"/>
                                        </p:tgtEl>
                                      </p:cBhvr>
                                    </p:animEffect>
                                    <p:set>
                                      <p:cBhvr>
                                        <p:cTn id="28" dur="1" fill="hold">
                                          <p:stCondLst>
                                            <p:cond delay="499"/>
                                          </p:stCondLst>
                                        </p:cTn>
                                        <p:tgtEl>
                                          <p:spTgt spid="24"/>
                                        </p:tgtEl>
                                        <p:attrNameLst>
                                          <p:attrName>style.visibility</p:attrName>
                                        </p:attrNameLst>
                                      </p:cBhvr>
                                      <p:to>
                                        <p:strVal val="hidden"/>
                                      </p:to>
                                    </p:set>
                                  </p:childTnLst>
                                </p:cTn>
                              </p:par>
                              <p:par>
                                <p:cTn id="29" presetID="35" presetClass="path" presetSubtype="0" accel="50000" decel="50000" fill="hold" nodeType="withEffect">
                                  <p:stCondLst>
                                    <p:cond delay="0"/>
                                  </p:stCondLst>
                                  <p:childTnLst>
                                    <p:animMotion origin="layout" path="M -6.25E-7 0 L -0.82318 0.0338 " pathEditMode="relative" rAng="0" ptsTypes="AA">
                                      <p:cBhvr>
                                        <p:cTn id="30" dur="5000" fill="hold"/>
                                        <p:tgtEl>
                                          <p:spTgt spid="17"/>
                                        </p:tgtEl>
                                        <p:attrNameLst>
                                          <p:attrName>ppt_x</p:attrName>
                                          <p:attrName>ppt_y</p:attrName>
                                        </p:attrNameLst>
                                      </p:cBhvr>
                                      <p:rCtr x="-41159" y="1690"/>
                                    </p:animMotion>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barn(inVertical)">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barn(inVertical)">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barn(inVertical)">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wipe(down)">
                                      <p:cBhvr>
                                        <p:cTn id="55" dur="10"/>
                                        <p:tgtEl>
                                          <p:spTgt spid="15"/>
                                        </p:tgtEl>
                                      </p:cBhvr>
                                    </p:animEffect>
                                  </p:childTnLst>
                                </p:cTn>
                              </p:par>
                            </p:childTnLst>
                          </p:cTn>
                        </p:par>
                        <p:par>
                          <p:cTn id="56" fill="hold">
                            <p:stCondLst>
                              <p:cond delay="10"/>
                            </p:stCondLst>
                            <p:childTnLst>
                              <p:par>
                                <p:cTn id="57" presetID="22" presetClass="entr" presetSubtype="4" fill="hold" nodeType="after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ipe(down)">
                                      <p:cBhvr>
                                        <p:cTn id="59" dur="10"/>
                                        <p:tgtEl>
                                          <p:spTgt spid="14"/>
                                        </p:tgtEl>
                                      </p:cBhvr>
                                    </p:animEffect>
                                  </p:childTnLst>
                                </p:cTn>
                              </p:par>
                            </p:childTnLst>
                          </p:cTn>
                        </p:par>
                        <p:par>
                          <p:cTn id="60" fill="hold">
                            <p:stCondLst>
                              <p:cond delay="20"/>
                            </p:stCondLst>
                            <p:childTnLst>
                              <p:par>
                                <p:cTn id="61" presetID="22" presetClass="entr" presetSubtype="4" fill="hold" nodeType="after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wipe(down)">
                                      <p:cBhvr>
                                        <p:cTn id="63" dur="10"/>
                                        <p:tgtEl>
                                          <p:spTgt spid="8"/>
                                        </p:tgtEl>
                                      </p:cBhvr>
                                    </p:animEffect>
                                  </p:childTnLst>
                                </p:cTn>
                              </p:par>
                            </p:childTnLst>
                          </p:cTn>
                        </p:par>
                        <p:par>
                          <p:cTn id="64" fill="hold">
                            <p:stCondLst>
                              <p:cond delay="30"/>
                            </p:stCondLst>
                            <p:childTnLst>
                              <p:par>
                                <p:cTn id="65" presetID="22" presetClass="entr" presetSubtype="4" fill="hold" nodeType="after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wipe(down)">
                                      <p:cBhvr>
                                        <p:cTn id="67" dur="10"/>
                                        <p:tgtEl>
                                          <p:spTgt spid="7"/>
                                        </p:tgtEl>
                                      </p:cBhvr>
                                    </p:animEffect>
                                  </p:childTnLst>
                                </p:cTn>
                              </p:par>
                            </p:childTnLst>
                          </p:cTn>
                        </p:par>
                        <p:par>
                          <p:cTn id="68" fill="hold">
                            <p:stCondLst>
                              <p:cond delay="40"/>
                            </p:stCondLst>
                            <p:childTnLst>
                              <p:par>
                                <p:cTn id="69" presetID="22" presetClass="entr" presetSubtype="4" fill="hold" nodeType="afterEffect">
                                  <p:stCondLst>
                                    <p:cond delay="0"/>
                                  </p:stCondLst>
                                  <p:childTnLst>
                                    <p:set>
                                      <p:cBhvr>
                                        <p:cTn id="70" dur="1" fill="hold">
                                          <p:stCondLst>
                                            <p:cond delay="0"/>
                                          </p:stCondLst>
                                        </p:cTn>
                                        <p:tgtEl>
                                          <p:spTgt spid="6"/>
                                        </p:tgtEl>
                                        <p:attrNameLst>
                                          <p:attrName>style.visibility</p:attrName>
                                        </p:attrNameLst>
                                      </p:cBhvr>
                                      <p:to>
                                        <p:strVal val="visible"/>
                                      </p:to>
                                    </p:set>
                                    <p:animEffect transition="in" filter="wipe(down)">
                                      <p:cBhvr>
                                        <p:cTn id="71" dur="10"/>
                                        <p:tgtEl>
                                          <p:spTgt spid="6"/>
                                        </p:tgtEl>
                                      </p:cBhvr>
                                    </p:animEffect>
                                  </p:childTnLst>
                                </p:cTn>
                              </p:par>
                            </p:childTnLst>
                          </p:cTn>
                        </p:par>
                        <p:par>
                          <p:cTn id="72" fill="hold">
                            <p:stCondLst>
                              <p:cond delay="50"/>
                            </p:stCondLst>
                            <p:childTnLst>
                              <p:par>
                                <p:cTn id="73" presetID="22" presetClass="entr" presetSubtype="4" fill="hold" nodeType="afterEffect">
                                  <p:stCondLst>
                                    <p:cond delay="0"/>
                                  </p:stCondLst>
                                  <p:childTnLst>
                                    <p:set>
                                      <p:cBhvr>
                                        <p:cTn id="74" dur="1" fill="hold">
                                          <p:stCondLst>
                                            <p:cond delay="0"/>
                                          </p:stCondLst>
                                        </p:cTn>
                                        <p:tgtEl>
                                          <p:spTgt spid="4"/>
                                        </p:tgtEl>
                                        <p:attrNameLst>
                                          <p:attrName>style.visibility</p:attrName>
                                        </p:attrNameLst>
                                      </p:cBhvr>
                                      <p:to>
                                        <p:strVal val="visible"/>
                                      </p:to>
                                    </p:set>
                                    <p:animEffect transition="in" filter="wipe(down)">
                                      <p:cBhvr>
                                        <p:cTn id="75" dur="10"/>
                                        <p:tgtEl>
                                          <p:spTgt spid="4"/>
                                        </p:tgtEl>
                                      </p:cBhvr>
                                    </p:animEffect>
                                  </p:childTnLst>
                                </p:cTn>
                              </p:par>
                            </p:childTnLst>
                          </p:cTn>
                        </p:par>
                        <p:par>
                          <p:cTn id="76" fill="hold">
                            <p:stCondLst>
                              <p:cond delay="60"/>
                            </p:stCondLst>
                            <p:childTnLst>
                              <p:par>
                                <p:cTn id="77" presetID="22" presetClass="entr" presetSubtype="4" fill="hold" nodeType="afterEffect">
                                  <p:stCondLst>
                                    <p:cond delay="0"/>
                                  </p:stCondLst>
                                  <p:childTnLst>
                                    <p:set>
                                      <p:cBhvr>
                                        <p:cTn id="78" dur="1" fill="hold">
                                          <p:stCondLst>
                                            <p:cond delay="0"/>
                                          </p:stCondLst>
                                        </p:cTn>
                                        <p:tgtEl>
                                          <p:spTgt spid="5"/>
                                        </p:tgtEl>
                                        <p:attrNameLst>
                                          <p:attrName>style.visibility</p:attrName>
                                        </p:attrNameLst>
                                      </p:cBhvr>
                                      <p:to>
                                        <p:strVal val="visible"/>
                                      </p:to>
                                    </p:set>
                                    <p:animEffect transition="in" filter="wipe(down)">
                                      <p:cBhvr>
                                        <p:cTn id="79" dur="10"/>
                                        <p:tgtEl>
                                          <p:spTgt spid="5"/>
                                        </p:tgtEl>
                                      </p:cBhvr>
                                    </p:animEffect>
                                  </p:childTnLst>
                                </p:cTn>
                              </p:par>
                            </p:childTnLst>
                          </p:cTn>
                        </p:par>
                        <p:par>
                          <p:cTn id="80" fill="hold">
                            <p:stCondLst>
                              <p:cond delay="70"/>
                            </p:stCondLst>
                            <p:childTnLst>
                              <p:par>
                                <p:cTn id="81" presetID="22" presetClass="entr" presetSubtype="4" fill="hold" nodeType="afterEffect">
                                  <p:stCondLst>
                                    <p:cond delay="0"/>
                                  </p:stCondLst>
                                  <p:childTnLst>
                                    <p:set>
                                      <p:cBhvr>
                                        <p:cTn id="82" dur="1" fill="hold">
                                          <p:stCondLst>
                                            <p:cond delay="0"/>
                                          </p:stCondLst>
                                        </p:cTn>
                                        <p:tgtEl>
                                          <p:spTgt spid="9"/>
                                        </p:tgtEl>
                                        <p:attrNameLst>
                                          <p:attrName>style.visibility</p:attrName>
                                        </p:attrNameLst>
                                      </p:cBhvr>
                                      <p:to>
                                        <p:strVal val="visible"/>
                                      </p:to>
                                    </p:set>
                                    <p:animEffect transition="in" filter="wipe(down)">
                                      <p:cBhvr>
                                        <p:cTn id="83" dur="10"/>
                                        <p:tgtEl>
                                          <p:spTgt spid="9"/>
                                        </p:tgtEl>
                                      </p:cBhvr>
                                    </p:animEffect>
                                  </p:childTnLst>
                                </p:cTn>
                              </p:par>
                            </p:childTnLst>
                          </p:cTn>
                        </p:par>
                        <p:par>
                          <p:cTn id="84" fill="hold">
                            <p:stCondLst>
                              <p:cond delay="80"/>
                            </p:stCondLst>
                            <p:childTnLst>
                              <p:par>
                                <p:cTn id="85" presetID="22" presetClass="entr" presetSubtype="4" fill="hold" nodeType="afterEffect">
                                  <p:stCondLst>
                                    <p:cond delay="0"/>
                                  </p:stCondLst>
                                  <p:childTnLst>
                                    <p:set>
                                      <p:cBhvr>
                                        <p:cTn id="86" dur="1" fill="hold">
                                          <p:stCondLst>
                                            <p:cond delay="0"/>
                                          </p:stCondLst>
                                        </p:cTn>
                                        <p:tgtEl>
                                          <p:spTgt spid="10"/>
                                        </p:tgtEl>
                                        <p:attrNameLst>
                                          <p:attrName>style.visibility</p:attrName>
                                        </p:attrNameLst>
                                      </p:cBhvr>
                                      <p:to>
                                        <p:strVal val="visible"/>
                                      </p:to>
                                    </p:set>
                                    <p:animEffect transition="in" filter="wipe(down)">
                                      <p:cBhvr>
                                        <p:cTn id="87" dur="10"/>
                                        <p:tgtEl>
                                          <p:spTgt spid="10"/>
                                        </p:tgtEl>
                                      </p:cBhvr>
                                    </p:animEffect>
                                  </p:childTnLst>
                                </p:cTn>
                              </p:par>
                            </p:childTnLst>
                          </p:cTn>
                        </p:par>
                        <p:par>
                          <p:cTn id="88" fill="hold">
                            <p:stCondLst>
                              <p:cond delay="90"/>
                            </p:stCondLst>
                            <p:childTnLst>
                              <p:par>
                                <p:cTn id="89" presetID="22" presetClass="entr" presetSubtype="4" fill="hold" nodeType="afterEffect">
                                  <p:stCondLst>
                                    <p:cond delay="0"/>
                                  </p:stCondLst>
                                  <p:childTnLst>
                                    <p:set>
                                      <p:cBhvr>
                                        <p:cTn id="90" dur="1" fill="hold">
                                          <p:stCondLst>
                                            <p:cond delay="0"/>
                                          </p:stCondLst>
                                        </p:cTn>
                                        <p:tgtEl>
                                          <p:spTgt spid="11"/>
                                        </p:tgtEl>
                                        <p:attrNameLst>
                                          <p:attrName>style.visibility</p:attrName>
                                        </p:attrNameLst>
                                      </p:cBhvr>
                                      <p:to>
                                        <p:strVal val="visible"/>
                                      </p:to>
                                    </p:set>
                                    <p:animEffect transition="in" filter="wipe(down)">
                                      <p:cBhvr>
                                        <p:cTn id="91" dur="10"/>
                                        <p:tgtEl>
                                          <p:spTgt spid="11"/>
                                        </p:tgtEl>
                                      </p:cBhvr>
                                    </p:animEffect>
                                  </p:childTnLst>
                                </p:cTn>
                              </p:par>
                            </p:childTnLst>
                          </p:cTn>
                        </p:par>
                        <p:par>
                          <p:cTn id="92" fill="hold">
                            <p:stCondLst>
                              <p:cond delay="100"/>
                            </p:stCondLst>
                            <p:childTnLst>
                              <p:par>
                                <p:cTn id="93" presetID="22" presetClass="entr" presetSubtype="4" fill="hold" nodeType="afterEffect">
                                  <p:stCondLst>
                                    <p:cond delay="0"/>
                                  </p:stCondLst>
                                  <p:childTnLst>
                                    <p:set>
                                      <p:cBhvr>
                                        <p:cTn id="94" dur="1" fill="hold">
                                          <p:stCondLst>
                                            <p:cond delay="0"/>
                                          </p:stCondLst>
                                        </p:cTn>
                                        <p:tgtEl>
                                          <p:spTgt spid="13"/>
                                        </p:tgtEl>
                                        <p:attrNameLst>
                                          <p:attrName>style.visibility</p:attrName>
                                        </p:attrNameLst>
                                      </p:cBhvr>
                                      <p:to>
                                        <p:strVal val="visible"/>
                                      </p:to>
                                    </p:set>
                                    <p:animEffect transition="in" filter="wipe(down)">
                                      <p:cBhvr>
                                        <p:cTn id="95" dur="1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3" grpId="0" animBg="1"/>
      <p:bldP spid="22" grpId="0" animBg="1"/>
      <p:bldP spid="22" grpId="1" animBg="1"/>
      <p:bldP spid="24" grpId="0" animBg="1"/>
      <p:bldP spid="24"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297393" y="317254"/>
            <a:ext cx="11597214" cy="13537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4. Theo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vì</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sao</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dân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làng</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đặt</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tên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loài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ấy</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tỉ m</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uội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20" name="TextBox 19"/>
          <p:cNvSpPr txBox="1"/>
          <p:nvPr/>
        </p:nvSpPr>
        <p:spPr>
          <a:xfrm>
            <a:off x="537852" y="1796637"/>
            <a:ext cx="7901610" cy="584775"/>
          </a:xfrm>
          <a:prstGeom prst="rect">
            <a:avLst/>
          </a:prstGeom>
          <a:noFill/>
        </p:spPr>
        <p:txBody>
          <a:bodyPr wrap="square" rtlCol="0">
            <a:spAutoFit/>
          </a:bodyPr>
          <a:lstStyle/>
          <a:p>
            <a:pPr algn="just">
              <a:defRPr/>
            </a:pPr>
            <a:r>
              <a:rPr lang="en-US"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đẹp</a:t>
            </a:r>
            <a:r>
              <a:rPr lang="en-US"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như</a:t>
            </a:r>
            <a:r>
              <a:rPr lang="en-US"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tình</a:t>
            </a:r>
            <a:r>
              <a:rPr lang="en-US"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Na.</a:t>
            </a:r>
          </a:p>
        </p:txBody>
      </p:sp>
      <p:sp>
        <p:nvSpPr>
          <p:cNvPr id="21" name="TextBox 20"/>
          <p:cNvSpPr txBox="1"/>
          <p:nvPr/>
        </p:nvSpPr>
        <p:spPr>
          <a:xfrm>
            <a:off x="445971" y="2932823"/>
            <a:ext cx="7901610" cy="1077218"/>
          </a:xfrm>
          <a:prstGeom prst="rect">
            <a:avLst/>
          </a:prstGeom>
          <a:noFill/>
        </p:spPr>
        <p:txBody>
          <a:bodyPr wrap="square" rtlCol="0">
            <a:spAutoFit/>
          </a:bodyPr>
          <a:lstStyle/>
          <a:p>
            <a:pPr marL="457200" indent="-457200" algn="just">
              <a:buFontTx/>
              <a:buChar char="-"/>
              <a:defRPr/>
            </a:pPr>
            <a:r>
              <a:rPr lang="en-US"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bông</a:t>
            </a:r>
            <a:r>
              <a:rPr lang="en-US"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lớn</a:t>
            </a:r>
            <a:r>
              <a:rPr lang="en-US"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che</a:t>
            </a:r>
            <a:r>
              <a:rPr lang="en-US"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chở</a:t>
            </a:r>
            <a:r>
              <a:rPr lang="en-US"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nụ</a:t>
            </a:r>
            <a:r>
              <a:rPr lang="en-US"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bé</a:t>
            </a:r>
            <a:r>
              <a:rPr lang="en-US"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như</a:t>
            </a:r>
            <a:r>
              <a:rPr lang="en-US"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che</a:t>
            </a:r>
            <a:r>
              <a:rPr lang="en-US"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chở</a:t>
            </a:r>
            <a:r>
              <a:rPr lang="en-US"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Na.</a:t>
            </a:r>
          </a:p>
        </p:txBody>
      </p:sp>
      <p:pic>
        <p:nvPicPr>
          <p:cNvPr id="7" name="Picture 6" descr="A picture containing flower, plant, fresh&#10;&#10;Description automatically generated">
            <a:extLst>
              <a:ext uri="{FF2B5EF4-FFF2-40B4-BE49-F238E27FC236}">
                <a16:creationId xmlns:a16="http://schemas.microsoft.com/office/drawing/2014/main" id="{11ED987B-E494-415A-ACD1-4F8BFB8674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96159" y="1451292"/>
            <a:ext cx="3398448" cy="3955415"/>
          </a:xfrm>
          <a:prstGeom prst="rect">
            <a:avLst/>
          </a:prstGeom>
        </p:spPr>
      </p:pic>
      <p:sp>
        <p:nvSpPr>
          <p:cNvPr id="16" name="TextBox 15">
            <a:extLst>
              <a:ext uri="{FF2B5EF4-FFF2-40B4-BE49-F238E27FC236}">
                <a16:creationId xmlns:a16="http://schemas.microsoft.com/office/drawing/2014/main" id="{E60370BC-B4CC-457F-8163-38788958BEB3}"/>
              </a:ext>
            </a:extLst>
          </p:cNvPr>
          <p:cNvSpPr txBox="1"/>
          <p:nvPr/>
        </p:nvSpPr>
        <p:spPr>
          <a:xfrm>
            <a:off x="445971" y="4300646"/>
            <a:ext cx="7901610" cy="1077218"/>
          </a:xfrm>
          <a:prstGeom prst="rect">
            <a:avLst/>
          </a:prstGeom>
          <a:noFill/>
        </p:spPr>
        <p:txBody>
          <a:bodyPr wrap="square" rtlCol="0">
            <a:spAutoFit/>
          </a:bodyPr>
          <a:lstStyle/>
          <a:p>
            <a:pPr marL="457200" indent="-457200" algn="just">
              <a:buFontTx/>
              <a:buChar char="-"/>
              <a:defRPr/>
            </a:pPr>
            <a:r>
              <a:rPr lang="en-US"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nhiều</a:t>
            </a:r>
            <a:r>
              <a:rPr lang="en-US"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nụ</a:t>
            </a:r>
            <a:r>
              <a:rPr lang="en-US"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như</a:t>
            </a:r>
            <a:r>
              <a:rPr lang="en-US"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quây</a:t>
            </a:r>
            <a:r>
              <a:rPr lang="en-US"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quần</a:t>
            </a:r>
            <a:r>
              <a:rPr lang="en-US"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bên</a:t>
            </a:r>
            <a:r>
              <a:rPr lang="en-US"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nhau</a:t>
            </a:r>
            <a:endParaRPr lang="en-US"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113855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1">
            <a:extLst>
              <a:ext uri="{FF2B5EF4-FFF2-40B4-BE49-F238E27FC236}">
                <a16:creationId xmlns:a16="http://schemas.microsoft.com/office/drawing/2014/main" id="{3AD24F28-1415-40B3-A995-3C246C286D7F}"/>
              </a:ext>
            </a:extLst>
          </p:cNvPr>
          <p:cNvSpPr>
            <a:spLocks noChangeArrowheads="1"/>
          </p:cNvSpPr>
          <p:nvPr/>
        </p:nvSpPr>
        <p:spPr bwMode="gray">
          <a:xfrm>
            <a:off x="2676834" y="409413"/>
            <a:ext cx="6418608" cy="954107"/>
          </a:xfrm>
          <a:prstGeom prst="rect">
            <a:avLst/>
          </a:prstGeom>
          <a:noFill/>
          <a:ln>
            <a:noFill/>
          </a:ln>
        </p:spPr>
        <p:txBody>
          <a:bodyPr wrap="square">
            <a:spAutoFit/>
          </a:bodyPr>
          <a:lstStyle/>
          <a:p>
            <a:pPr algn="ctr" defTabSz="1219140">
              <a:defRPr/>
            </a:pPr>
            <a:r>
              <a:rPr lang="en-US" altLang="zh-CN" sz="5600" b="1" spc="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Luyện</a:t>
            </a:r>
            <a:r>
              <a:rPr lang="en-US" altLang="zh-CN" sz="5600" b="1" spc="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5600" b="1" spc="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5600" b="1" spc="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5600" b="1" spc="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lại</a:t>
            </a:r>
            <a:endParaRPr lang="zh-CN" altLang="en-US" sz="5600" b="1" spc="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descr="A group of children's books&#10;&#10;Description automatically generated with low confidence">
            <a:extLst>
              <a:ext uri="{FF2B5EF4-FFF2-40B4-BE49-F238E27FC236}">
                <a16:creationId xmlns:a16="http://schemas.microsoft.com/office/drawing/2014/main" id="{2667041B-A0AF-478D-A6B9-A1D6F3147B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2739" y="2840208"/>
            <a:ext cx="8035582" cy="4017791"/>
          </a:xfrm>
          <a:prstGeom prst="rect">
            <a:avLst/>
          </a:prstGeom>
        </p:spPr>
      </p:pic>
    </p:spTree>
    <p:extLst>
      <p:ext uri="{BB962C8B-B14F-4D97-AF65-F5344CB8AC3E}">
        <p14:creationId xmlns:p14="http://schemas.microsoft.com/office/powerpoint/2010/main" val="22088765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8910A8B-D687-4F27-B093-EC5E3825598A}"/>
              </a:ext>
            </a:extLst>
          </p:cNvPr>
          <p:cNvSpPr>
            <a:spLocks noGrp="1"/>
          </p:cNvSpPr>
          <p:nvPr>
            <p:ph type="pic" sz="quarter" idx="13"/>
          </p:nvPr>
        </p:nvSpPr>
        <p:spPr/>
      </p:sp>
      <p:pic>
        <p:nvPicPr>
          <p:cNvPr id="5" name="Doc hoa ti muoi MH">
            <a:hlinkClick r:id="" action="ppaction://media"/>
            <a:extLst>
              <a:ext uri="{FF2B5EF4-FFF2-40B4-BE49-F238E27FC236}">
                <a16:creationId xmlns:a16="http://schemas.microsoft.com/office/drawing/2014/main" id="{3DE30C44-87B2-495C-871E-72DE57E25E5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763" y="0"/>
            <a:ext cx="12180887" cy="6858000"/>
          </a:xfrm>
          <a:prstGeom prst="rect">
            <a:avLst/>
          </a:prstGeom>
        </p:spPr>
      </p:pic>
    </p:spTree>
    <p:extLst>
      <p:ext uri="{BB962C8B-B14F-4D97-AF65-F5344CB8AC3E}">
        <p14:creationId xmlns:p14="http://schemas.microsoft.com/office/powerpoint/2010/main" val="3584506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82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3636">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312525" y="844872"/>
            <a:ext cx="2952577" cy="646331"/>
          </a:xfrm>
          <a:prstGeom prst="rect">
            <a:avLst/>
          </a:prstGeom>
          <a:noFill/>
        </p:spPr>
        <p:txBody>
          <a:bodyPr wrap="square" rtlCol="0">
            <a:spAutoFit/>
          </a:bodyPr>
          <a:lstStyle/>
          <a:p>
            <a:pPr algn="just">
              <a:defRPr/>
            </a:pP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Giọng</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đọc</a:t>
            </a:r>
            <a:endPar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TextBox 9"/>
          <p:cNvSpPr txBox="1"/>
          <p:nvPr/>
        </p:nvSpPr>
        <p:spPr>
          <a:xfrm>
            <a:off x="490637" y="1491203"/>
            <a:ext cx="11917180" cy="2471959"/>
          </a:xfrm>
          <a:prstGeom prst="rect">
            <a:avLst/>
          </a:prstGeom>
          <a:noFill/>
        </p:spPr>
        <p:txBody>
          <a:bodyPr wrap="square" rtlCol="0">
            <a:spAutoFit/>
          </a:bodyPr>
          <a:lstStyle/>
          <a:p>
            <a:pPr>
              <a:lnSpc>
                <a:spcPct val="150000"/>
              </a:lnSpc>
              <a:defRPr/>
            </a:pPr>
            <a:r>
              <a:rPr lang="en-US" sz="36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Toàn</a:t>
            </a:r>
            <a:r>
              <a:rPr lang="en-US" sz="36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36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36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giọng</a:t>
            </a:r>
            <a:r>
              <a:rPr lang="en-US" sz="36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chậm</a:t>
            </a:r>
            <a:r>
              <a:rPr lang="en-US" sz="36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rãi</a:t>
            </a:r>
            <a:r>
              <a:rPr lang="en-US" sz="36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nhẹ</a:t>
            </a:r>
            <a:r>
              <a:rPr lang="en-US" sz="36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nhàng</a:t>
            </a:r>
            <a:r>
              <a:rPr lang="en-US" sz="36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p>
          <a:p>
            <a:pPr>
              <a:lnSpc>
                <a:spcPct val="150000"/>
              </a:lnSpc>
              <a:defRPr/>
            </a:pPr>
            <a:r>
              <a:rPr lang="en-US" sz="3600" b="1" i="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i="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Giọng</a:t>
            </a:r>
            <a:r>
              <a:rPr lang="en-US" sz="3600" b="1" i="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i="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3600" b="1" i="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i="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3600" b="1" i="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i="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chậm</a:t>
            </a:r>
            <a:r>
              <a:rPr lang="en-US" sz="3600" b="1" i="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i="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rãi</a:t>
            </a:r>
            <a:r>
              <a:rPr lang="en-US" sz="3600" b="1" i="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i="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thể</a:t>
            </a:r>
            <a:r>
              <a:rPr lang="en-US" sz="3600" b="1" i="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i="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hiện</a:t>
            </a:r>
            <a:r>
              <a:rPr lang="en-US" sz="3600" b="1" i="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i="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sự</a:t>
            </a:r>
            <a:r>
              <a:rPr lang="en-US" sz="3600" b="1" i="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i="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ân</a:t>
            </a:r>
            <a:r>
              <a:rPr lang="en-US" sz="3600" b="1" i="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i="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cần</a:t>
            </a:r>
            <a:r>
              <a:rPr lang="en-US" sz="3600" b="1" i="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i="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yêu</a:t>
            </a:r>
            <a:r>
              <a:rPr lang="en-US" sz="3600" b="1" i="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i="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thương</a:t>
            </a:r>
            <a:r>
              <a:rPr lang="en-US" sz="3600" b="1" i="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a:t>
            </a:r>
          </a:p>
          <a:p>
            <a:pPr>
              <a:lnSpc>
                <a:spcPct val="150000"/>
              </a:lnSpc>
              <a:defRPr/>
            </a:pPr>
            <a:endParaRPr lang="en-US" sz="36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9" name="Picture 8" descr="Circle&#10;&#10;Description automatically generated with low confidence">
            <a:extLst>
              <a:ext uri="{FF2B5EF4-FFF2-40B4-BE49-F238E27FC236}">
                <a16:creationId xmlns:a16="http://schemas.microsoft.com/office/drawing/2014/main" id="{A356FCA7-A8B5-4249-A796-BAB0447403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5878" y="3972394"/>
            <a:ext cx="2356122" cy="3033634"/>
          </a:xfrm>
          <a:prstGeom prst="rect">
            <a:avLst/>
          </a:prstGeom>
        </p:spPr>
      </p:pic>
    </p:spTree>
    <p:extLst>
      <p:ext uri="{BB962C8B-B14F-4D97-AF65-F5344CB8AC3E}">
        <p14:creationId xmlns:p14="http://schemas.microsoft.com/office/powerpoint/2010/main" val="34067723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a:extLst>
              <a:ext uri="{FF2B5EF4-FFF2-40B4-BE49-F238E27FC236}">
                <a16:creationId xmlns:a16="http://schemas.microsoft.com/office/drawing/2014/main" id="{04557C2D-874D-4B17-B2F1-AE8102F7DA79}"/>
              </a:ext>
            </a:extLst>
          </p:cNvPr>
          <p:cNvSpPr txBox="1"/>
          <p:nvPr/>
        </p:nvSpPr>
        <p:spPr>
          <a:xfrm>
            <a:off x="3533231" y="111494"/>
            <a:ext cx="5501912" cy="707886"/>
          </a:xfrm>
          <a:prstGeom prst="rect">
            <a:avLst/>
          </a:prstGeom>
          <a:noFill/>
        </p:spPr>
        <p:txBody>
          <a:bodyPr wrap="square" rtlCol="0">
            <a:spAutoFit/>
          </a:bodyPr>
          <a:lstStyle/>
          <a:p>
            <a:pPr algn="ctr">
              <a:defRPr/>
            </a:pPr>
            <a:r>
              <a:rPr lang="en-US" sz="4000" b="1" dirty="0" err="1">
                <a:solidFill>
                  <a:prstClr val="black"/>
                </a:solidFill>
                <a:latin typeface="Times New Roman" panose="02020603050405020304" pitchFamily="18" charset="0"/>
                <a:cs typeface="Times New Roman" panose="02020603050405020304" pitchFamily="18" charset="0"/>
              </a:rPr>
              <a:t>Sự</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tích</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hoa</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tỉ</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muội</a:t>
            </a:r>
            <a:endParaRPr lang="en-US" sz="4000" b="1" dirty="0">
              <a:solidFill>
                <a:prstClr val="black"/>
              </a:solidFill>
              <a:latin typeface="Times New Roman" panose="02020603050405020304" pitchFamily="18" charset="0"/>
              <a:cs typeface="Times New Roman" panose="02020603050405020304" pitchFamily="18" charset="0"/>
            </a:endParaRPr>
          </a:p>
        </p:txBody>
      </p:sp>
      <p:sp>
        <p:nvSpPr>
          <p:cNvPr id="6" name="Cloud 5">
            <a:extLst>
              <a:ext uri="{FF2B5EF4-FFF2-40B4-BE49-F238E27FC236}">
                <a16:creationId xmlns:a16="http://schemas.microsoft.com/office/drawing/2014/main" id="{0F063F8B-232D-414B-AE52-8338A08AE108}"/>
              </a:ext>
            </a:extLst>
          </p:cNvPr>
          <p:cNvSpPr/>
          <p:nvPr/>
        </p:nvSpPr>
        <p:spPr>
          <a:xfrm>
            <a:off x="235236" y="36544"/>
            <a:ext cx="3533231" cy="845185"/>
          </a:xfrm>
          <a:prstGeom prst="cloud">
            <a:avLst/>
          </a:prstGeom>
          <a:solidFill>
            <a:srgbClr val="4472C4"/>
          </a:solidFill>
          <a:ln w="12700" cap="flat" cmpd="sng" algn="ctr">
            <a:solidFill>
              <a:srgbClr val="4472C4">
                <a:shade val="50000"/>
              </a:srgbClr>
            </a:solidFill>
            <a:prstDash val="solid"/>
            <a:miter lim="800000"/>
          </a:ln>
          <a:effectLst/>
        </p:spPr>
        <p:txBody>
          <a:bodyPr lIns="91403" tIns="45702" rIns="91403" bIns="45702" rtlCol="0" anchor="ctr"/>
          <a:lstStyle/>
          <a:p>
            <a:pPr algn="ctr">
              <a:defRPr/>
            </a:pPr>
            <a:r>
              <a:rPr lang="en-US" sz="2800" b="1" kern="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2800" b="1"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kern="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cả</a:t>
            </a:r>
            <a:r>
              <a:rPr lang="en-US" sz="2800" b="1"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kern="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bài</a:t>
            </a:r>
            <a:endParaRPr lang="en-US" sz="2800" b="1"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5CF21816-A7FE-41CA-BB12-AA6693ED65EB}"/>
              </a:ext>
            </a:extLst>
          </p:cNvPr>
          <p:cNvSpPr txBox="1"/>
          <p:nvPr/>
        </p:nvSpPr>
        <p:spPr>
          <a:xfrm>
            <a:off x="119270" y="783518"/>
            <a:ext cx="12072730" cy="5863144"/>
          </a:xfrm>
          <a:prstGeom prst="rect">
            <a:avLst/>
          </a:prstGeom>
          <a:noFill/>
        </p:spPr>
        <p:txBody>
          <a:bodyPr wrap="square" rtlCol="0">
            <a:spAutoFit/>
          </a:bodyPr>
          <a:lstStyle/>
          <a:p>
            <a:pPr>
              <a:defRPr/>
            </a:pP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Ngày</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xưa</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hai</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Na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mồ</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côi</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cha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mẹ</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sống</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ngôi</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nhà</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bên</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sườn</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núi</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thương</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Na,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cái</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cũng</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nhường</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Đêm</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đông</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gió</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ù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ù</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lùa</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vào</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nhà</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vòng</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tay</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ôm</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a:p>
            <a:pPr marL="285750" indent="-285750">
              <a:buFontTx/>
              <a:buChar char="-"/>
              <a:defRPr/>
            </a:pP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rét</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không</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a:p>
            <a:pPr>
              <a:defRPr/>
            </a:pP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Na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ôm</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choàng</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lấy</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cười</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rúc</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rích</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a:p>
            <a:pPr marL="285750" indent="-285750">
              <a:buFontTx/>
              <a:buChar char="-"/>
              <a:defRPr/>
            </a:pP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Ấm</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quá</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a:p>
            <a:pPr>
              <a:defRPr/>
            </a:pP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ôm</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chặt</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hơn</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thầm</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thì</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a:p>
            <a:pPr marL="285750" indent="-285750">
              <a:buFontTx/>
              <a:buChar char="-"/>
              <a:defRPr/>
            </a:pP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Mẹ</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bảo</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mình</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hai</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bông</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hồng</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bông</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to,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bông</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mình</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mãi</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bên</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nhau</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nhé</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a:p>
            <a:pPr>
              <a:defRPr/>
            </a:pP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Na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gật</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đầu</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Hai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cứ</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thế</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ôm</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nhau</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ngủ</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a:p>
            <a:pPr>
              <a:defRPr/>
            </a:pP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Năm</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ấy</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nước</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lũ</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dâng</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cao</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cõng</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chạy</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theo</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dân</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làng</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đến</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nơi</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an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toàn</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Hai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bàn</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chân</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rớm</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máu</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Thấy</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vậy</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Bụt</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thương</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lắm</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Bụt</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liền</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phẩy</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chiếc</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quạt</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thần</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Kì</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lạ</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thay</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bàn</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chân</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bỗng</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lành</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hẳn</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Nơi</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bàn</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chân</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đi</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qua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mọc</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lên</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khóm</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đỏ</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thắm</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kết</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thành</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chùm</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bông</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lớn</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che</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chở</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nụ</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bé</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Chúng</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cũng</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đẹp</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như</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tình</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Na.</a:t>
            </a:r>
          </a:p>
          <a:p>
            <a:pPr>
              <a:defRPr/>
            </a:pP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Dân</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làng</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đặt</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tên</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loài</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ấy</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tỉ</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muội</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8" name="Picture 7">
            <a:extLst>
              <a:ext uri="{FF2B5EF4-FFF2-40B4-BE49-F238E27FC236}">
                <a16:creationId xmlns:a16="http://schemas.microsoft.com/office/drawing/2014/main" id="{809B4C27-031E-48E3-A827-2CE15526FD4F}"/>
              </a:ext>
            </a:extLst>
          </p:cNvPr>
          <p:cNvPicPr>
            <a:picLocks noChangeAspect="1"/>
          </p:cNvPicPr>
          <p:nvPr/>
        </p:nvPicPr>
        <p:blipFill>
          <a:blip r:embed="rId2"/>
          <a:stretch>
            <a:fillRect/>
          </a:stretch>
        </p:blipFill>
        <p:spPr>
          <a:xfrm>
            <a:off x="8510206" y="1599372"/>
            <a:ext cx="3281362" cy="1563755"/>
          </a:xfrm>
          <a:prstGeom prst="rect">
            <a:avLst/>
          </a:prstGeom>
        </p:spPr>
      </p:pic>
    </p:spTree>
    <p:extLst>
      <p:ext uri="{BB962C8B-B14F-4D97-AF65-F5344CB8AC3E}">
        <p14:creationId xmlns:p14="http://schemas.microsoft.com/office/powerpoint/2010/main" val="34821373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28575" y="0"/>
            <a:ext cx="12192000" cy="11430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khởi động ngày mới nhé chúng ta hãy giúp những chú chim này trả lời tốt các câu hỏi để chúng có thế tránh đi mùa đông lạnh giá nhé!</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2800" y="-20574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43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44CEE23-12DA-4345-8C0A-A5D629BA8F16}"/>
              </a:ext>
            </a:extLst>
          </p:cNvPr>
          <p:cNvSpPr txBox="1"/>
          <p:nvPr/>
        </p:nvSpPr>
        <p:spPr>
          <a:xfrm>
            <a:off x="2933075" y="2273084"/>
            <a:ext cx="6795541" cy="1754326"/>
          </a:xfrm>
          <a:prstGeom prst="rect">
            <a:avLst/>
          </a:prstGeom>
          <a:noFill/>
        </p:spPr>
        <p:txBody>
          <a:bodyPr wrap="square" rtlCol="0">
            <a:spAutoFit/>
          </a:bodyPr>
          <a:lstStyle/>
          <a:p>
            <a:r>
              <a:rPr lang="en-US" sz="54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LUYỆN</a:t>
            </a:r>
            <a:r>
              <a:rPr lang="en-US" sz="5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54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TẬP</a:t>
            </a:r>
            <a:r>
              <a:rPr lang="en-US" sz="5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THEO </a:t>
            </a:r>
            <a:r>
              <a:rPr lang="en-US" sz="54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VĂN</a:t>
            </a:r>
            <a:r>
              <a:rPr lang="en-US" sz="5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54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BẢN</a:t>
            </a:r>
            <a:r>
              <a:rPr lang="en-US" sz="5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54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ĐỌC</a:t>
            </a:r>
            <a:endParaRPr lang="en-US" sz="5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83819827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p:cNvSpPr txBox="1"/>
          <p:nvPr/>
        </p:nvSpPr>
        <p:spPr>
          <a:xfrm>
            <a:off x="1336366" y="254436"/>
            <a:ext cx="9209666" cy="584775"/>
          </a:xfrm>
          <a:prstGeom prst="rect">
            <a:avLst/>
          </a:prstGeom>
          <a:noFill/>
        </p:spPr>
        <p:txBody>
          <a:bodyPr wrap="square" rtlCol="0">
            <a:spAutoFit/>
          </a:bodyPr>
          <a:lstStyle/>
          <a:p>
            <a:pPr>
              <a:defRPr/>
            </a:pP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1.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Xếp</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ngữ</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dưới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đây</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vào</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nhóm</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thích</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hợp</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19" name="Picture 18"/>
          <p:cNvPicPr>
            <a:picLocks noChangeAspect="1"/>
          </p:cNvPicPr>
          <p:nvPr/>
        </p:nvPicPr>
        <p:blipFill rotWithShape="1">
          <a:blip r:embed="rId3">
            <a:extLst>
              <a:ext uri="{BEBA8EAE-BF5A-486C-A8C5-ECC9F3942E4B}">
                <a14:imgProps xmlns:a14="http://schemas.microsoft.com/office/drawing/2010/main">
                  <a14:imgLayer r:embed="rId4">
                    <a14:imgEffect>
                      <a14:backgroundRemoval t="65087" b="70238" l="53133" r="55485"/>
                    </a14:imgEffect>
                  </a14:imgLayer>
                </a14:imgProps>
              </a:ext>
            </a:extLst>
          </a:blip>
          <a:srcRect l="52839" t="64443" r="44221" b="29118"/>
          <a:stretch/>
        </p:blipFill>
        <p:spPr>
          <a:xfrm>
            <a:off x="326281" y="-111281"/>
            <a:ext cx="985837" cy="1214438"/>
          </a:xfrm>
          <a:prstGeom prst="rect">
            <a:avLst/>
          </a:prstGeom>
        </p:spPr>
      </p:pic>
      <p:grpSp>
        <p:nvGrpSpPr>
          <p:cNvPr id="12" name="Group 11"/>
          <p:cNvGrpSpPr/>
          <p:nvPr/>
        </p:nvGrpSpPr>
        <p:grpSpPr>
          <a:xfrm>
            <a:off x="1988024" y="4216556"/>
            <a:ext cx="2577781" cy="1634730"/>
            <a:chOff x="737938" y="3293016"/>
            <a:chExt cx="3437041" cy="2179640"/>
          </a:xfrm>
        </p:grpSpPr>
        <p:pic>
          <p:nvPicPr>
            <p:cNvPr id="3" name="Picture 2"/>
            <p:cNvPicPr>
              <a:picLocks noChangeAspect="1"/>
            </p:cNvPicPr>
            <p:nvPr/>
          </p:nvPicPr>
          <p:blipFill rotWithShape="1">
            <a:blip r:embed="rId5">
              <a:extLst>
                <a:ext uri="{BEBA8EAE-BF5A-486C-A8C5-ECC9F3942E4B}">
                  <a14:imgProps xmlns:a14="http://schemas.microsoft.com/office/drawing/2010/main">
                    <a14:imgLayer r:embed="rId6">
                      <a14:imgEffect>
                        <a14:backgroundRemoval t="70713" b="90312" l="2031" r="47344"/>
                      </a14:imgEffect>
                    </a14:imgLayer>
                  </a14:imgProps>
                </a:ext>
                <a:ext uri="{28A0092B-C50C-407E-A947-70E740481C1C}">
                  <a14:useLocalDpi xmlns:a14="http://schemas.microsoft.com/office/drawing/2010/main" val="0"/>
                </a:ext>
              </a:extLst>
            </a:blip>
            <a:srcRect t="69691" r="51666" b="7240"/>
            <a:stretch/>
          </p:blipFill>
          <p:spPr>
            <a:xfrm>
              <a:off x="737938" y="3293016"/>
              <a:ext cx="3254776" cy="2179640"/>
            </a:xfrm>
            <a:prstGeom prst="rect">
              <a:avLst/>
            </a:prstGeom>
          </p:spPr>
        </p:pic>
        <p:sp>
          <p:nvSpPr>
            <p:cNvPr id="10" name="TextBox 9"/>
            <p:cNvSpPr txBox="1"/>
            <p:nvPr/>
          </p:nvSpPr>
          <p:spPr>
            <a:xfrm>
              <a:off x="1626054" y="4084007"/>
              <a:ext cx="2548925" cy="697627"/>
            </a:xfrm>
            <a:prstGeom prst="rect">
              <a:avLst/>
            </a:prstGeom>
            <a:noFill/>
          </p:spPr>
          <p:txBody>
            <a:bodyPr wrap="square" rtlCol="0">
              <a:spAutoFit/>
            </a:bodyPr>
            <a:lstStyle/>
            <a:p>
              <a:pPr>
                <a:defRPr/>
              </a:pP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đỏ</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thắm</a:t>
              </a:r>
              <a:endPar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15" name="Group 14"/>
          <p:cNvGrpSpPr/>
          <p:nvPr/>
        </p:nvGrpSpPr>
        <p:grpSpPr>
          <a:xfrm>
            <a:off x="119537" y="4438656"/>
            <a:ext cx="2209856" cy="1479884"/>
            <a:chOff x="5300803" y="3499476"/>
            <a:chExt cx="2946475" cy="1973179"/>
          </a:xfrm>
        </p:grpSpPr>
        <p:pic>
          <p:nvPicPr>
            <p:cNvPr id="24" name="Picture 23"/>
            <p:cNvPicPr>
              <a:picLocks noChangeAspect="1"/>
            </p:cNvPicPr>
            <p:nvPr/>
          </p:nvPicPr>
          <p:blipFill rotWithShape="1">
            <a:blip r:embed="rId7">
              <a:extLst>
                <a:ext uri="{BEBA8EAE-BF5A-486C-A8C5-ECC9F3942E4B}">
                  <a14:imgProps xmlns:a14="http://schemas.microsoft.com/office/drawing/2010/main">
                    <a14:imgLayer r:embed="rId6">
                      <a14:imgEffect>
                        <a14:backgroundRemoval t="38989" b="57444" l="56411" r="95079"/>
                      </a14:imgEffect>
                    </a14:imgLayer>
                  </a14:imgProps>
                </a:ext>
                <a:ext uri="{28A0092B-C50C-407E-A947-70E740481C1C}">
                  <a14:useLocalDpi xmlns:a14="http://schemas.microsoft.com/office/drawing/2010/main" val="0"/>
                </a:ext>
              </a:extLst>
            </a:blip>
            <a:srcRect l="51578" t="36682" r="88" b="40249"/>
            <a:stretch/>
          </p:blipFill>
          <p:spPr>
            <a:xfrm>
              <a:off x="5300803" y="3499476"/>
              <a:ext cx="2946475" cy="1973179"/>
            </a:xfrm>
            <a:prstGeom prst="rect">
              <a:avLst/>
            </a:prstGeom>
          </p:spPr>
        </p:pic>
        <p:sp>
          <p:nvSpPr>
            <p:cNvPr id="34" name="TextBox 33"/>
            <p:cNvSpPr txBox="1"/>
            <p:nvPr/>
          </p:nvSpPr>
          <p:spPr>
            <a:xfrm>
              <a:off x="5865928" y="4189269"/>
              <a:ext cx="2104718" cy="697627"/>
            </a:xfrm>
            <a:prstGeom prst="rect">
              <a:avLst/>
            </a:prstGeom>
            <a:noFill/>
          </p:spPr>
          <p:txBody>
            <a:bodyPr wrap="square" rtlCol="0">
              <a:spAutoFit/>
            </a:bodyPr>
            <a:lstStyle/>
            <a:p>
              <a:pPr>
                <a:defRPr/>
              </a:pP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cõng</a:t>
              </a:r>
              <a:endPar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20" name="Group 19"/>
          <p:cNvGrpSpPr/>
          <p:nvPr/>
        </p:nvGrpSpPr>
        <p:grpSpPr>
          <a:xfrm>
            <a:off x="7032122" y="4164373"/>
            <a:ext cx="2695784" cy="1827097"/>
            <a:chOff x="8611809" y="3557975"/>
            <a:chExt cx="2946475" cy="1973179"/>
          </a:xfrm>
        </p:grpSpPr>
        <p:pic>
          <p:nvPicPr>
            <p:cNvPr id="25" name="Picture 24"/>
            <p:cNvPicPr>
              <a:picLocks noChangeAspect="1"/>
            </p:cNvPicPr>
            <p:nvPr/>
          </p:nvPicPr>
          <p:blipFill rotWithShape="1">
            <a:blip r:embed="rId8">
              <a:extLst>
                <a:ext uri="{BEBA8EAE-BF5A-486C-A8C5-ECC9F3942E4B}">
                  <a14:imgProps xmlns:a14="http://schemas.microsoft.com/office/drawing/2010/main">
                    <a14:imgLayer r:embed="rId6">
                      <a14:imgEffect>
                        <a14:backgroundRemoval t="37528" b="57350" l="53594" r="95000"/>
                      </a14:imgEffect>
                    </a14:imgLayer>
                  </a14:imgProps>
                </a:ext>
                <a:ext uri="{28A0092B-C50C-407E-A947-70E740481C1C}">
                  <a14:useLocalDpi xmlns:a14="http://schemas.microsoft.com/office/drawing/2010/main" val="0"/>
                </a:ext>
              </a:extLst>
            </a:blip>
            <a:srcRect l="51578" t="36682" r="88" b="40249"/>
            <a:stretch/>
          </p:blipFill>
          <p:spPr>
            <a:xfrm>
              <a:off x="8611809" y="3557975"/>
              <a:ext cx="2946475" cy="1973179"/>
            </a:xfrm>
            <a:prstGeom prst="rect">
              <a:avLst/>
            </a:prstGeom>
          </p:spPr>
        </p:pic>
        <p:sp>
          <p:nvSpPr>
            <p:cNvPr id="35" name="TextBox 34"/>
            <p:cNvSpPr txBox="1"/>
            <p:nvPr/>
          </p:nvSpPr>
          <p:spPr>
            <a:xfrm>
              <a:off x="9299275" y="4240073"/>
              <a:ext cx="1910757" cy="565053"/>
            </a:xfrm>
            <a:prstGeom prst="rect">
              <a:avLst/>
            </a:prstGeom>
            <a:noFill/>
          </p:spPr>
          <p:txBody>
            <a:bodyPr wrap="square" rtlCol="0">
              <a:spAutoFit/>
            </a:bodyPr>
            <a:lstStyle/>
            <a:p>
              <a:pPr>
                <a:defRPr/>
              </a:pP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i</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qua</a:t>
              </a:r>
            </a:p>
          </p:txBody>
        </p:sp>
      </p:grpSp>
      <p:grpSp>
        <p:nvGrpSpPr>
          <p:cNvPr id="21" name="Group 20"/>
          <p:cNvGrpSpPr/>
          <p:nvPr/>
        </p:nvGrpSpPr>
        <p:grpSpPr>
          <a:xfrm>
            <a:off x="9641901" y="4355310"/>
            <a:ext cx="2295721" cy="1445224"/>
            <a:chOff x="12113969" y="3961665"/>
            <a:chExt cx="2606730" cy="1510990"/>
          </a:xfrm>
        </p:grpSpPr>
        <p:pic>
          <p:nvPicPr>
            <p:cNvPr id="30" name="Picture 29"/>
            <p:cNvPicPr>
              <a:picLocks noChangeAspect="1"/>
            </p:cNvPicPr>
            <p:nvPr/>
          </p:nvPicPr>
          <p:blipFill rotWithShape="1">
            <a:blip r:embed="rId9">
              <a:extLst>
                <a:ext uri="{BEBA8EAE-BF5A-486C-A8C5-ECC9F3942E4B}">
                  <a14:imgProps xmlns:a14="http://schemas.microsoft.com/office/drawing/2010/main">
                    <a14:imgLayer r:embed="rId6">
                      <a14:imgEffect>
                        <a14:backgroundRemoval t="8352" b="28731" l="53125" r="97188"/>
                      </a14:imgEffect>
                    </a14:imgLayer>
                  </a14:imgProps>
                </a:ext>
                <a:ext uri="{28A0092B-C50C-407E-A947-70E740481C1C}">
                  <a14:useLocalDpi xmlns:a14="http://schemas.microsoft.com/office/drawing/2010/main" val="0"/>
                </a:ext>
              </a:extLst>
            </a:blip>
            <a:srcRect l="51315" t="7986" r="351" b="68945"/>
            <a:stretch/>
          </p:blipFill>
          <p:spPr>
            <a:xfrm>
              <a:off x="12113969" y="3961665"/>
              <a:ext cx="2256305" cy="1510990"/>
            </a:xfrm>
            <a:prstGeom prst="rect">
              <a:avLst/>
            </a:prstGeom>
          </p:spPr>
        </p:pic>
        <p:sp>
          <p:nvSpPr>
            <p:cNvPr id="37" name="TextBox 36"/>
            <p:cNvSpPr txBox="1"/>
            <p:nvPr/>
          </p:nvSpPr>
          <p:spPr>
            <a:xfrm>
              <a:off x="12685140" y="4393994"/>
              <a:ext cx="2035559" cy="547030"/>
            </a:xfrm>
            <a:prstGeom prst="rect">
              <a:avLst/>
            </a:prstGeom>
            <a:noFill/>
          </p:spPr>
          <p:txBody>
            <a:bodyPr wrap="square" rtlCol="0">
              <a:spAutoFit/>
            </a:bodyPr>
            <a:lstStyle/>
            <a:p>
              <a:pPr>
                <a:defRPr/>
              </a:pP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bé</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nhỏ</a:t>
              </a:r>
              <a:endPar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36" name="Group 35"/>
          <p:cNvGrpSpPr/>
          <p:nvPr/>
        </p:nvGrpSpPr>
        <p:grpSpPr>
          <a:xfrm>
            <a:off x="4455685" y="4467485"/>
            <a:ext cx="2474564" cy="1657153"/>
            <a:chOff x="9422115" y="5602057"/>
            <a:chExt cx="3299419" cy="2209537"/>
          </a:xfrm>
        </p:grpSpPr>
        <p:pic>
          <p:nvPicPr>
            <p:cNvPr id="26" name="Picture 25"/>
            <p:cNvPicPr>
              <a:picLocks noChangeAspect="1"/>
            </p:cNvPicPr>
            <p:nvPr/>
          </p:nvPicPr>
          <p:blipFill rotWithShape="1">
            <a:blip r:embed="rId10">
              <a:extLst>
                <a:ext uri="{BEBA8EAE-BF5A-486C-A8C5-ECC9F3942E4B}">
                  <a14:imgProps xmlns:a14="http://schemas.microsoft.com/office/drawing/2010/main">
                    <a14:imgLayer r:embed="rId6">
                      <a14:imgEffect>
                        <a14:backgroundRemoval t="9131" b="28731" l="52031" r="94688"/>
                      </a14:imgEffect>
                    </a14:imgLayer>
                  </a14:imgProps>
                </a:ext>
                <a:ext uri="{28A0092B-C50C-407E-A947-70E740481C1C}">
                  <a14:useLocalDpi xmlns:a14="http://schemas.microsoft.com/office/drawing/2010/main" val="0"/>
                </a:ext>
              </a:extLst>
            </a:blip>
            <a:srcRect l="51315" t="7986" r="351" b="68945"/>
            <a:stretch/>
          </p:blipFill>
          <p:spPr>
            <a:xfrm>
              <a:off x="9422115" y="5602057"/>
              <a:ext cx="3299419" cy="2209537"/>
            </a:xfrm>
            <a:prstGeom prst="rect">
              <a:avLst/>
            </a:prstGeom>
          </p:spPr>
        </p:pic>
        <p:sp>
          <p:nvSpPr>
            <p:cNvPr id="45" name="TextBox 44"/>
            <p:cNvSpPr txBox="1"/>
            <p:nvPr/>
          </p:nvSpPr>
          <p:spPr>
            <a:xfrm>
              <a:off x="10032556" y="6280280"/>
              <a:ext cx="2308308" cy="697627"/>
            </a:xfrm>
            <a:prstGeom prst="rect">
              <a:avLst/>
            </a:prstGeom>
            <a:noFill/>
          </p:spPr>
          <p:txBody>
            <a:bodyPr wrap="square" rtlCol="0">
              <a:spAutoFit/>
            </a:bodyPr>
            <a:lstStyle/>
            <a:p>
              <a:pPr>
                <a:defRPr/>
              </a:pP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chạy</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theo</a:t>
              </a:r>
              <a:endPar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48" name="xanh la"/>
          <p:cNvGrpSpPr/>
          <p:nvPr/>
        </p:nvGrpSpPr>
        <p:grpSpPr>
          <a:xfrm>
            <a:off x="-782862" y="696736"/>
            <a:ext cx="7814984" cy="1157145"/>
            <a:chOff x="-919918" y="1117064"/>
            <a:chExt cx="6858000" cy="1157145"/>
          </a:xfrm>
        </p:grpSpPr>
        <p:pic>
          <p:nvPicPr>
            <p:cNvPr id="49" name="Picture 48"/>
            <p:cNvPicPr>
              <a:picLocks noChangeAspect="1"/>
            </p:cNvPicPr>
            <p:nvPr/>
          </p:nvPicPr>
          <p:blipFill rotWithShape="1">
            <a:blip r:embed="rId11">
              <a:extLst>
                <a:ext uri="{28A0092B-C50C-407E-A947-70E740481C1C}">
                  <a14:useLocalDpi xmlns:a14="http://schemas.microsoft.com/office/drawing/2010/main" val="0"/>
                </a:ext>
              </a:extLst>
            </a:blip>
            <a:srcRect t="19083" b="68853"/>
            <a:stretch/>
          </p:blipFill>
          <p:spPr>
            <a:xfrm>
              <a:off x="-919918" y="1117064"/>
              <a:ext cx="6858000" cy="1157145"/>
            </a:xfrm>
            <a:prstGeom prst="rect">
              <a:avLst/>
            </a:prstGeom>
          </p:spPr>
        </p:pic>
        <p:sp>
          <p:nvSpPr>
            <p:cNvPr id="50" name="Rounded Rectangle 49"/>
            <p:cNvSpPr/>
            <p:nvPr/>
          </p:nvSpPr>
          <p:spPr>
            <a:xfrm>
              <a:off x="1579861" y="1426260"/>
              <a:ext cx="3325306" cy="533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8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28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ngữ</a:t>
              </a:r>
              <a:r>
                <a:rPr lang="en-US" sz="28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chỉ</a:t>
              </a:r>
              <a:r>
                <a:rPr lang="en-US" sz="28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hoạt</a:t>
              </a:r>
              <a:r>
                <a:rPr lang="en-US" sz="28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động</a:t>
              </a:r>
              <a:endParaRPr lang="en-US" sz="28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51" name="xanhd duong"/>
          <p:cNvGrpSpPr/>
          <p:nvPr/>
        </p:nvGrpSpPr>
        <p:grpSpPr>
          <a:xfrm>
            <a:off x="5139016" y="724856"/>
            <a:ext cx="7814984" cy="1278950"/>
            <a:chOff x="5938082" y="5455890"/>
            <a:chExt cx="6858000" cy="1278950"/>
          </a:xfrm>
        </p:grpSpPr>
        <p:pic>
          <p:nvPicPr>
            <p:cNvPr id="52" name="Picture 51"/>
            <p:cNvPicPr>
              <a:picLocks noChangeAspect="1"/>
            </p:cNvPicPr>
            <p:nvPr/>
          </p:nvPicPr>
          <p:blipFill rotWithShape="1">
            <a:blip r:embed="rId11">
              <a:extLst>
                <a:ext uri="{28A0092B-C50C-407E-A947-70E740481C1C}">
                  <a14:useLocalDpi xmlns:a14="http://schemas.microsoft.com/office/drawing/2010/main" val="0"/>
                </a:ext>
              </a:extLst>
            </a:blip>
            <a:srcRect t="62416" b="24251"/>
            <a:stretch/>
          </p:blipFill>
          <p:spPr>
            <a:xfrm>
              <a:off x="5938082" y="5455890"/>
              <a:ext cx="6858000" cy="1278950"/>
            </a:xfrm>
            <a:prstGeom prst="rect">
              <a:avLst/>
            </a:prstGeom>
          </p:spPr>
        </p:pic>
        <p:sp>
          <p:nvSpPr>
            <p:cNvPr id="53" name="Rounded Rectangle 52"/>
            <p:cNvSpPr/>
            <p:nvPr/>
          </p:nvSpPr>
          <p:spPr>
            <a:xfrm>
              <a:off x="8500795" y="5784249"/>
              <a:ext cx="3187788" cy="4527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8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28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ngữ</a:t>
              </a:r>
              <a:r>
                <a:rPr lang="en-US" sz="28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chỉ</a:t>
              </a:r>
              <a:r>
                <a:rPr lang="en-US" sz="28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đặc</a:t>
              </a:r>
              <a:r>
                <a:rPr lang="en-US" sz="28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điểm</a:t>
              </a:r>
              <a:endParaRPr lang="en-US" sz="28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38" name="Group 37"/>
          <p:cNvGrpSpPr/>
          <p:nvPr/>
        </p:nvGrpSpPr>
        <p:grpSpPr>
          <a:xfrm>
            <a:off x="8558927" y="5599870"/>
            <a:ext cx="2295721" cy="1445224"/>
            <a:chOff x="12113969" y="3961665"/>
            <a:chExt cx="2606730" cy="1510990"/>
          </a:xfrm>
        </p:grpSpPr>
        <p:pic>
          <p:nvPicPr>
            <p:cNvPr id="40" name="Picture 39"/>
            <p:cNvPicPr>
              <a:picLocks noChangeAspect="1"/>
            </p:cNvPicPr>
            <p:nvPr/>
          </p:nvPicPr>
          <p:blipFill rotWithShape="1">
            <a:blip r:embed="rId9">
              <a:extLst>
                <a:ext uri="{BEBA8EAE-BF5A-486C-A8C5-ECC9F3942E4B}">
                  <a14:imgProps xmlns:a14="http://schemas.microsoft.com/office/drawing/2010/main">
                    <a14:imgLayer r:embed="rId6">
                      <a14:imgEffect>
                        <a14:backgroundRemoval t="8352" b="28731" l="53125" r="97188"/>
                      </a14:imgEffect>
                    </a14:imgLayer>
                  </a14:imgProps>
                </a:ext>
                <a:ext uri="{28A0092B-C50C-407E-A947-70E740481C1C}">
                  <a14:useLocalDpi xmlns:a14="http://schemas.microsoft.com/office/drawing/2010/main" val="0"/>
                </a:ext>
              </a:extLst>
            </a:blip>
            <a:srcRect l="51315" t="7986" r="351" b="68945"/>
            <a:stretch/>
          </p:blipFill>
          <p:spPr>
            <a:xfrm>
              <a:off x="12113969" y="3961665"/>
              <a:ext cx="2256305" cy="1510990"/>
            </a:xfrm>
            <a:prstGeom prst="rect">
              <a:avLst/>
            </a:prstGeom>
          </p:spPr>
        </p:pic>
        <p:sp>
          <p:nvSpPr>
            <p:cNvPr id="41" name="TextBox 40"/>
            <p:cNvSpPr txBox="1"/>
            <p:nvPr/>
          </p:nvSpPr>
          <p:spPr>
            <a:xfrm>
              <a:off x="12685140" y="4393994"/>
              <a:ext cx="2035559" cy="547030"/>
            </a:xfrm>
            <a:prstGeom prst="rect">
              <a:avLst/>
            </a:prstGeom>
            <a:noFill/>
          </p:spPr>
          <p:txBody>
            <a:bodyPr wrap="square" rtlCol="0">
              <a:spAutoFit/>
            </a:bodyPr>
            <a:lstStyle/>
            <a:p>
              <a:pPr>
                <a:defRPr/>
              </a:pP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ẹp</a:t>
              </a:r>
              <a:endPar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46" name="Group 45"/>
          <p:cNvGrpSpPr/>
          <p:nvPr/>
        </p:nvGrpSpPr>
        <p:grpSpPr>
          <a:xfrm>
            <a:off x="5936697" y="5715227"/>
            <a:ext cx="2295721" cy="1329867"/>
            <a:chOff x="12113969" y="3961665"/>
            <a:chExt cx="2606730" cy="1510990"/>
          </a:xfrm>
        </p:grpSpPr>
        <p:pic>
          <p:nvPicPr>
            <p:cNvPr id="47" name="Picture 46"/>
            <p:cNvPicPr>
              <a:picLocks noChangeAspect="1"/>
            </p:cNvPicPr>
            <p:nvPr/>
          </p:nvPicPr>
          <p:blipFill rotWithShape="1">
            <a:blip r:embed="rId9">
              <a:extLst>
                <a:ext uri="{BEBA8EAE-BF5A-486C-A8C5-ECC9F3942E4B}">
                  <a14:imgProps xmlns:a14="http://schemas.microsoft.com/office/drawing/2010/main">
                    <a14:imgLayer r:embed="rId6">
                      <a14:imgEffect>
                        <a14:backgroundRemoval t="8352" b="28731" l="53125" r="97188"/>
                      </a14:imgEffect>
                    </a14:imgLayer>
                  </a14:imgProps>
                </a:ext>
                <a:ext uri="{28A0092B-C50C-407E-A947-70E740481C1C}">
                  <a14:useLocalDpi xmlns:a14="http://schemas.microsoft.com/office/drawing/2010/main" val="0"/>
                </a:ext>
              </a:extLst>
            </a:blip>
            <a:srcRect l="51315" t="7986" r="351" b="68945"/>
            <a:stretch/>
          </p:blipFill>
          <p:spPr>
            <a:xfrm>
              <a:off x="12113969" y="3961665"/>
              <a:ext cx="2256305" cy="1510990"/>
            </a:xfrm>
            <a:prstGeom prst="rect">
              <a:avLst/>
            </a:prstGeom>
          </p:spPr>
        </p:pic>
        <p:sp>
          <p:nvSpPr>
            <p:cNvPr id="54" name="TextBox 53"/>
            <p:cNvSpPr txBox="1"/>
            <p:nvPr/>
          </p:nvSpPr>
          <p:spPr>
            <a:xfrm>
              <a:off x="12685140" y="4393995"/>
              <a:ext cx="2035559" cy="594481"/>
            </a:xfrm>
            <a:prstGeom prst="rect">
              <a:avLst/>
            </a:prstGeom>
            <a:noFill/>
          </p:spPr>
          <p:txBody>
            <a:bodyPr wrap="square" rtlCol="0">
              <a:spAutoFit/>
            </a:bodyPr>
            <a:lstStyle/>
            <a:p>
              <a:pPr>
                <a:defRPr/>
              </a:pP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cao</a:t>
              </a:r>
              <a:endPar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55" name="Group 54"/>
          <p:cNvGrpSpPr/>
          <p:nvPr/>
        </p:nvGrpSpPr>
        <p:grpSpPr>
          <a:xfrm>
            <a:off x="2491708" y="5478506"/>
            <a:ext cx="2209856" cy="1479884"/>
            <a:chOff x="5300803" y="3499476"/>
            <a:chExt cx="2946475" cy="1973179"/>
          </a:xfrm>
        </p:grpSpPr>
        <p:pic>
          <p:nvPicPr>
            <p:cNvPr id="56" name="Picture 55"/>
            <p:cNvPicPr>
              <a:picLocks noChangeAspect="1"/>
            </p:cNvPicPr>
            <p:nvPr/>
          </p:nvPicPr>
          <p:blipFill rotWithShape="1">
            <a:blip r:embed="rId7">
              <a:extLst>
                <a:ext uri="{BEBA8EAE-BF5A-486C-A8C5-ECC9F3942E4B}">
                  <a14:imgProps xmlns:a14="http://schemas.microsoft.com/office/drawing/2010/main">
                    <a14:imgLayer r:embed="rId6">
                      <a14:imgEffect>
                        <a14:backgroundRemoval t="38989" b="57444" l="56411" r="95079"/>
                      </a14:imgEffect>
                    </a14:imgLayer>
                  </a14:imgProps>
                </a:ext>
                <a:ext uri="{28A0092B-C50C-407E-A947-70E740481C1C}">
                  <a14:useLocalDpi xmlns:a14="http://schemas.microsoft.com/office/drawing/2010/main" val="0"/>
                </a:ext>
              </a:extLst>
            </a:blip>
            <a:srcRect l="51578" t="36682" r="88" b="40249"/>
            <a:stretch/>
          </p:blipFill>
          <p:spPr>
            <a:xfrm>
              <a:off x="5300803" y="3499476"/>
              <a:ext cx="2946475" cy="1973179"/>
            </a:xfrm>
            <a:prstGeom prst="rect">
              <a:avLst/>
            </a:prstGeom>
          </p:spPr>
        </p:pic>
        <p:sp>
          <p:nvSpPr>
            <p:cNvPr id="57" name="TextBox 56"/>
            <p:cNvSpPr txBox="1"/>
            <p:nvPr/>
          </p:nvSpPr>
          <p:spPr>
            <a:xfrm>
              <a:off x="5865928" y="4189269"/>
              <a:ext cx="2104718" cy="697627"/>
            </a:xfrm>
            <a:prstGeom prst="rect">
              <a:avLst/>
            </a:prstGeom>
            <a:noFill/>
          </p:spPr>
          <p:txBody>
            <a:bodyPr wrap="square" rtlCol="0">
              <a:spAutoFit/>
            </a:bodyPr>
            <a:lstStyle/>
            <a:p>
              <a:pPr>
                <a:defRPr/>
              </a:pP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gật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đầu</a:t>
              </a:r>
              <a:endPar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spTree>
    <p:extLst>
      <p:ext uri="{BB962C8B-B14F-4D97-AF65-F5344CB8AC3E}">
        <p14:creationId xmlns:p14="http://schemas.microsoft.com/office/powerpoint/2010/main" val="934062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wipe(down)">
                                      <p:cBhvr>
                                        <p:cTn id="13" dur="500"/>
                                        <p:tgtEl>
                                          <p:spTgt spid="36"/>
                                        </p:tgtEl>
                                      </p:cBhvr>
                                    </p:animEffect>
                                  </p:childTnLst>
                                </p:cTn>
                              </p:par>
                              <p:par>
                                <p:cTn id="14" presetID="22" presetClass="entr" presetSubtype="4"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par>
                                <p:cTn id="17" presetID="22" presetClass="entr" presetSubtype="4"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down)">
                                      <p:cBhvr>
                                        <p:cTn id="19" dur="500"/>
                                        <p:tgtEl>
                                          <p:spTgt spid="21"/>
                                        </p:tgtEl>
                                      </p:cBhvr>
                                    </p:animEffect>
                                  </p:childTnLst>
                                </p:cTn>
                              </p:par>
                              <p:par>
                                <p:cTn id="20" presetID="22" presetClass="entr" presetSubtype="4" fill="hold"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wipe(down)">
                                      <p:cBhvr>
                                        <p:cTn id="22" dur="500"/>
                                        <p:tgtEl>
                                          <p:spTgt spid="38"/>
                                        </p:tgtEl>
                                      </p:cBhvr>
                                    </p:animEffect>
                                  </p:childTnLst>
                                </p:cTn>
                              </p:par>
                              <p:par>
                                <p:cTn id="23" presetID="22" presetClass="entr" presetSubtype="4" fill="hold" nodeType="with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wipe(down)">
                                      <p:cBhvr>
                                        <p:cTn id="25" dur="500"/>
                                        <p:tgtEl>
                                          <p:spTgt spid="46"/>
                                        </p:tgtEl>
                                      </p:cBhvr>
                                    </p:animEffect>
                                  </p:childTnLst>
                                </p:cTn>
                              </p:par>
                              <p:par>
                                <p:cTn id="26" presetID="22" presetClass="entr" presetSubtype="4" fill="hold" nodeType="with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wipe(down)">
                                      <p:cBhvr>
                                        <p:cTn id="28" dur="500"/>
                                        <p:tgtEl>
                                          <p:spTgt spid="5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barn(inVertical)">
                                      <p:cBhvr>
                                        <p:cTn id="33" dur="500"/>
                                        <p:tgtEl>
                                          <p:spTgt spid="48"/>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barn(inVertical)">
                                      <p:cBhvr>
                                        <p:cTn id="38"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2"/>
                    </p:tgtEl>
                  </p:cond>
                </p:stCondLst>
                <p:endSync evt="end" delay="0">
                  <p:rtn val="all"/>
                </p:endSync>
                <p:childTnLst>
                  <p:par>
                    <p:cTn id="40" fill="hold">
                      <p:stCondLst>
                        <p:cond delay="0"/>
                      </p:stCondLst>
                      <p:childTnLst>
                        <p:par>
                          <p:cTn id="41" fill="hold">
                            <p:stCondLst>
                              <p:cond delay="0"/>
                            </p:stCondLst>
                            <p:childTnLst>
                              <p:par>
                                <p:cTn id="42" presetID="64" presetClass="path" presetSubtype="0" accel="50000" decel="50000" fill="hold" nodeType="clickEffect">
                                  <p:stCondLst>
                                    <p:cond delay="0"/>
                                  </p:stCondLst>
                                  <p:childTnLst>
                                    <p:animMotion origin="layout" path="M 0.00794 0.02106 L 0.40651 -0.35556 " pathEditMode="relative" rAng="0" ptsTypes="AA">
                                      <p:cBhvr>
                                        <p:cTn id="43" dur="2000" fill="hold"/>
                                        <p:tgtEl>
                                          <p:spTgt spid="12"/>
                                        </p:tgtEl>
                                        <p:attrNameLst>
                                          <p:attrName>ppt_x</p:attrName>
                                          <p:attrName>ppt_y</p:attrName>
                                        </p:attrNameLst>
                                      </p:cBhvr>
                                      <p:rCtr x="19922" y="-18843"/>
                                    </p:animMotion>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36"/>
                    </p:tgtEl>
                  </p:cond>
                </p:stCondLst>
                <p:endSync evt="end" delay="0">
                  <p:rtn val="all"/>
                </p:endSync>
                <p:childTnLst>
                  <p:par>
                    <p:cTn id="45" fill="hold">
                      <p:stCondLst>
                        <p:cond delay="0"/>
                      </p:stCondLst>
                      <p:childTnLst>
                        <p:par>
                          <p:cTn id="46" fill="hold">
                            <p:stCondLst>
                              <p:cond delay="0"/>
                            </p:stCondLst>
                            <p:childTnLst>
                              <p:par>
                                <p:cTn id="47" presetID="64" presetClass="path" presetSubtype="0" accel="50000" decel="50000" fill="hold" nodeType="clickEffect">
                                  <p:stCondLst>
                                    <p:cond delay="0"/>
                                  </p:stCondLst>
                                  <p:childTnLst>
                                    <p:animMotion origin="layout" path="M 2.91667E-6 -2.22222E-6 L -0.25808 -0.20903 " pathEditMode="relative" rAng="0" ptsTypes="AA">
                                      <p:cBhvr>
                                        <p:cTn id="48" dur="2000" fill="hold"/>
                                        <p:tgtEl>
                                          <p:spTgt spid="36"/>
                                        </p:tgtEl>
                                        <p:attrNameLst>
                                          <p:attrName>ppt_x</p:attrName>
                                          <p:attrName>ppt_y</p:attrName>
                                        </p:attrNameLst>
                                      </p:cBhvr>
                                      <p:rCtr x="-12904" y="-10463"/>
                                    </p:animMotion>
                                  </p:childTnLst>
                                </p:cTn>
                              </p:par>
                            </p:childTnLst>
                          </p:cTn>
                        </p:par>
                      </p:childTnLst>
                    </p:cTn>
                  </p:par>
                </p:childTnLst>
              </p:cTn>
              <p:nextCondLst>
                <p:cond evt="onClick" delay="0">
                  <p:tgtEl>
                    <p:spTgt spid="36"/>
                  </p:tgtEl>
                </p:cond>
              </p:nextCondLst>
            </p:seq>
            <p:seq concurrent="1" nextAc="seek">
              <p:cTn id="49" restart="whenNotActive" fill="hold" evtFilter="cancelBubble" nodeType="interactiveSeq">
                <p:stCondLst>
                  <p:cond evt="onClick" delay="0">
                    <p:tgtEl>
                      <p:spTgt spid="20"/>
                    </p:tgtEl>
                  </p:cond>
                </p:stCondLst>
                <p:endSync evt="end" delay="0">
                  <p:rtn val="all"/>
                </p:endSync>
                <p:childTnLst>
                  <p:par>
                    <p:cTn id="50" fill="hold">
                      <p:stCondLst>
                        <p:cond delay="0"/>
                      </p:stCondLst>
                      <p:childTnLst>
                        <p:par>
                          <p:cTn id="51" fill="hold">
                            <p:stCondLst>
                              <p:cond delay="0"/>
                            </p:stCondLst>
                            <p:childTnLst>
                              <p:par>
                                <p:cTn id="52" presetID="64" presetClass="path" presetSubtype="0" accel="50000" decel="50000" fill="hold" nodeType="clickEffect">
                                  <p:stCondLst>
                                    <p:cond delay="0"/>
                                  </p:stCondLst>
                                  <p:childTnLst>
                                    <p:animMotion origin="layout" path="M 2.08333E-7 2.22222E-6 L -0.31289 -0.16621 " pathEditMode="relative" rAng="0" ptsTypes="AA">
                                      <p:cBhvr>
                                        <p:cTn id="53" dur="2000" fill="hold"/>
                                        <p:tgtEl>
                                          <p:spTgt spid="20"/>
                                        </p:tgtEl>
                                        <p:attrNameLst>
                                          <p:attrName>ppt_x</p:attrName>
                                          <p:attrName>ppt_y</p:attrName>
                                        </p:attrNameLst>
                                      </p:cBhvr>
                                      <p:rCtr x="-15651" y="-8310"/>
                                    </p:animMotion>
                                  </p:childTnLst>
                                </p:cTn>
                              </p:par>
                            </p:childTnLst>
                          </p:cTn>
                        </p:par>
                      </p:childTnLst>
                    </p:cTn>
                  </p:par>
                </p:childTnLst>
              </p:cTn>
              <p:nextCondLst>
                <p:cond evt="onClick" delay="0">
                  <p:tgtEl>
                    <p:spTgt spid="20"/>
                  </p:tgtEl>
                </p:cond>
              </p:nextCondLst>
            </p:seq>
            <p:seq concurrent="1" nextAc="seek">
              <p:cTn id="54" restart="whenNotActive" fill="hold" evtFilter="cancelBubble" nodeType="interactiveSeq">
                <p:stCondLst>
                  <p:cond evt="onClick" delay="0">
                    <p:tgtEl>
                      <p:spTgt spid="21"/>
                    </p:tgtEl>
                  </p:cond>
                </p:stCondLst>
                <p:endSync evt="end" delay="0">
                  <p:rtn val="all"/>
                </p:endSync>
                <p:childTnLst>
                  <p:par>
                    <p:cTn id="55" fill="hold">
                      <p:stCondLst>
                        <p:cond delay="0"/>
                      </p:stCondLst>
                      <p:childTnLst>
                        <p:par>
                          <p:cTn id="56" fill="hold">
                            <p:stCondLst>
                              <p:cond delay="0"/>
                            </p:stCondLst>
                            <p:childTnLst>
                              <p:par>
                                <p:cTn id="57" presetID="64" presetClass="path" presetSubtype="0" accel="50000" decel="50000" fill="hold" nodeType="clickEffect">
                                  <p:stCondLst>
                                    <p:cond delay="0"/>
                                  </p:stCondLst>
                                  <p:childTnLst>
                                    <p:animMotion origin="layout" path="M 3.95833E-6 7.40741E-7 L 0.00533 -0.14398 " pathEditMode="relative" rAng="0" ptsTypes="AA">
                                      <p:cBhvr>
                                        <p:cTn id="58" dur="2000" fill="hold"/>
                                        <p:tgtEl>
                                          <p:spTgt spid="21"/>
                                        </p:tgtEl>
                                        <p:attrNameLst>
                                          <p:attrName>ppt_x</p:attrName>
                                          <p:attrName>ppt_y</p:attrName>
                                        </p:attrNameLst>
                                      </p:cBhvr>
                                      <p:rCtr x="260" y="-7199"/>
                                    </p:animMotion>
                                  </p:childTnLst>
                                </p:cTn>
                              </p:par>
                            </p:childTnLst>
                          </p:cTn>
                        </p:par>
                      </p:childTnLst>
                    </p:cTn>
                  </p:par>
                </p:childTnLst>
              </p:cTn>
              <p:nextCondLst>
                <p:cond evt="onClick" delay="0">
                  <p:tgtEl>
                    <p:spTgt spid="21"/>
                  </p:tgtEl>
                </p:cond>
              </p:nextCondLst>
            </p:seq>
            <p:seq concurrent="1" nextAc="seek">
              <p:cTn id="59" restart="whenNotActive" fill="hold" evtFilter="cancelBubble" nodeType="interactiveSeq">
                <p:stCondLst>
                  <p:cond evt="onClick" delay="0">
                    <p:tgtEl>
                      <p:spTgt spid="38"/>
                    </p:tgtEl>
                  </p:cond>
                </p:stCondLst>
                <p:endSync evt="end" delay="0">
                  <p:rtn val="all"/>
                </p:endSync>
                <p:childTnLst>
                  <p:par>
                    <p:cTn id="60" fill="hold">
                      <p:stCondLst>
                        <p:cond delay="0"/>
                      </p:stCondLst>
                      <p:childTnLst>
                        <p:par>
                          <p:cTn id="61" fill="hold">
                            <p:stCondLst>
                              <p:cond delay="0"/>
                            </p:stCondLst>
                            <p:childTnLst>
                              <p:par>
                                <p:cTn id="62" presetID="64" presetClass="path" presetSubtype="0" accel="50000" decel="50000" fill="hold" nodeType="clickEffect">
                                  <p:stCondLst>
                                    <p:cond delay="0"/>
                                  </p:stCondLst>
                                  <p:childTnLst>
                                    <p:animMotion origin="layout" path="M -0.01328 7.40741E-7 L -0.09453 -0.31597 " pathEditMode="relative" rAng="0" ptsTypes="AA">
                                      <p:cBhvr>
                                        <p:cTn id="63" dur="2000" fill="hold"/>
                                        <p:tgtEl>
                                          <p:spTgt spid="38"/>
                                        </p:tgtEl>
                                        <p:attrNameLst>
                                          <p:attrName>ppt_x</p:attrName>
                                          <p:attrName>ppt_y</p:attrName>
                                        </p:attrNameLst>
                                      </p:cBhvr>
                                      <p:rCtr x="-4062" y="-15810"/>
                                    </p:animMotion>
                                  </p:childTnLst>
                                </p:cTn>
                              </p:par>
                            </p:childTnLst>
                          </p:cTn>
                        </p:par>
                      </p:childTnLst>
                    </p:cTn>
                  </p:par>
                </p:childTnLst>
              </p:cTn>
              <p:nextCondLst>
                <p:cond evt="onClick" delay="0">
                  <p:tgtEl>
                    <p:spTgt spid="38"/>
                  </p:tgtEl>
                </p:cond>
              </p:nextCondLst>
            </p:seq>
            <p:seq concurrent="1" nextAc="seek">
              <p:cTn id="64" restart="whenNotActive" fill="hold" evtFilter="cancelBubble" nodeType="interactiveSeq">
                <p:stCondLst>
                  <p:cond evt="onClick" delay="0">
                    <p:tgtEl>
                      <p:spTgt spid="46"/>
                    </p:tgtEl>
                  </p:cond>
                </p:stCondLst>
                <p:endSync evt="end" delay="0">
                  <p:rtn val="all"/>
                </p:endSync>
                <p:childTnLst>
                  <p:par>
                    <p:cTn id="65" fill="hold">
                      <p:stCondLst>
                        <p:cond delay="0"/>
                      </p:stCondLst>
                      <p:childTnLst>
                        <p:par>
                          <p:cTn id="66" fill="hold">
                            <p:stCondLst>
                              <p:cond delay="0"/>
                            </p:stCondLst>
                            <p:childTnLst>
                              <p:par>
                                <p:cTn id="67" presetID="64" presetClass="path" presetSubtype="0" accel="50000" decel="50000" fill="hold" nodeType="clickEffect">
                                  <p:stCondLst>
                                    <p:cond delay="0"/>
                                  </p:stCondLst>
                                  <p:childTnLst>
                                    <p:animMotion origin="layout" path="M -0.0013 0.00162 L 0.31393 -0.56666 " pathEditMode="relative" rAng="0" ptsTypes="AA">
                                      <p:cBhvr>
                                        <p:cTn id="68" dur="2000" fill="hold"/>
                                        <p:tgtEl>
                                          <p:spTgt spid="46"/>
                                        </p:tgtEl>
                                        <p:attrNameLst>
                                          <p:attrName>ppt_x</p:attrName>
                                          <p:attrName>ppt_y</p:attrName>
                                        </p:attrNameLst>
                                      </p:cBhvr>
                                      <p:rCtr x="15755" y="-28426"/>
                                    </p:animMotion>
                                  </p:childTnLst>
                                </p:cTn>
                              </p:par>
                            </p:childTnLst>
                          </p:cTn>
                        </p:par>
                      </p:childTnLst>
                    </p:cTn>
                  </p:par>
                </p:childTnLst>
              </p:cTn>
              <p:nextCondLst>
                <p:cond evt="onClick" delay="0">
                  <p:tgtEl>
                    <p:spTgt spid="46"/>
                  </p:tgtEl>
                </p:cond>
              </p:nextCondLst>
            </p:seq>
            <p:seq concurrent="1" nextAc="seek">
              <p:cTn id="69" restart="whenNotActive" fill="hold" evtFilter="cancelBubble" nodeType="interactiveSeq">
                <p:stCondLst>
                  <p:cond evt="onClick" delay="0">
                    <p:tgtEl>
                      <p:spTgt spid="55"/>
                    </p:tgtEl>
                  </p:cond>
                </p:stCondLst>
                <p:endSync evt="end" delay="0">
                  <p:rtn val="all"/>
                </p:endSync>
                <p:childTnLst>
                  <p:par>
                    <p:cTn id="70" fill="hold">
                      <p:stCondLst>
                        <p:cond delay="0"/>
                      </p:stCondLst>
                      <p:childTnLst>
                        <p:par>
                          <p:cTn id="71" fill="hold">
                            <p:stCondLst>
                              <p:cond delay="0"/>
                            </p:stCondLst>
                            <p:childTnLst>
                              <p:par>
                                <p:cTn id="72" presetID="64" presetClass="path" presetSubtype="0" accel="50000" decel="50000" fill="hold" nodeType="clickEffect">
                                  <p:stCondLst>
                                    <p:cond delay="0"/>
                                  </p:stCondLst>
                                  <p:childTnLst>
                                    <p:animMotion origin="layout" path="M -2.08333E-6 -2.96296E-6 L 0.07357 -0.55486 " pathEditMode="relative" rAng="0" ptsTypes="AA">
                                      <p:cBhvr>
                                        <p:cTn id="73" dur="2000" fill="hold"/>
                                        <p:tgtEl>
                                          <p:spTgt spid="55"/>
                                        </p:tgtEl>
                                        <p:attrNameLst>
                                          <p:attrName>ppt_x</p:attrName>
                                          <p:attrName>ppt_y</p:attrName>
                                        </p:attrNameLst>
                                      </p:cBhvr>
                                      <p:rCtr x="3672" y="-27755"/>
                                    </p:animMotion>
                                  </p:childTnLst>
                                </p:cTn>
                              </p:par>
                            </p:childTnLst>
                          </p:cTn>
                        </p:par>
                      </p:childTnLst>
                    </p:cTn>
                  </p:par>
                </p:childTnLst>
              </p:cTn>
              <p:nextCondLst>
                <p:cond evt="onClick" delay="0">
                  <p:tgtEl>
                    <p:spTgt spid="55"/>
                  </p:tgtEl>
                </p:cond>
              </p:nextCondLst>
            </p:seq>
            <p:seq concurrent="1" nextAc="seek">
              <p:cTn id="74" restart="whenNotActive" fill="hold" evtFilter="cancelBubble" nodeType="interactiveSeq">
                <p:stCondLst>
                  <p:cond evt="onClick" delay="0">
                    <p:tgtEl>
                      <p:spTgt spid="15"/>
                    </p:tgtEl>
                  </p:cond>
                </p:stCondLst>
                <p:endSync evt="end" delay="0">
                  <p:rtn val="all"/>
                </p:endSync>
                <p:childTnLst>
                  <p:par>
                    <p:cTn id="75" fill="hold">
                      <p:stCondLst>
                        <p:cond delay="0"/>
                      </p:stCondLst>
                      <p:childTnLst>
                        <p:par>
                          <p:cTn id="76" fill="hold">
                            <p:stCondLst>
                              <p:cond delay="0"/>
                            </p:stCondLst>
                            <p:childTnLst>
                              <p:par>
                                <p:cTn id="77" presetID="42" presetClass="path" presetSubtype="0" accel="50000" decel="50000" fill="hold" nodeType="clickEffect">
                                  <p:stCondLst>
                                    <p:cond delay="0"/>
                                  </p:stCondLst>
                                  <p:childTnLst>
                                    <p:animMotion origin="layout" path="M -6.25E-7 -2.59259E-6 L 0.09818 -0.40231 " pathEditMode="relative" rAng="0" ptsTypes="AA">
                                      <p:cBhvr>
                                        <p:cTn id="78" dur="2000" fill="hold"/>
                                        <p:tgtEl>
                                          <p:spTgt spid="15"/>
                                        </p:tgtEl>
                                        <p:attrNameLst>
                                          <p:attrName>ppt_x</p:attrName>
                                          <p:attrName>ppt_y</p:attrName>
                                        </p:attrNameLst>
                                      </p:cBhvr>
                                      <p:rCtr x="4909" y="-20116"/>
                                    </p:animMotion>
                                  </p:childTnLst>
                                </p:cTn>
                              </p:par>
                            </p:childTnLst>
                          </p:cTn>
                        </p:par>
                      </p:childTnLst>
                    </p:cTn>
                  </p:par>
                </p:childTnLst>
              </p:cTn>
              <p:nextCondLst>
                <p:cond evt="onClick" delay="0">
                  <p:tgtEl>
                    <p:spTgt spid="15"/>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3702" y="559309"/>
            <a:ext cx="10863549" cy="646331"/>
          </a:xfrm>
          <a:prstGeom prst="rect">
            <a:avLst/>
          </a:prstGeom>
          <a:noFill/>
        </p:spPr>
        <p:txBody>
          <a:bodyPr wrap="square" rtlCol="0">
            <a:spAutoFit/>
          </a:bodyPr>
          <a:lstStyle/>
          <a:p>
            <a:pPr algn="just">
              <a:defRPr/>
            </a:pP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2.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Đặt</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việc</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Na.</a:t>
            </a:r>
          </a:p>
        </p:txBody>
      </p:sp>
      <p:pic>
        <p:nvPicPr>
          <p:cNvPr id="10" name="Picture 9"/>
          <p:cNvPicPr>
            <a:picLocks noChangeAspect="1"/>
          </p:cNvPicPr>
          <p:nvPr/>
        </p:nvPicPr>
        <p:blipFill rotWithShape="1">
          <a:blip r:embed="rId2"/>
          <a:srcRect l="51491" t="36472" r="24913" b="18304"/>
          <a:stretch/>
        </p:blipFill>
        <p:spPr>
          <a:xfrm>
            <a:off x="7045377" y="1285810"/>
            <a:ext cx="4984821" cy="5012881"/>
          </a:xfrm>
          <a:prstGeom prst="rect">
            <a:avLst/>
          </a:prstGeom>
        </p:spPr>
      </p:pic>
      <p:sp>
        <p:nvSpPr>
          <p:cNvPr id="2" name="TextBox 1">
            <a:extLst>
              <a:ext uri="{FF2B5EF4-FFF2-40B4-BE49-F238E27FC236}">
                <a16:creationId xmlns:a16="http://schemas.microsoft.com/office/drawing/2014/main" id="{2A4F87E7-7D11-4A46-BF84-E0B75F701ADB}"/>
              </a:ext>
            </a:extLst>
          </p:cNvPr>
          <p:cNvSpPr txBox="1"/>
          <p:nvPr/>
        </p:nvSpPr>
        <p:spPr>
          <a:xfrm>
            <a:off x="161802" y="2159297"/>
            <a:ext cx="7360170" cy="584775"/>
          </a:xfrm>
          <a:prstGeom prst="rect">
            <a:avLst/>
          </a:prstGeom>
          <a:noFill/>
        </p:spPr>
        <p:txBody>
          <a:bodyPr wrap="square" rtlCol="0">
            <a:spAutoFit/>
          </a:bodyPr>
          <a:lstStyle/>
          <a:p>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ôm</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để</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ấm</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hơn</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4040180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7B7049-1268-4EB9-892D-D2D8E2AEB281}"/>
              </a:ext>
            </a:extLst>
          </p:cNvPr>
          <p:cNvSpPr txBox="1"/>
          <p:nvPr/>
        </p:nvSpPr>
        <p:spPr>
          <a:xfrm>
            <a:off x="4646951" y="1295403"/>
            <a:ext cx="7105337" cy="5185522"/>
          </a:xfrm>
          <a:prstGeom prst="rect">
            <a:avLst/>
          </a:prstGeom>
          <a:noFill/>
        </p:spPr>
        <p:txBody>
          <a:bodyPr wrap="square" rtlCol="0">
            <a:spAutoFit/>
          </a:bodyPr>
          <a:lstStyle/>
          <a:p>
            <a:pPr algn="just">
              <a:lnSpc>
                <a:spcPct val="150000"/>
              </a:lnSpc>
              <a:defRPr/>
            </a:pP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Hai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mình</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chơi</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nhau</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suốt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cả</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ngày</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không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biết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chán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p>
          <a:p>
            <a:pPr algn="just">
              <a:lnSpc>
                <a:spcPct val="150000"/>
              </a:lnSpc>
              <a:defRPr/>
            </a:pP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Hai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mình</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chơi</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nhau</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suốt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cả</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ngày</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ba</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mẹ</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đi</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a:p>
            <a:pPr algn="just">
              <a:lnSpc>
                <a:spcPct val="150000"/>
              </a:lnSpc>
              <a:defRPr/>
            </a:pP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Ba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ơi</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mẹ</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ơi</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ngoan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chưa</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này</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a:p>
            <a:pPr algn="just">
              <a:lnSpc>
                <a:spcPct val="150000"/>
              </a:lnSpc>
              <a:defRPr/>
            </a:pP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tự</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xúc</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ăn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cơm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không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hề</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khóc</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nhè</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p>
          <a:p>
            <a:pPr algn="just">
              <a:lnSpc>
                <a:spcPct val="150000"/>
              </a:lnSpc>
              <a:defRPr/>
            </a:pP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Ba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ơi</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mẹ</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ơi</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ngoan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chưa</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này</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p>
          <a:p>
            <a:pPr algn="just">
              <a:lnSpc>
                <a:spcPct val="150000"/>
              </a:lnSpc>
              <a:defRPr/>
            </a:pP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Suốt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ngày</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hát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ca vang,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ba</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mẹ</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chớ</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lắng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lo.</a:t>
            </a:r>
          </a:p>
        </p:txBody>
      </p:sp>
      <p:pic>
        <p:nvPicPr>
          <p:cNvPr id="9" name="mix_1m20s (audio-joiner.com)">
            <a:hlinkClick r:id="" action="ppaction://media"/>
            <a:extLst>
              <a:ext uri="{FF2B5EF4-FFF2-40B4-BE49-F238E27FC236}">
                <a16:creationId xmlns:a16="http://schemas.microsoft.com/office/drawing/2014/main" id="{63D297A7-CB09-44B2-8A3C-FFAA4E38B5E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73665" y="6022144"/>
            <a:ext cx="609600" cy="609600"/>
          </a:xfrm>
          <a:prstGeom prst="rect">
            <a:avLst/>
          </a:prstGeom>
        </p:spPr>
      </p:pic>
      <p:sp>
        <p:nvSpPr>
          <p:cNvPr id="10" name="Rectangle 9">
            <a:extLst>
              <a:ext uri="{FF2B5EF4-FFF2-40B4-BE49-F238E27FC236}">
                <a16:creationId xmlns:a16="http://schemas.microsoft.com/office/drawing/2014/main" id="{972EF305-8287-4245-85FB-A61DE099636C}"/>
              </a:ext>
            </a:extLst>
          </p:cNvPr>
          <p:cNvSpPr/>
          <p:nvPr/>
        </p:nvSpPr>
        <p:spPr>
          <a:xfrm>
            <a:off x="6756132" y="587517"/>
            <a:ext cx="3206327" cy="707886"/>
          </a:xfrm>
          <a:prstGeom prst="rect">
            <a:avLst/>
          </a:prstGeom>
          <a:noFill/>
        </p:spPr>
        <p:txBody>
          <a:bodyPr wrap="none" lIns="91440" tIns="45720" rIns="91440" bIns="45720">
            <a:spAutoFit/>
          </a:bodyPr>
          <a:lstStyle/>
          <a:p>
            <a:pPr algn="ctr">
              <a:defRPr/>
            </a:pPr>
            <a:r>
              <a:rPr lang="en-US" sz="4000" b="1" dirty="0">
                <a:ln w="6600">
                  <a:solidFill>
                    <a:srgbClr val="ED7D31"/>
                  </a:solidFill>
                  <a:prstDash val="solid"/>
                </a:ln>
                <a:solidFill>
                  <a:srgbClr val="FF0000"/>
                </a:solidFill>
                <a:effectLst>
                  <a:outerShdw dist="38100" dir="2700000" algn="tl" rotWithShape="0">
                    <a:srgbClr val="ED7D31"/>
                  </a:outerShdw>
                </a:effectLst>
                <a:latin typeface="Times New Roman" panose="02020603050405020304" pitchFamily="18" charset="0"/>
                <a:cs typeface="Times New Roman" panose="02020603050405020304" pitchFamily="18" charset="0"/>
              </a:rPr>
              <a:t>HAI </a:t>
            </a:r>
            <a:r>
              <a:rPr lang="en-US" sz="4000" b="1" dirty="0" err="1">
                <a:ln w="6600">
                  <a:solidFill>
                    <a:srgbClr val="ED7D31"/>
                  </a:solidFill>
                  <a:prstDash val="solid"/>
                </a:ln>
                <a:solidFill>
                  <a:srgbClr val="FF0000"/>
                </a:solidFill>
                <a:effectLst>
                  <a:outerShdw dist="38100" dir="2700000" algn="tl" rotWithShape="0">
                    <a:srgbClr val="ED7D31"/>
                  </a:outerShdw>
                </a:effectLst>
                <a:latin typeface="Times New Roman" panose="02020603050405020304" pitchFamily="18" charset="0"/>
                <a:cs typeface="Times New Roman" panose="02020603050405020304" pitchFamily="18" charset="0"/>
              </a:rPr>
              <a:t>CHỊ</a:t>
            </a:r>
            <a:r>
              <a:rPr lang="en-US" sz="4000" b="1" dirty="0">
                <a:ln w="6600">
                  <a:solidFill>
                    <a:srgbClr val="ED7D31"/>
                  </a:solidFill>
                  <a:prstDash val="solid"/>
                </a:ln>
                <a:solidFill>
                  <a:srgbClr val="FF0000"/>
                </a:solidFill>
                <a:effectLst>
                  <a:outerShdw dist="38100" dir="2700000" algn="tl" rotWithShape="0">
                    <a:srgbClr val="ED7D31"/>
                  </a:outerShdw>
                </a:effectLst>
                <a:latin typeface="Times New Roman" panose="02020603050405020304" pitchFamily="18" charset="0"/>
                <a:cs typeface="Times New Roman" panose="02020603050405020304" pitchFamily="18" charset="0"/>
              </a:rPr>
              <a:t> EM</a:t>
            </a:r>
          </a:p>
        </p:txBody>
      </p:sp>
      <p:pic>
        <p:nvPicPr>
          <p:cNvPr id="7" name="Picture 6" descr="Diagram&#10;&#10;Description automatically generated">
            <a:extLst>
              <a:ext uri="{FF2B5EF4-FFF2-40B4-BE49-F238E27FC236}">
                <a16:creationId xmlns:a16="http://schemas.microsoft.com/office/drawing/2014/main" id="{D0F710ED-0298-4C07-88BD-9A55164B9C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437" y="2341383"/>
            <a:ext cx="4565554" cy="3879254"/>
          </a:xfrm>
          <a:prstGeom prst="rect">
            <a:avLst/>
          </a:prstGeom>
        </p:spPr>
      </p:pic>
    </p:spTree>
    <p:extLst>
      <p:ext uri="{BB962C8B-B14F-4D97-AF65-F5344CB8AC3E}">
        <p14:creationId xmlns:p14="http://schemas.microsoft.com/office/powerpoint/2010/main" val="1792039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095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689317" y="821279"/>
            <a:ext cx="10789920" cy="2862322"/>
          </a:xfrm>
          <a:prstGeom prst="rect">
            <a:avLst/>
          </a:prstGeom>
          <a:noFill/>
        </p:spPr>
        <p:txBody>
          <a:bodyPr wrap="square" rtlCol="0">
            <a:spAutoFit/>
          </a:bodyPr>
          <a:lstStyle/>
          <a:p>
            <a:pPr algn="ctr" defTabSz="921716">
              <a:lnSpc>
                <a:spcPct val="150000"/>
              </a:lnSpc>
            </a:pPr>
            <a:r>
              <a:rPr lang="en-US" sz="6000" dirty="0" err="1">
                <a:solidFill>
                  <a:srgbClr val="FF0000"/>
                </a:solidFill>
                <a:latin typeface="Times New Roman" panose="02020603050405020304" pitchFamily="18" charset="0"/>
                <a:cs typeface="Times New Roman" panose="02020603050405020304" pitchFamily="18" charset="0"/>
              </a:rPr>
              <a:t>Tạm</a:t>
            </a: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biệt</a:t>
            </a: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và</a:t>
            </a: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hẹn</a:t>
            </a: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gặp</a:t>
            </a: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lại</a:t>
            </a:r>
            <a:r>
              <a:rPr lang="en-US" sz="6000" dirty="0">
                <a:solidFill>
                  <a:srgbClr val="FF0000"/>
                </a:solidFill>
                <a:latin typeface="Times New Roman" panose="02020603050405020304" pitchFamily="18" charset="0"/>
                <a:cs typeface="Times New Roman" panose="02020603050405020304" pitchFamily="18" charset="0"/>
              </a:rPr>
              <a:t> </a:t>
            </a:r>
          </a:p>
          <a:p>
            <a:pPr algn="ctr" defTabSz="921716">
              <a:lnSpc>
                <a:spcPct val="150000"/>
              </a:lnSpc>
            </a:pPr>
            <a:r>
              <a:rPr lang="en-US" sz="6000" dirty="0" err="1" smtClean="0">
                <a:solidFill>
                  <a:srgbClr val="FF0000"/>
                </a:solidFill>
                <a:latin typeface="Times New Roman" panose="02020603050405020304" pitchFamily="18" charset="0"/>
                <a:cs typeface="Times New Roman" panose="02020603050405020304" pitchFamily="18" charset="0"/>
              </a:rPr>
              <a:t>Các</a:t>
            </a:r>
            <a:r>
              <a:rPr lang="en-US" sz="6000" dirty="0" smtClean="0">
                <a:solidFill>
                  <a:srgbClr val="FF0000"/>
                </a:solidFill>
                <a:latin typeface="Times New Roman" panose="02020603050405020304" pitchFamily="18" charset="0"/>
                <a:cs typeface="Times New Roman" panose="02020603050405020304" pitchFamily="18" charset="0"/>
              </a:rPr>
              <a:t> </a:t>
            </a:r>
            <a:r>
              <a:rPr lang="en-US" sz="6000" dirty="0" err="1" smtClean="0">
                <a:solidFill>
                  <a:srgbClr val="FF0000"/>
                </a:solidFill>
                <a:latin typeface="Times New Roman" panose="02020603050405020304" pitchFamily="18" charset="0"/>
                <a:cs typeface="Times New Roman" panose="02020603050405020304" pitchFamily="18" charset="0"/>
              </a:rPr>
              <a:t>em</a:t>
            </a:r>
            <a:r>
              <a:rPr lang="en-US" sz="6000" dirty="0" smtClean="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vào</a:t>
            </a: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những</a:t>
            </a: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tiết</a:t>
            </a: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học</a:t>
            </a: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sau</a:t>
            </a:r>
            <a:r>
              <a:rPr lang="en-US" sz="6000" dirty="0">
                <a:solidFill>
                  <a:srgbClr val="FF0000"/>
                </a:solidFill>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id="{99338F77-2843-4944-B314-5F85F44445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0329" y="3429000"/>
            <a:ext cx="7991342" cy="3429000"/>
          </a:xfrm>
          <a:prstGeom prst="rect">
            <a:avLst/>
          </a:prstGeom>
        </p:spPr>
      </p:pic>
    </p:spTree>
    <p:extLst>
      <p:ext uri="{BB962C8B-B14F-4D97-AF65-F5344CB8AC3E}">
        <p14:creationId xmlns:p14="http://schemas.microsoft.com/office/powerpoint/2010/main" val="2583394218"/>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7942899" cy="3686085"/>
            <a:chOff x="-615991" y="642075"/>
            <a:chExt cx="7942899" cy="3686085"/>
          </a:xfrm>
        </p:grpSpPr>
        <p:pic>
          <p:nvPicPr>
            <p:cNvPr id="102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85938" y="1730065"/>
              <a:ext cx="554097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690648" y="4131995"/>
            <a:ext cx="609600" cy="609600"/>
          </a:xfrm>
          <a:prstGeom prst="rect">
            <a:avLst/>
          </a:prstGeom>
        </p:spPr>
      </p:pic>
      <p:sp>
        <p:nvSpPr>
          <p:cNvPr id="2" name="Oval Callout 1"/>
          <p:cNvSpPr/>
          <p:nvPr/>
        </p:nvSpPr>
        <p:spPr>
          <a:xfrm>
            <a:off x="6533321" y="4741595"/>
            <a:ext cx="3657600" cy="1371600"/>
          </a:xfrm>
          <a:prstGeom prst="wedgeEllipseCallout">
            <a:avLst>
              <a:gd name="adj1" fmla="val -47609"/>
              <a:gd name="adj2" fmla="val -1166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libri"/>
                <a:ea typeface="+mn-ea"/>
                <a:cs typeface="+mn-cs"/>
              </a:rPr>
              <a:t>Nặn</a:t>
            </a:r>
            <a:r>
              <a:rPr kumimoji="0" lang="en-US" sz="3600" b="1" i="0" u="none" strike="noStrike" kern="1200" cap="none" spc="0" normalizeH="0" baseline="0" noProof="0" dirty="0">
                <a:ln>
                  <a:noFill/>
                </a:ln>
                <a:solidFill>
                  <a:prstClr val="white"/>
                </a:solidFill>
                <a:effectLst/>
                <a:uLnTx/>
                <a:uFillTx/>
                <a:latin typeface="Calibri"/>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a:ea typeface="+mn-ea"/>
                <a:cs typeface="+mn-cs"/>
              </a:rPr>
              <a:t>đồ</a:t>
            </a:r>
            <a:r>
              <a:rPr kumimoji="0" lang="en-US" sz="3600" b="1" i="0" u="none" strike="noStrike" kern="1200" cap="none" spc="0" normalizeH="0" baseline="0" noProof="0" dirty="0">
                <a:ln>
                  <a:noFill/>
                </a:ln>
                <a:solidFill>
                  <a:prstClr val="white"/>
                </a:solidFill>
                <a:effectLst/>
                <a:uLnTx/>
                <a:uFillTx/>
                <a:latin typeface="Calibri"/>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a:ea typeface="+mn-ea"/>
                <a:cs typeface="+mn-cs"/>
              </a:rPr>
              <a:t>chơi</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3 -0.00092 L 0.54063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46"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9 0.01019 L 1.64757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10" name="Group 9"/>
          <p:cNvGrpSpPr/>
          <p:nvPr/>
        </p:nvGrpSpPr>
        <p:grpSpPr>
          <a:xfrm>
            <a:off x="-6248400" y="600981"/>
            <a:ext cx="8077198" cy="3686085"/>
            <a:chOff x="152400" y="642075"/>
            <a:chExt cx="5170262" cy="3686085"/>
          </a:xfrm>
        </p:grpSpPr>
        <p:pic>
          <p:nvPicPr>
            <p:cNvPr id="11"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021423"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thềm</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mát</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nặn</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4" name="Oval Callout 13"/>
          <p:cNvSpPr/>
          <p:nvPr/>
        </p:nvSpPr>
        <p:spPr>
          <a:xfrm>
            <a:off x="4267200" y="4611756"/>
            <a:ext cx="3657600" cy="1371600"/>
          </a:xfrm>
          <a:prstGeom prst="wedgeEllipseCallout">
            <a:avLst>
              <a:gd name="adj1" fmla="val 18016"/>
              <a:gd name="adj2" fmla="val -11979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46"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9" name="Group 8"/>
          <p:cNvGrpSpPr/>
          <p:nvPr/>
        </p:nvGrpSpPr>
        <p:grpSpPr>
          <a:xfrm>
            <a:off x="-11049000" y="177097"/>
            <a:ext cx="10919626" cy="3686085"/>
            <a:chOff x="-182990" y="575905"/>
            <a:chExt cx="8033542"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4287510" y="1674755"/>
              <a:ext cx="3563042"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Tỏ</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lòng</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ý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endPar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4038600" y="4651513"/>
            <a:ext cx="4114800" cy="1371600"/>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36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3600" b="1" noProof="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ch</a:t>
            </a:r>
            <a:r>
              <a:rPr kumimoji="0" lang="en-US" sz="3600" b="1" i="0" u="none" strike="noStrike" kern="1200" cap="none" spc="0" normalizeH="0" baseline="0" noProof="0" smtClean="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í</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46"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8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6233277" y="450673"/>
            <a:ext cx="8648700" cy="3686085"/>
            <a:chOff x="-262148" y="491767"/>
            <a:chExt cx="6031018"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52251" y="1641117"/>
              <a:ext cx="3916619"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66FF"/>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nặn</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mèo</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3" name="Oval Callout 12"/>
          <p:cNvSpPr/>
          <p:nvPr/>
        </p:nvSpPr>
        <p:spPr>
          <a:xfrm>
            <a:off x="5675243" y="4583891"/>
            <a:ext cx="5487046" cy="1659205"/>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Thằng</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chuột</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46"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1.38889E-6 -7.40741E-7 L 0.7309 0.01019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Chúc mừng các em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46"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7356" y="880527"/>
            <a:ext cx="7884954" cy="5737821"/>
          </a:xfrm>
          <a:prstGeom prst="rect">
            <a:avLst/>
          </a:prstGeom>
          <a:ln w="88900" cap="sq" cmpd="thickThin">
            <a:solidFill>
              <a:srgbClr val="000000"/>
            </a:solidFill>
            <a:prstDash val="solid"/>
            <a:miter lim="800000"/>
          </a:ln>
          <a:effectLst>
            <a:innerShdw blurRad="76200">
              <a:srgbClr val="000000"/>
            </a:innerShdw>
          </a:effectLst>
        </p:spPr>
      </p:pic>
      <p:sp>
        <p:nvSpPr>
          <p:cNvPr id="4" name="Cloud 3"/>
          <p:cNvSpPr/>
          <p:nvPr/>
        </p:nvSpPr>
        <p:spPr>
          <a:xfrm>
            <a:off x="1093584" y="375430"/>
            <a:ext cx="2555307" cy="1010194"/>
          </a:xfrm>
          <a:prstGeom prst="cloud">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FF00"/>
                </a:solidFill>
                <a:latin typeface="Arial" panose="020B0604020202020204" pitchFamily="34" charset="0"/>
                <a:cs typeface="Arial" panose="020B0604020202020204" pitchFamily="34" charset="0"/>
              </a:rPr>
              <a:t>Gia</a:t>
            </a:r>
            <a:r>
              <a:rPr lang="en-US" sz="2400" dirty="0">
                <a:solidFill>
                  <a:srgbClr val="FFFF00"/>
                </a:solidFill>
                <a:latin typeface="Arial" panose="020B0604020202020204" pitchFamily="34" charset="0"/>
                <a:cs typeface="Arial" panose="020B0604020202020204" pitchFamily="34" charset="0"/>
              </a:rPr>
              <a:t> </a:t>
            </a:r>
            <a:r>
              <a:rPr lang="en-US" sz="2400" dirty="0" err="1" smtClean="0">
                <a:solidFill>
                  <a:srgbClr val="FFFF00"/>
                </a:solidFill>
                <a:latin typeface="Arial" panose="020B0604020202020204" pitchFamily="34" charset="0"/>
                <a:cs typeface="Arial" panose="020B0604020202020204" pitchFamily="34" charset="0"/>
              </a:rPr>
              <a:t>đình</a:t>
            </a:r>
            <a:endParaRPr lang="en-US" sz="24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8740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773</TotalTime>
  <Words>2908</Words>
  <Application>Microsoft Office PowerPoint</Application>
  <PresentationFormat>Widescreen</PresentationFormat>
  <Paragraphs>208</Paragraphs>
  <Slides>34</Slides>
  <Notes>14</Notes>
  <HiddenSlides>0</HiddenSlides>
  <MMClips>13</MMClips>
  <ScaleCrop>false</ScaleCrop>
  <HeadingPairs>
    <vt:vector size="6" baseType="variant">
      <vt:variant>
        <vt:lpstr>Fonts Used</vt:lpstr>
      </vt:variant>
      <vt:variant>
        <vt:i4>9</vt:i4>
      </vt:variant>
      <vt:variant>
        <vt:lpstr>Theme</vt:lpstr>
      </vt:variant>
      <vt:variant>
        <vt:i4>13</vt:i4>
      </vt:variant>
      <vt:variant>
        <vt:lpstr>Slide Titles</vt:lpstr>
      </vt:variant>
      <vt:variant>
        <vt:i4>34</vt:i4>
      </vt:variant>
    </vt:vector>
  </HeadingPairs>
  <TitlesOfParts>
    <vt:vector size="56" baseType="lpstr">
      <vt:lpstr>Microsoft YaHei</vt:lpstr>
      <vt:lpstr>宋体</vt:lpstr>
      <vt:lpstr>Arial</vt:lpstr>
      <vt:lpstr>Arial-Rounded</vt:lpstr>
      <vt:lpstr>Calibri</vt:lpstr>
      <vt:lpstr>Calibri Light</vt:lpstr>
      <vt:lpstr>等线</vt:lpstr>
      <vt:lpstr>黑体</vt:lpstr>
      <vt:lpstr>Times New Roman</vt:lpstr>
      <vt:lpstr>Office Theme</vt:lpstr>
      <vt:lpstr>2_Office 主题​​</vt:lpstr>
      <vt:lpstr>1_Office Theme</vt:lpstr>
      <vt:lpstr>5_Office Theme</vt:lpstr>
      <vt:lpstr>2_Office Theme</vt:lpstr>
      <vt:lpstr>4_Office Theme</vt:lpstr>
      <vt:lpstr>6_Office Theme</vt:lpstr>
      <vt:lpstr>7_Office Theme</vt:lpstr>
      <vt:lpstr>8_Office Theme</vt:lpstr>
      <vt:lpstr>3_Office Theme</vt:lpstr>
      <vt:lpstr>9_Office Theme</vt:lpstr>
      <vt:lpstr>10_Office Theme</vt:lpstr>
      <vt:lpstr>11_Office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fdsfdsfdsf</cp:lastModifiedBy>
  <cp:revision>107</cp:revision>
  <dcterms:created xsi:type="dcterms:W3CDTF">2021-07-20T01:55:21Z</dcterms:created>
  <dcterms:modified xsi:type="dcterms:W3CDTF">2025-02-04T14:27:49Z</dcterms:modified>
</cp:coreProperties>
</file>