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60" r:id="rId4"/>
    <p:sldId id="267" r:id="rId5"/>
    <p:sldId id="268" r:id="rId6"/>
    <p:sldId id="269" r:id="rId7"/>
    <p:sldId id="270" r:id="rId8"/>
    <p:sldId id="271" r:id="rId9"/>
    <p:sldId id="262" r:id="rId10"/>
    <p:sldId id="277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F2E1-16E2-45EB-BD8E-1EB3A0CFACC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05B7D-C05B-411F-9059-245A8A9A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66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875457"/>
            <a:ext cx="39681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5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496600"/>
            <a:ext cx="10326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4193133"/>
            <a:ext cx="44967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2108468"/>
            <a:ext cx="444275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5273702"/>
            <a:ext cx="291375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672586"/>
            <a:ext cx="166675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4022766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3611184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5420002"/>
            <a:ext cx="166675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0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2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6BD-FEC9-430D-A5AA-D3CEBC384B2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ke%20chuyen.mp4" TargetMode="Externa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hyperlink" Target="Ti&#7871;ng%20Vi&#7879;t%20l&#7899;p%202%20s&#225;ch%20K&#7871;t%20n&#7889;i%20tri%20th&#7913;c%20v&#7899;i%20cu&#7897;c%20s&#7889;ng-B&#224;i%203%20Ni&#7873;m%20vui%20c&#7911;a%20Bi%20v&#224;%20B&#7889;ng%20n&#243;i%20v&#224;%20nghe.webm" TargetMode="External"/><Relationship Id="rId12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303349" cy="6995160"/>
            <a:chOff x="-20638" y="95250"/>
            <a:chExt cx="9303349" cy="6877050"/>
          </a:xfrm>
        </p:grpSpPr>
        <p:pic>
          <p:nvPicPr>
            <p:cNvPr id="5" name="Picture 4" descr="1-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299" y="2439288"/>
              <a:ext cx="9142412" cy="278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1-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638" y="95250"/>
              <a:ext cx="2395538" cy="687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1-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75538" y="458788"/>
              <a:ext cx="10636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905001" y="1600200"/>
            <a:ext cx="561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6705" y="-112290"/>
            <a:ext cx="8229600" cy="2103120"/>
          </a:xfrm>
          <a:prstGeom prst="rect">
            <a:avLst/>
          </a:prstGeom>
          <a:noFill/>
        </p:spPr>
        <p:txBody>
          <a:bodyPr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Chào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mừng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đến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với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tiết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7893" y="5649640"/>
            <a:ext cx="561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MAI LAN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1407" y="6289123"/>
            <a:ext cx="802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 HÒA NGHĨA – DƯƠNG KINH – HẢI PHÒNG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923" y="2089126"/>
            <a:ext cx="826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Nói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nghe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Kể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chuyện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Niềm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vui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Bi </a:t>
            </a:r>
            <a:r>
              <a:rPr lang="en-US" sz="3200" b="1" dirty="0" err="1" smtClean="0">
                <a:solidFill>
                  <a:srgbClr val="C00000"/>
                </a:solidFill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Bống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308" y="507687"/>
            <a:ext cx="8763000" cy="6296890"/>
            <a:chOff x="610929" y="-854372"/>
            <a:chExt cx="7445828" cy="69336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hlinkClick r:id="rId6" action="ppaction://hlinkfile"/>
          </p:cNvPr>
          <p:cNvSpPr txBox="1"/>
          <p:nvPr/>
        </p:nvSpPr>
        <p:spPr>
          <a:xfrm>
            <a:off x="2667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Nghe kể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75"/>
          <a:stretch/>
        </p:blipFill>
        <p:spPr bwMode="auto">
          <a:xfrm>
            <a:off x="159975" y="5708963"/>
            <a:ext cx="6677025" cy="107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2" y="1349727"/>
            <a:ext cx="4703897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962461"/>
            <a:ext cx="1088272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5833923" y="1323818"/>
            <a:ext cx="1451051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6457">
            <a:off x="2389657" y="2058340"/>
            <a:ext cx="4503986" cy="4029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TRẢI NGHIỆM</a:t>
            </a:r>
            <a:r>
              <a:rPr lang="vi-VN" sz="115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15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8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880687">
            <a:off x="33995" y="5329842"/>
            <a:ext cx="1979958" cy="917981"/>
          </a:xfrm>
          <a:prstGeom prst="rect">
            <a:avLst/>
          </a:prstGeom>
        </p:spPr>
      </p:pic>
      <p:grpSp>
        <p:nvGrpSpPr>
          <p:cNvPr id="28" name="Google Shape;729;p37"/>
          <p:cNvGrpSpPr/>
          <p:nvPr/>
        </p:nvGrpSpPr>
        <p:grpSpPr>
          <a:xfrm rot="619330">
            <a:off x="5939220" y="3634746"/>
            <a:ext cx="739595" cy="888043"/>
            <a:chOff x="1295661" y="3819594"/>
            <a:chExt cx="345640" cy="342900"/>
          </a:xfrm>
        </p:grpSpPr>
        <p:sp>
          <p:nvSpPr>
            <p:cNvPr id="29" name="Google Shape;730;p37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731;p37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732;p37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733;p37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734;p37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735;p37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736;p37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737;p37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738;p37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D15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739;p37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740;p37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741;p37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742;p37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743;p37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744;p37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745;p37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746;p37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" name="Google Shape;2241;p45"/>
          <p:cNvGrpSpPr/>
          <p:nvPr/>
        </p:nvGrpSpPr>
        <p:grpSpPr>
          <a:xfrm>
            <a:off x="2070258" y="3329422"/>
            <a:ext cx="1086041" cy="2344729"/>
            <a:chOff x="2205175" y="238100"/>
            <a:chExt cx="3235150" cy="5238450"/>
          </a:xfrm>
        </p:grpSpPr>
        <p:sp>
          <p:nvSpPr>
            <p:cNvPr id="8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2269;p45"/>
          <p:cNvGrpSpPr/>
          <p:nvPr/>
        </p:nvGrpSpPr>
        <p:grpSpPr>
          <a:xfrm rot="844541" flipH="1">
            <a:off x="2476451" y="3761977"/>
            <a:ext cx="316311" cy="296722"/>
            <a:chOff x="1285325" y="2237436"/>
            <a:chExt cx="342016" cy="240626"/>
          </a:xfrm>
        </p:grpSpPr>
        <p:sp>
          <p:nvSpPr>
            <p:cNvPr id="11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oys and girls vector ar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83"/>
            <a:ext cx="9144000" cy="66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742" y="2200311"/>
            <a:ext cx="4755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4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0"/>
    </mc:Choice>
    <mc:Fallback xmlns="">
      <p:transition spd="slow" advTm="1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8196" y="855843"/>
            <a:ext cx="896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xmlns="" id="{C31A4F60-4725-422C-8001-34F08437E5D6}"/>
              </a:ext>
            </a:extLst>
          </p:cNvPr>
          <p:cNvGrpSpPr/>
          <p:nvPr/>
        </p:nvGrpSpPr>
        <p:grpSpPr>
          <a:xfrm>
            <a:off x="2799346" y="2049864"/>
            <a:ext cx="3723671" cy="2875220"/>
            <a:chOff x="2118480" y="1316166"/>
            <a:chExt cx="1666418" cy="2156521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xmlns="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xmlns="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576561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5" y="2950641"/>
            <a:ext cx="2259899" cy="187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86032"/>
            <a:ext cx="9144000" cy="6664009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29"/>
            <a:ext cx="754912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32435"/>
            <a:ext cx="8915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Khi cơn mưa vừa dứt, hai anh em Bi và Bống chợt thấy cầu vồng.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Cầu vồng kìa! Em nhìn xem. Đẹp quá!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 chỉ lên bầu trời và nói tiếp: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Anh nghe nói dưới chân cầu vồng có bảy hũ vàng đấy.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Bống hưởng ứng: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Lát nữa, mình sẽ đi lấy về nhé! Có vàng rồi, em sẽ mua nhiều búp bê và quần áo đẹp.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Còn anh sẽ mua một con ngựa hồng và một cái ô tô.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Bỗng nhiên, cầu vồng biến mất. Bi cười: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Em ơi! Anh đùa đấy! Ở đấy không có vàng đâu.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Bống vui vẻ: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Thế ạ? Nếu vậy, em sẽ lấy bút màu để vẽ tặng anh ngựa hồng và ô tô.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Còn anh sẽ vẽ tặng em búp bê và quần áo đủ các màu sắc.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Không có bảy hũ vàng dưới chân cầu vồng, hai anh em vẫn cười vui vẻ.</a:t>
            </a:r>
          </a:p>
          <a:p>
            <a:pPr algn="r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(Theo 108 truyện mẹ kể con nghe)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5346" y="170716"/>
            <a:ext cx="142635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vi-VN" sz="1800"/>
              <a:t>Đọc </a:t>
            </a:r>
            <a:r>
              <a:rPr lang="en-US" sz="1800"/>
              <a:t>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2939" y="146128"/>
            <a:ext cx="3752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Niềm vui của Bi và Bống</a:t>
            </a:r>
          </a:p>
        </p:txBody>
      </p:sp>
    </p:spTree>
    <p:extLst>
      <p:ext uri="{BB962C8B-B14F-4D97-AF65-F5344CB8AC3E}">
        <p14:creationId xmlns:p14="http://schemas.microsoft.com/office/powerpoint/2010/main" val="19965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519545"/>
            <a:ext cx="8763000" cy="6296890"/>
            <a:chOff x="610929" y="-854372"/>
            <a:chExt cx="7445828" cy="69336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-1658256" y="-43542"/>
            <a:ext cx="12192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Nói tiếp để hoàn thành câu dưới đây: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giảng Powerpoint 21-22\học kì 1\chinh sua\tuần 2\thú hai\noi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75" y="1130789"/>
            <a:ext cx="5437825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xmlns="" id="{F867942D-7CAB-4C45-90E4-2D6DC4EB8B88}"/>
              </a:ext>
            </a:extLst>
          </p:cNvPr>
          <p:cNvSpPr/>
          <p:nvPr/>
        </p:nvSpPr>
        <p:spPr>
          <a:xfrm>
            <a:off x="78580" y="893764"/>
            <a:ext cx="3426619" cy="4287836"/>
          </a:xfrm>
          <a:prstGeom prst="cloudCallout">
            <a:avLst>
              <a:gd name="adj1" fmla="val 57253"/>
              <a:gd name="adj2" fmla="val 30702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637" y="1676400"/>
            <a:ext cx="2514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28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ài giảng Powerpoint 21-22\học kì 1\chinh sua\tuần 2\thú hai\no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867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18">
            <a:extLst>
              <a:ext uri="{FF2B5EF4-FFF2-40B4-BE49-F238E27FC236}">
                <a16:creationId xmlns:a16="http://schemas.microsoft.com/office/drawing/2014/main" xmlns="" id="{7D4F59BD-86A9-49AE-9C2C-73EDA323AE75}"/>
              </a:ext>
            </a:extLst>
          </p:cNvPr>
          <p:cNvSpPr/>
          <p:nvPr/>
        </p:nvSpPr>
        <p:spPr>
          <a:xfrm>
            <a:off x="5504300" y="722843"/>
            <a:ext cx="3416133" cy="3705525"/>
          </a:xfrm>
          <a:prstGeom prst="cloudCallout">
            <a:avLst>
              <a:gd name="adj1" fmla="val -46604"/>
              <a:gd name="adj2" fmla="val 48868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828" y="1295400"/>
            <a:ext cx="305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ài giảng Powerpoint 21-22\học kì 1\chinh sua\tuần 2\thú hai\noi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1204"/>
            <a:ext cx="5333999" cy="44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19">
            <a:extLst>
              <a:ext uri="{FF2B5EF4-FFF2-40B4-BE49-F238E27FC236}">
                <a16:creationId xmlns:a16="http://schemas.microsoft.com/office/drawing/2014/main" xmlns="" id="{747164D3-41AF-4873-AC1F-4DEE861A4DF2}"/>
              </a:ext>
            </a:extLst>
          </p:cNvPr>
          <p:cNvSpPr/>
          <p:nvPr/>
        </p:nvSpPr>
        <p:spPr>
          <a:xfrm>
            <a:off x="-242231" y="685800"/>
            <a:ext cx="2513638" cy="3239722"/>
          </a:xfrm>
          <a:prstGeom prst="cloudCallout">
            <a:avLst>
              <a:gd name="adj1" fmla="val 57723"/>
              <a:gd name="adj2" fmla="val 29119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0" y="1219205"/>
            <a:ext cx="212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hought Bubble: Cloud 19">
            <a:extLst>
              <a:ext uri="{FF2B5EF4-FFF2-40B4-BE49-F238E27FC236}">
                <a16:creationId xmlns:a16="http://schemas.microsoft.com/office/drawing/2014/main" xmlns="" id="{747164D3-41AF-4873-AC1F-4DEE861A4DF2}"/>
              </a:ext>
            </a:extLst>
          </p:cNvPr>
          <p:cNvSpPr/>
          <p:nvPr/>
        </p:nvSpPr>
        <p:spPr>
          <a:xfrm rot="6373195">
            <a:off x="6593227" y="326211"/>
            <a:ext cx="2513638" cy="3239722"/>
          </a:xfrm>
          <a:prstGeom prst="cloudCallout">
            <a:avLst>
              <a:gd name="adj1" fmla="val 57723"/>
              <a:gd name="adj2" fmla="val 29119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108365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ài giảng Powerpoint 21-22\học kì 1\chinh sua\tuần 2\thú hai\noi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95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0">
            <a:extLst>
              <a:ext uri="{FF2B5EF4-FFF2-40B4-BE49-F238E27FC236}">
                <a16:creationId xmlns:a16="http://schemas.microsoft.com/office/drawing/2014/main" xmlns="" id="{A821495F-E21A-415F-8896-AA8DD15E8D23}"/>
              </a:ext>
            </a:extLst>
          </p:cNvPr>
          <p:cNvSpPr/>
          <p:nvPr/>
        </p:nvSpPr>
        <p:spPr>
          <a:xfrm>
            <a:off x="5179019" y="574964"/>
            <a:ext cx="3733800" cy="3733800"/>
          </a:xfrm>
          <a:prstGeom prst="cloudCallout">
            <a:avLst>
              <a:gd name="adj1" fmla="val -58093"/>
              <a:gd name="adj2" fmla="val 17538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5742" y="1318479"/>
            <a:ext cx="2320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71600" y="771410"/>
            <a:ext cx="6629399" cy="5937263"/>
            <a:chOff x="610929" y="-854372"/>
            <a:chExt cx="7445828" cy="693362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86032"/>
            <a:ext cx="9144000" cy="6664009"/>
            <a:chOff x="0" y="0"/>
            <a:chExt cx="9144000" cy="51328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32113" y="293761"/>
            <a:ext cx="372140" cy="47764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>
            <a:hlinkClick r:id="rId7" action="ppaction://hlinkfile"/>
          </p:cNvPr>
          <p:cNvSpPr txBox="1"/>
          <p:nvPr/>
        </p:nvSpPr>
        <p:spPr>
          <a:xfrm>
            <a:off x="1031844" y="245538"/>
            <a:ext cx="5420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kể</a:t>
            </a:r>
            <a:r>
              <a:rPr lang="en-US" sz="2200" dirty="0"/>
              <a:t> 1 -2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</a:t>
            </a:r>
            <a:r>
              <a:rPr lang="en-US" sz="2200" dirty="0" err="1"/>
              <a:t>chuyện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tranh</a:t>
            </a:r>
            <a:r>
              <a:rPr lang="en-US" sz="2200" dirty="0"/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5943601" y="4796400"/>
            <a:ext cx="3380623" cy="20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106326" y="4723318"/>
            <a:ext cx="2488019" cy="20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75"/>
          <a:stretch/>
        </p:blipFill>
        <p:spPr bwMode="auto">
          <a:xfrm>
            <a:off x="159975" y="5708963"/>
            <a:ext cx="6677025" cy="107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359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Arial-Rounded</vt:lpstr>
      <vt:lpstr>Microsoft YaHei</vt:lpstr>
      <vt:lpstr>SimSun</vt:lpstr>
      <vt:lpstr>Arial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TRẢI NGHIỆM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admin</cp:lastModifiedBy>
  <cp:revision>16</cp:revision>
  <dcterms:created xsi:type="dcterms:W3CDTF">2021-09-28T10:13:01Z</dcterms:created>
  <dcterms:modified xsi:type="dcterms:W3CDTF">2025-02-18T05:33:21Z</dcterms:modified>
</cp:coreProperties>
</file>