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25"/>
  </p:notesMasterIdLst>
  <p:sldIdLst>
    <p:sldId id="307" r:id="rId6"/>
    <p:sldId id="257" r:id="rId7"/>
    <p:sldId id="297" r:id="rId8"/>
    <p:sldId id="262" r:id="rId9"/>
    <p:sldId id="265" r:id="rId10"/>
    <p:sldId id="266" r:id="rId11"/>
    <p:sldId id="277" r:id="rId12"/>
    <p:sldId id="259" r:id="rId13"/>
    <p:sldId id="300" r:id="rId14"/>
    <p:sldId id="301" r:id="rId15"/>
    <p:sldId id="302" r:id="rId16"/>
    <p:sldId id="275" r:id="rId17"/>
    <p:sldId id="298" r:id="rId18"/>
    <p:sldId id="299" r:id="rId19"/>
    <p:sldId id="303" r:id="rId20"/>
    <p:sldId id="304" r:id="rId21"/>
    <p:sldId id="305" r:id="rId22"/>
    <p:sldId id="306"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57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194797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2</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C6EDC823-738B-9FAC-9B44-CD0852CEE6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F35FB4D3-F0B9-521D-C4C5-F42D851A8F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3584E73B-1367-385C-99E6-5B8C984EA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2.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38.gif"/><Relationship Id="rId5" Type="http://schemas.openxmlformats.org/officeDocument/2006/relationships/slideLayout" Target="../slideLayouts/slideLayout7.xml"/><Relationship Id="rId10" Type="http://schemas.openxmlformats.org/officeDocument/2006/relationships/image" Target="../media/image37.jpeg"/><Relationship Id="rId4" Type="http://schemas.openxmlformats.org/officeDocument/2006/relationships/audio" Target="../media/media2.mp3"/><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16.GIF"/><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grpSp>
        <p:nvGrpSpPr>
          <p:cNvPr id="7"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xmlns=""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xmlns=""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xmlns=""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xmlns=""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xmlns=""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xmlns=""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xmlns=""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xmlns=""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xmlns=""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xmlns=""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xmlns=""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xmlns=""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xmlns=""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xmlns=""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xmlns=""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xmlns=""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xmlns=""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xmlns=""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xmlns=""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xmlns=""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xmlns=""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xmlns=""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xmlns=""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xmlns=""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xmlns=""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xmlns=""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xmlns=""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xmlns=""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xmlns=""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xmlns=""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xmlns=""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xmlns=""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xmlns=""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xmlns=""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xmlns=""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xmlns=""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xmlns=""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xmlns=""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xmlns=""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xmlns="" id="{82465F51-44EE-4360-9CC0-7B5969B47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xmlns="" id="{82465F51-44EE-4360-9CC0-7B5969B47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xmlns=""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xmlns="" id="{0F04229A-C1CB-3FE5-EE10-DFC01D7F2EDA}"/>
              </a:ext>
            </a:extLst>
          </p:cNvPr>
          <p:cNvPicPr>
            <a:picLocks noChangeAspect="1"/>
          </p:cNvPicPr>
          <p:nvPr/>
        </p:nvPicPr>
        <p:blipFill>
          <a:blip r:embed="rId11"/>
          <a:stretch>
            <a:fillRect/>
          </a:stretch>
        </p:blipFill>
        <p:spPr>
          <a:xfrm>
            <a:off x="3606729" y="1183858"/>
            <a:ext cx="4694327" cy="1444877"/>
          </a:xfrm>
          <a:prstGeom prst="rect">
            <a:avLst/>
          </a:prstGeom>
        </p:spPr>
      </p:pic>
      <p:pic>
        <p:nvPicPr>
          <p:cNvPr id="91" name="Picture 90">
            <a:extLst>
              <a:ext uri="{FF2B5EF4-FFF2-40B4-BE49-F238E27FC236}">
                <a16:creationId xmlns:a16="http://schemas.microsoft.com/office/drawing/2014/main" xmlns="" id="{8DE71889-56AB-AAC1-C1A9-6DC77B7016E7}"/>
              </a:ext>
            </a:extLst>
          </p:cNvPr>
          <p:cNvPicPr>
            <a:picLocks noChangeAspect="1"/>
          </p:cNvPicPr>
          <p:nvPr/>
        </p:nvPicPr>
        <p:blipFill>
          <a:blip r:embed="rId12"/>
          <a:stretch>
            <a:fillRect/>
          </a:stretch>
        </p:blipFill>
        <p:spPr>
          <a:xfrm>
            <a:off x="1270827" y="2295442"/>
            <a:ext cx="9723963" cy="3594319"/>
          </a:xfrm>
          <a:prstGeom prst="rect">
            <a:avLst/>
          </a:prstGeom>
        </p:spPr>
      </p:pic>
      <p:pic>
        <p:nvPicPr>
          <p:cNvPr id="93" name="Picture 92">
            <a:extLst>
              <a:ext uri="{FF2B5EF4-FFF2-40B4-BE49-F238E27FC236}">
                <a16:creationId xmlns:a16="http://schemas.microsoft.com/office/drawing/2014/main" xmlns="" id="{37B473D4-3424-BA97-4B6C-7BF4AC0B46D5}"/>
              </a:ext>
            </a:extLst>
          </p:cNvPr>
          <p:cNvPicPr>
            <a:picLocks noChangeAspect="1"/>
          </p:cNvPicPr>
          <p:nvPr/>
        </p:nvPicPr>
        <p:blipFill>
          <a:blip r:embed="rId13"/>
          <a:stretch>
            <a:fillRect/>
          </a:stretch>
        </p:blipFill>
        <p:spPr>
          <a:xfrm>
            <a:off x="1305853" y="1798722"/>
            <a:ext cx="1737511" cy="859611"/>
          </a:xfrm>
          <a:prstGeom prst="rect">
            <a:avLst/>
          </a:prstGeom>
        </p:spPr>
      </p:pic>
      <p:sp>
        <p:nvSpPr>
          <p:cNvPr id="3" name="TextBox 2"/>
          <p:cNvSpPr txBox="1"/>
          <p:nvPr/>
        </p:nvSpPr>
        <p:spPr>
          <a:xfrm>
            <a:off x="2176321" y="487368"/>
            <a:ext cx="878938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TRƯỜNG TIỂU HỌC HOÀ NGHĨA</a:t>
            </a:r>
          </a:p>
        </p:txBody>
      </p:sp>
      <p:sp>
        <p:nvSpPr>
          <p:cNvPr id="6" name="TextBox 5"/>
          <p:cNvSpPr txBox="1"/>
          <p:nvPr/>
        </p:nvSpPr>
        <p:spPr>
          <a:xfrm>
            <a:off x="2512246" y="5651229"/>
            <a:ext cx="8613111" cy="707886"/>
          </a:xfrm>
          <a:prstGeom prst="rect">
            <a:avLst/>
          </a:prstGeom>
          <a:noFill/>
        </p:spPr>
        <p:txBody>
          <a:bodyPr wrap="square" rtlCol="0">
            <a:spAutoFit/>
          </a:bodyPr>
          <a:lstStyle/>
          <a:p>
            <a:pPr algn="ctr"/>
            <a:r>
              <a:rPr lang="en-US" sz="4000" dirty="0" err="1">
                <a:solidFill>
                  <a:srgbClr val="002060"/>
                </a:solidFill>
                <a:latin typeface="Times New Roman" panose="02020603050405020304" pitchFamily="18" charset="0"/>
                <a:cs typeface="Times New Roman" panose="02020603050405020304" pitchFamily="18" charset="0"/>
              </a:rPr>
              <a:t>Giáo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viên</a:t>
            </a:r>
            <a:r>
              <a:rPr lang="en-US" sz="4000" dirty="0">
                <a:solidFill>
                  <a:srgbClr val="002060"/>
                </a:solidFill>
                <a:latin typeface="Times New Roman" panose="02020603050405020304" pitchFamily="18" charset="0"/>
                <a:cs typeface="Times New Roman" panose="02020603050405020304" pitchFamily="18" charset="0"/>
              </a:rPr>
              <a:t> : Ngô </a:t>
            </a:r>
            <a:r>
              <a:rPr lang="en-US" sz="4000" dirty="0" err="1">
                <a:solidFill>
                  <a:srgbClr val="002060"/>
                </a:solidFill>
                <a:latin typeface="Times New Roman" panose="02020603050405020304" pitchFamily="18" charset="0"/>
                <a:cs typeface="Times New Roman" panose="02020603050405020304" pitchFamily="18" charset="0"/>
              </a:rPr>
              <a:t>Thị</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Hằng</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8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80"/>
                                        </p:tgtEl>
                                        <p:attrNameLst>
                                          <p:attrName>style.visibility</p:attrName>
                                        </p:attrNameLst>
                                      </p:cBhvr>
                                      <p:to>
                                        <p:strVal val="visible"/>
                                      </p:to>
                                    </p:set>
                                    <p:anim calcmode="lin" valueType="num">
                                      <p:cBhvr additive="base">
                                        <p:cTn id="18" dur="500" fill="hold"/>
                                        <p:tgtEl>
                                          <p:spTgt spid="80"/>
                                        </p:tgtEl>
                                        <p:attrNameLst>
                                          <p:attrName>ppt_x</p:attrName>
                                        </p:attrNameLst>
                                      </p:cBhvr>
                                      <p:tavLst>
                                        <p:tav tm="0">
                                          <p:val>
                                            <p:strVal val="1+#ppt_w/2"/>
                                          </p:val>
                                        </p:tav>
                                        <p:tav tm="100000">
                                          <p:val>
                                            <p:strVal val="#ppt_x"/>
                                          </p:val>
                                        </p:tav>
                                      </p:tavLst>
                                    </p:anim>
                                    <p:anim calcmode="lin" valueType="num">
                                      <p:cBhvr additive="base">
                                        <p:cTn id="19" dur="500" fill="hold"/>
                                        <p:tgtEl>
                                          <p:spTgt spid="80"/>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randombar(horizontal)">
                                      <p:cBhvr>
                                        <p:cTn id="29" dur="500"/>
                                        <p:tgtEl>
                                          <p:spTgt spid="93"/>
                                        </p:tgtEl>
                                      </p:cBhvr>
                                    </p:animEffect>
                                  </p:childTnLst>
                                </p:cTn>
                              </p:par>
                              <p:par>
                                <p:cTn id="30" presetID="14" presetClass="entr" presetSubtype="10" fill="hold"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randombar(horizontal)">
                                      <p:cBhvr>
                                        <p:cTn id="3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xmlns=""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xmlns=""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C21A3AEF-D4D6-401E-4713-C0CDA0EAC3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xmlns=""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xmlns=""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xmlns=""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xmlns=""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xmlns=""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xmlns="" id="{A1776546-0287-9F6E-BE18-8BA9154DAFCE}"/>
              </a:ext>
            </a:extLst>
          </p:cNvPr>
          <p:cNvPicPr>
            <a:picLocks noChangeAspect="1"/>
          </p:cNvPicPr>
          <p:nvPr/>
        </p:nvPicPr>
        <p:blipFill>
          <a:blip r:embed="rId4"/>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AA8E4592-AE6E-D11C-BE70-FD2C98FCA3C9}"/>
              </a:ext>
            </a:extLst>
          </p:cNvPr>
          <p:cNvPicPr>
            <a:picLocks noChangeAspect="1"/>
          </p:cNvPicPr>
          <p:nvPr/>
        </p:nvPicPr>
        <p:blipFill>
          <a:blip r:embed="rId2"/>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xmlns=""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xmlns="" id="{AAE1FDA0-6490-F168-1C0E-06AED50AB4C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xmlns=""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xmlns="" id="{26E20F54-9121-471A-2BB8-EFC26816151E}"/>
              </a:ext>
            </a:extLst>
          </p:cNvPr>
          <p:cNvPicPr>
            <a:picLocks noChangeAspect="1"/>
          </p:cNvPicPr>
          <p:nvPr/>
        </p:nvPicPr>
        <p:blipFill>
          <a:blip r:embed="rId7"/>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xmlns=""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xmlns=""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xmlns=""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sp>
        <p:nvSpPr>
          <p:cNvPr id="16" name="TextBox 15">
            <a:extLst>
              <a:ext uri="{FF2B5EF4-FFF2-40B4-BE49-F238E27FC236}">
                <a16:creationId xmlns:a16="http://schemas.microsoft.com/office/drawing/2014/main" xmlns=""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8" name="Picture 17">
            <a:extLst>
              <a:ext uri="{FF2B5EF4-FFF2-40B4-BE49-F238E27FC236}">
                <a16:creationId xmlns:a16="http://schemas.microsoft.com/office/drawing/2014/main" xmlns="" id="{C1BB13EA-9556-922F-772C-7E2418FE9660}"/>
              </a:ext>
            </a:extLst>
          </p:cNvPr>
          <p:cNvPicPr>
            <a:picLocks noChangeAspect="1"/>
          </p:cNvPicPr>
          <p:nvPr/>
        </p:nvPicPr>
        <p:blipFill>
          <a:blip r:embed="rId5"/>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xmlns="" id="{0B85069E-50BE-E929-7D2B-4214302037A5}"/>
              </a:ext>
            </a:extLst>
          </p:cNvPr>
          <p:cNvPicPr>
            <a:picLocks noChangeAspect="1"/>
          </p:cNvPicPr>
          <p:nvPr/>
        </p:nvPicPr>
        <p:blipFill>
          <a:blip r:embed="rId3"/>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xmlns=""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books&#10;&#10;Description automatically generated with medium confidence">
            <a:extLst>
              <a:ext uri="{FF2B5EF4-FFF2-40B4-BE49-F238E27FC236}">
                <a16:creationId xmlns:a16="http://schemas.microsoft.com/office/drawing/2014/main" xmlns="" id="{F3BA17C1-3646-4C92-A8C4-5DBE7D71A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xmlns=""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xmlns=""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xmlns=""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xmlns=""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xmlns=""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xmlns=""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xmlns=""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xmlns=""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xmlns=""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xmlns=""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xmlns=""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xmlns=""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xmlns=""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xmlns=""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xmlns=""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xmlns=""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xmlns=""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xmlns=""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xmlns=""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xmlns=""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xmlns=""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xmlns=""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xmlns=""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xmlns=""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xmlns=""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xmlns=""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xmlns=""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xmlns=""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xmlns=""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xmlns=""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xmlns=""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xmlns=""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xmlns=""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xmlns=""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xmlns=""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xmlns=""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xmlns=""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xmlns=""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xmlns=""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xmlns="" id="{82465F51-44EE-4360-9CC0-7B5969B47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xmlns="" id="{82465F51-44EE-4360-9CC0-7B5969B47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xmlns="" id="{DBD8D211-F9FA-435D-BC5F-C73B832A9F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xmlns=""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84" name="TextBox 83"/>
          <p:cNvSpPr txBox="1"/>
          <p:nvPr/>
        </p:nvSpPr>
        <p:spPr>
          <a:xfrm>
            <a:off x="1143563" y="1496545"/>
            <a:ext cx="10740298" cy="2123658"/>
          </a:xfrm>
          <a:prstGeom prst="rect">
            <a:avLst/>
          </a:prstGeom>
          <a:noFill/>
        </p:spPr>
        <p:txBody>
          <a:bodyPr wrap="square" rtlCol="0">
            <a:sp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cs typeface="Times New Roman" panose="02020603050405020304" pitchFamily="18" charset="0"/>
              </a:rPr>
              <a:t> 15. </a:t>
            </a:r>
            <a:r>
              <a:rPr lang="en-US" sz="6600" dirty="0" err="1">
                <a:solidFill>
                  <a:srgbClr val="FF0000"/>
                </a:solidFill>
                <a:latin typeface="Times New Roman" panose="02020603050405020304" pitchFamily="18" charset="0"/>
                <a:cs typeface="Times New Roman" panose="02020603050405020304" pitchFamily="18" charset="0"/>
              </a:rPr>
              <a:t>Thiên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nhiên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vùng</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Duyên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hải</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Miền</a:t>
            </a:r>
            <a:r>
              <a:rPr lang="en-US" sz="6600" dirty="0">
                <a:solidFill>
                  <a:srgbClr val="FF0000"/>
                </a:solidFill>
                <a:latin typeface="Times New Roman" panose="02020603050405020304" pitchFamily="18" charset="0"/>
                <a:cs typeface="Times New Roman" panose="02020603050405020304" pitchFamily="18" charset="0"/>
              </a:rPr>
              <a:t> Trung (</a:t>
            </a:r>
            <a:r>
              <a:rPr lang="en-US" sz="6600" dirty="0" err="1">
                <a:solidFill>
                  <a:srgbClr val="FF0000"/>
                </a:solidFill>
                <a:latin typeface="Times New Roman" panose="02020603050405020304" pitchFamily="18" charset="0"/>
                <a:cs typeface="Times New Roman" panose="02020603050405020304" pitchFamily="18" charset="0"/>
              </a:rPr>
              <a:t>tiết</a:t>
            </a:r>
            <a:r>
              <a:rPr lang="en-US" sz="6600" dirty="0">
                <a:solidFill>
                  <a:srgbClr val="FF0000"/>
                </a:solidFill>
                <a:latin typeface="Times New Roman" panose="02020603050405020304" pitchFamily="18" charset="0"/>
                <a:cs typeface="Times New Roman" panose="02020603050405020304" pitchFamily="18" charset="0"/>
              </a:rPr>
              <a:t> 1 )</a:t>
            </a:r>
          </a:p>
        </p:txBody>
      </p:sp>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xmlns="" id="{FCAAC816-1588-3297-20F6-EC324D82A698}"/>
              </a:ext>
            </a:extLst>
          </p:cNvPr>
          <p:cNvPicPr>
            <a:picLocks noChangeAspect="1"/>
          </p:cNvPicPr>
          <p:nvPr/>
        </p:nvPicPr>
        <p:blipFill>
          <a:blip r:embed="rId2"/>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xmlns="" id="{556DB85D-44CA-4C00-AE46-9DFA28F4EC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xmlns="" id="{0D149FF8-551E-C4AC-97D4-5568F29A430C}"/>
              </a:ext>
            </a:extLst>
          </p:cNvPr>
          <p:cNvPicPr>
            <a:picLocks noChangeAspect="1"/>
          </p:cNvPicPr>
          <p:nvPr/>
        </p:nvPicPr>
        <p:blipFill>
          <a:blip r:embed="rId2"/>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xmlns=""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xmlns=""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xmlns=""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xmlns=""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xmlns=""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xmlns=""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xmlns=""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xmlns="" id="{38A0AEA2-DC12-AB10-2572-76E9F5288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xmlns="" id="{DAF2BF52-938C-B692-C970-E5048C319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471</Words>
  <Application>Microsoft Office PowerPoint</Application>
  <PresentationFormat>Widescreen</PresentationFormat>
  <Paragraphs>39</Paragraphs>
  <Slides>19</Slides>
  <Notes>9</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等线</vt:lpstr>
      <vt:lpstr>inpin heiti</vt:lpstr>
      <vt:lpstr>Arial</vt:lpstr>
      <vt:lpstr>Calibri</vt:lpstr>
      <vt:lpstr>Calibri Light</vt:lpstr>
      <vt:lpstr>Cambria</vt:lpstr>
      <vt:lpstr>Times New Roman</vt:lpstr>
      <vt:lpstr>Wingdings</vt:lpstr>
      <vt:lpstr>1_Office Theme</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2023-09-28T02:51:34Z</dcterms:created>
  <dcterms:modified xsi:type="dcterms:W3CDTF">2025-02-06T13:10:41Z</dcterms:modified>
</cp:coreProperties>
</file>