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97" r:id="rId4"/>
    <p:sldMasterId id="2147483709" r:id="rId5"/>
    <p:sldMasterId id="2147483723" r:id="rId6"/>
    <p:sldMasterId id="2147483743" r:id="rId7"/>
    <p:sldMasterId id="2147483757" r:id="rId8"/>
  </p:sldMasterIdLst>
  <p:notesMasterIdLst>
    <p:notesMasterId r:id="rId35"/>
  </p:notesMasterIdLst>
  <p:sldIdLst>
    <p:sldId id="2686" r:id="rId9"/>
    <p:sldId id="2858" r:id="rId10"/>
    <p:sldId id="2909" r:id="rId11"/>
    <p:sldId id="2865" r:id="rId12"/>
    <p:sldId id="2855" r:id="rId13"/>
    <p:sldId id="2901" r:id="rId14"/>
    <p:sldId id="293" r:id="rId15"/>
    <p:sldId id="2902" r:id="rId16"/>
    <p:sldId id="2894" r:id="rId17"/>
    <p:sldId id="2903" r:id="rId18"/>
    <p:sldId id="2871" r:id="rId19"/>
    <p:sldId id="2893" r:id="rId20"/>
    <p:sldId id="717" r:id="rId21"/>
    <p:sldId id="695" r:id="rId22"/>
    <p:sldId id="696" r:id="rId23"/>
    <p:sldId id="697" r:id="rId24"/>
    <p:sldId id="698" r:id="rId25"/>
    <p:sldId id="699" r:id="rId26"/>
    <p:sldId id="707" r:id="rId27"/>
    <p:sldId id="288" r:id="rId28"/>
    <p:sldId id="2904" r:id="rId29"/>
    <p:sldId id="2905" r:id="rId30"/>
    <p:sldId id="2907" r:id="rId31"/>
    <p:sldId id="2906" r:id="rId32"/>
    <p:sldId id="2908" r:id="rId33"/>
    <p:sldId id="7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9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xmlns=""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09640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xmlns=""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xmlns=""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xmlns=""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6724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xmlns=""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xmlns=""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38826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xmlns=""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xmlns=""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5514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370559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2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15616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032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5997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2865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xmlns=""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03553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2226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54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819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29291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6879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8767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432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6721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88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1924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693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20536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616288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xmlns="" id="{B2C10546-BA0E-5925-5520-FCD1AD7C36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D0A2BA-A190-4302-840C-E77362C1768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41E10CF-A49C-4765-8D19-A33635D64C6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0BEA6E2-E399-4E14-9BB3-520C8742291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915BB948-84D3-485C-BDD1-045FE5131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60EB06A-E678-49ED-8AE9-7FE8D3527C9F}"/>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4597735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45E6F-4D67-4C98-B079-817EFDC238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54311EF-8030-4A85-929A-0207839C6A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64FAE06-7783-4952-B1D0-93D455EFFA38}"/>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FDDF6EB1-5856-4750-B3EC-F5B82B2E9E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6372D0A-FC39-43D1-99F2-B3272149124D}"/>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412018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8AE305-CBC0-4907-A426-80FDF0E8E8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DACED6-3AF3-477B-A78C-8B0A3BAF177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74A0919-B120-4C3A-BE0E-2AE8620275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E1DCCFD-34F4-4D32-A81E-9EAF1ACB4B6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04C256D6-B914-4117-9958-6D343F1DF4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3144633-3D2B-4DB1-B433-542523665583}"/>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684625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0960ED-2F29-425D-9120-2AF8E78B7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F8888A-42E3-4114-BFE5-8B401F1781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5A5E8BF-67CC-4878-BB0A-4912D4A5B0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00DF050-E12B-4101-BDBA-A4C26EA1C0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6028F60-4094-4BF6-95C4-5A6415A58F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A02BBD7-7581-45CB-995C-4264A0A3AA4E}"/>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xmlns="" id="{88721634-061C-43A4-A723-61FDCCDE44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8D7DB9B-817D-48EC-837E-FEED4E3FD3BB}"/>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4745192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D27BF3-3FFA-45D9-BC09-E8E34380D4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6737380-9739-437F-8343-C9C056EA8CDD}"/>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xmlns="" id="{B4006364-1DD4-455F-9BE2-7E6132BC0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A4A5D400-30D6-4FDC-BA9F-AAF71879B65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424269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xmlns=""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xmlns=""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2B07541-15A0-466A-AE4F-48E08A37CC5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xmlns="" id="{66094285-2C6A-4612-8268-C583F7D8C0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AAF08EF-422B-471B-9FD4-D354784657D2}"/>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2310980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0561EB-8C2D-49AA-8FC5-351122555C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750188E-CFE4-44F8-ACC0-8A94BADEC8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D4356A3-511C-4C32-A987-F50C6E8E7E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93C055E-7C0F-4E57-A772-D9CD7F529F2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D208FB27-7892-4A7A-B44E-AE3DAC4593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25BA370-E0E5-472C-AE07-F0B39C4A5FC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0821446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B192CE-4E0B-4CDE-8D8B-3A2179E8D4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9DECF3-A24F-455C-B9FB-E13969E43D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CE38824-3A7B-48C3-9DDA-92CBB059A3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2BE1015-6C3F-4CE8-9020-B152EB72D21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18260BF2-BE02-460E-8C2F-4731FD4064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42FCE9B-11D5-40CA-8E55-2D8D13FDCF2A}"/>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703093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C7B7D9-2F94-48AC-BE44-4004846CB6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0DFF54D-76C2-4FAC-91A3-30018F3A350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65FA68F-353A-4302-A09C-209906157AA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98C060DD-3800-4207-AF93-A871CF8358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2D55362-5F43-447C-B9E2-6201D72A86AC}"/>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8708344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7B37495-8030-4DD0-8E17-0821A7FDC0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C8055AF-02E7-4227-BC98-BDE0C582BA4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DE71178-D9AC-490C-929E-5F384A45AD9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D5FAF1DA-EB6C-40B1-AFD0-8FB2CAB149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E9D3F5C-6999-4522-A35F-94FB0561B628}"/>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05015938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452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xmlns=""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xmlns=""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1993342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85702141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3810303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26756901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20078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0622902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6367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17F8FC-5D27-68AB-7891-9AB4E07341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23124A6-D1D2-C9CA-965F-D691825895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74FB3D-71DB-8470-A062-3C182E8376CC}"/>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5" name="Footer Placeholder 4">
            <a:extLst>
              <a:ext uri="{FF2B5EF4-FFF2-40B4-BE49-F238E27FC236}">
                <a16:creationId xmlns:a16="http://schemas.microsoft.com/office/drawing/2014/main" xmlns="" id="{B092A3BA-1399-708C-7402-98115CF19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B9086E5-ABD0-49AB-B18A-244516DDD8CB}"/>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981692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C5856-ABE8-3300-BB2C-DE1A1DB595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3D364F-3561-B3E7-17BF-6486CFBB26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AAF1FD-E106-D35D-E8F2-C70DC35A08AD}"/>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5" name="Footer Placeholder 4">
            <a:extLst>
              <a:ext uri="{FF2B5EF4-FFF2-40B4-BE49-F238E27FC236}">
                <a16:creationId xmlns:a16="http://schemas.microsoft.com/office/drawing/2014/main" xmlns="" id="{3B95DBD4-7727-EC42-53FE-082B2C3A42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06FE64-7BA3-F4F4-FFF0-04881E27455E}"/>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8328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586F62-B385-BC0E-DF8F-6B00B76362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0FCA92-5177-36E9-EE05-07D26EA65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53B883-AD01-9216-1D1B-ED844732392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5" name="Footer Placeholder 4">
            <a:extLst>
              <a:ext uri="{FF2B5EF4-FFF2-40B4-BE49-F238E27FC236}">
                <a16:creationId xmlns:a16="http://schemas.microsoft.com/office/drawing/2014/main" xmlns="" id="{D546565F-8710-FEB0-29AF-924DD1F72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031F05C-FAA0-7815-7C8B-C2D6BEBCFD71}"/>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320336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DFC2C-BAE6-DA9A-BCFE-C82161EB53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4C5E17-9D95-807A-9549-9145E934F6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04108A-75F4-44E2-B814-5F7151D4EC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2F3EE9-AD8D-66B7-D382-142FBA4F108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6" name="Footer Placeholder 5">
            <a:extLst>
              <a:ext uri="{FF2B5EF4-FFF2-40B4-BE49-F238E27FC236}">
                <a16:creationId xmlns:a16="http://schemas.microsoft.com/office/drawing/2014/main" xmlns="" id="{92AF21E3-95AB-7839-DC64-2546A1FE1B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A9C42E1-E5CE-925E-C276-1EEF6A9DA08A}"/>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3018143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2A1013-B350-6A21-997B-E20158AA94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7355681-0F1A-F609-98EB-0B6F72CAD9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EDDD90A-E8B0-3988-C3A4-A9AF8FDDF2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A1070C-186B-D896-276F-B791A4655D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86B87D-3A9E-534C-D1A1-880EA6A0B6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1AB7E6-848F-8579-EB35-98018576330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8" name="Footer Placeholder 7">
            <a:extLst>
              <a:ext uri="{FF2B5EF4-FFF2-40B4-BE49-F238E27FC236}">
                <a16:creationId xmlns:a16="http://schemas.microsoft.com/office/drawing/2014/main" xmlns="" id="{9DD0A126-6177-5E1F-B172-3627C6F2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1F55111-563C-342D-9701-D5867FD0535D}"/>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93041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B42ED-3CA5-607B-841F-4D295F868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9814F52-5F57-E164-A419-30002E471645}"/>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4" name="Footer Placeholder 3">
            <a:extLst>
              <a:ext uri="{FF2B5EF4-FFF2-40B4-BE49-F238E27FC236}">
                <a16:creationId xmlns:a16="http://schemas.microsoft.com/office/drawing/2014/main" xmlns="" id="{2341F839-8254-5EF1-E9EE-E42885234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6971468-4DD0-6A6F-CD96-621B9E49CF78}"/>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516332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BB0CA3-B0C5-8447-5F7F-8F2CB37B8A6A}"/>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3" name="Footer Placeholder 2">
            <a:extLst>
              <a:ext uri="{FF2B5EF4-FFF2-40B4-BE49-F238E27FC236}">
                <a16:creationId xmlns:a16="http://schemas.microsoft.com/office/drawing/2014/main" xmlns="" id="{B56211E0-CCFE-DF64-8839-5E3FA1FBE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28A0B3-628D-AE11-FD63-5DA70E821F3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032924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A7A20-36C8-B3E0-9F5C-017D98E6D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F7C956-95B3-C476-531E-FF8D12FBB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ADB8465-6EAB-7022-8394-E358C090D4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BBA5EE5-DB4A-54E9-D9AD-8887810BFDD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6" name="Footer Placeholder 5">
            <a:extLst>
              <a:ext uri="{FF2B5EF4-FFF2-40B4-BE49-F238E27FC236}">
                <a16:creationId xmlns:a16="http://schemas.microsoft.com/office/drawing/2014/main" xmlns="" id="{DD135790-4454-1D5A-4110-7E804946E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95E767F-ED9D-FE59-E7D9-F6644B8263F7}"/>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5876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3558C-8515-9323-E679-00BACDF5C8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4AB2A4-4A88-134D-416B-918C21348B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8D5D79-A90C-43A2-C830-7F81DB16D2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E02468-EE3F-9D00-C3F8-0CC4FAF37CB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6" name="Footer Placeholder 5">
            <a:extLst>
              <a:ext uri="{FF2B5EF4-FFF2-40B4-BE49-F238E27FC236}">
                <a16:creationId xmlns:a16="http://schemas.microsoft.com/office/drawing/2014/main" xmlns="" id="{ECC43D40-EC53-38BC-B99D-5F6731D4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1509328-2DA9-1D28-0731-267D3845AF82}"/>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98177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9A775-F733-CE95-B020-ADC60F78EA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445E77-5E70-5D87-B095-9E920948B4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9F42C7-58C8-3080-80F2-54837EE3F92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5" name="Footer Placeholder 4">
            <a:extLst>
              <a:ext uri="{FF2B5EF4-FFF2-40B4-BE49-F238E27FC236}">
                <a16:creationId xmlns:a16="http://schemas.microsoft.com/office/drawing/2014/main" xmlns="" id="{F4E20D69-3BFF-3D9F-B88F-F4CBB0C2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04AD65F-5E71-5D47-E070-BA2282BD4CC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492486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2F988C-D6C3-455B-8D70-FCC81E3C91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3FF4425-3D67-33A9-E82C-87C3090091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FADF15-5FE0-EF13-0848-88D14C72111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2/6/2025</a:t>
            </a:fld>
            <a:endParaRPr lang="en-US"/>
          </a:p>
        </p:txBody>
      </p:sp>
      <p:sp>
        <p:nvSpPr>
          <p:cNvPr id="5" name="Footer Placeholder 4">
            <a:extLst>
              <a:ext uri="{FF2B5EF4-FFF2-40B4-BE49-F238E27FC236}">
                <a16:creationId xmlns:a16="http://schemas.microsoft.com/office/drawing/2014/main" xmlns="" id="{B66CE56F-9149-6322-92E9-A936AA191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CD95FD-F5FE-55DF-A9EF-922A7E62EE70}"/>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557735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8C639CA-7306-C1A4-E0A2-3D6A1DD43354}"/>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550FF9-71AF-517E-5B87-7C1534B8D9F5}"/>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44D47D3-314B-A128-A2C2-EB706970F583}"/>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0009509-9046-DFF7-DBE4-94D39CCBEBE9}"/>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6" name="Chỗ dành sẵn cho Chân trang 5">
            <a:extLst>
              <a:ext uri="{FF2B5EF4-FFF2-40B4-BE49-F238E27FC236}">
                <a16:creationId xmlns:a16="http://schemas.microsoft.com/office/drawing/2014/main" xmlns=""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B151C40-9D78-878E-DCF2-C4C60019D65B}"/>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8" name="Chỗ dành sẵn cho Chân trang 7">
            <a:extLst>
              <a:ext uri="{FF2B5EF4-FFF2-40B4-BE49-F238E27FC236}">
                <a16:creationId xmlns:a16="http://schemas.microsoft.com/office/drawing/2014/main" xmlns=""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01568A-3D65-3764-DBE3-800EDA6A59EA}"/>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4" name="Chỗ dành sẵn cho Chân trang 3">
            <a:extLst>
              <a:ext uri="{FF2B5EF4-FFF2-40B4-BE49-F238E27FC236}">
                <a16:creationId xmlns:a16="http://schemas.microsoft.com/office/drawing/2014/main" xmlns=""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FC71415-47CB-3C9D-4F8D-4C6EDE7998EB}"/>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3" name="Chỗ dành sẵn cho Chân trang 2">
            <a:extLst>
              <a:ext uri="{FF2B5EF4-FFF2-40B4-BE49-F238E27FC236}">
                <a16:creationId xmlns:a16="http://schemas.microsoft.com/office/drawing/2014/main" xmlns=""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ED8A64-98BB-3460-36F1-2B9608FC4F8A}"/>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6" name="Chỗ dành sẵn cho Chân trang 5">
            <a:extLst>
              <a:ext uri="{FF2B5EF4-FFF2-40B4-BE49-F238E27FC236}">
                <a16:creationId xmlns:a16="http://schemas.microsoft.com/office/drawing/2014/main" xmlns=""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8E3CA5-42A1-6CA6-C021-181884480D54}"/>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6" name="Chỗ dành sẵn cho Chân trang 5">
            <a:extLst>
              <a:ext uri="{FF2B5EF4-FFF2-40B4-BE49-F238E27FC236}">
                <a16:creationId xmlns:a16="http://schemas.microsoft.com/office/drawing/2014/main" xmlns=""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2630F-BFE6-558C-A158-4C72752FDE76}"/>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36D1B9-37A7-F196-2070-11ED5721610C}"/>
              </a:ext>
            </a:extLst>
          </p:cNvPr>
          <p:cNvSpPr>
            <a:spLocks noGrp="1"/>
          </p:cNvSpPr>
          <p:nvPr>
            <p:ph type="dt" sz="half" idx="10"/>
          </p:nvPr>
        </p:nvSpPr>
        <p:spPr/>
        <p:txBody>
          <a:body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xmlns=""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656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xmlns=""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56447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66C9EC1-8159-B240-282E-EE4E1750E04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544425" y="180975"/>
            <a:ext cx="1295400" cy="1295400"/>
          </a:xfrm>
          <a:prstGeom prst="rect">
            <a:avLst/>
          </a:prstGeom>
        </p:spPr>
      </p:pic>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9344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4785061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2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646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0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2/6/2025</a:t>
            </a:fld>
            <a:endParaRPr lang="en-US"/>
          </a:p>
        </p:txBody>
      </p:sp>
      <p:sp>
        <p:nvSpPr>
          <p:cNvPr id="5" name="Chỗ dành sẵn cho Chân trang 4">
            <a:extLst>
              <a:ext uri="{FF2B5EF4-FFF2-40B4-BE49-F238E27FC236}">
                <a16:creationId xmlns:a16="http://schemas.microsoft.com/office/drawing/2014/main" xmlns=""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8.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microsoft.com/office/2007/relationships/hdphoto" Target="../media/hdphoto6.wdp"/><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xmlns="" id="{4307917F-C0DB-9129-8721-C27E638A5F82}"/>
              </a:ext>
            </a:extLst>
          </p:cNvPr>
          <p:cNvPicPr>
            <a:picLocks noChangeAspect="1"/>
          </p:cNvPicPr>
          <p:nvPr/>
        </p:nvPicPr>
        <p:blipFill>
          <a:blip r:embed="rId4"/>
          <a:stretch>
            <a:fillRect/>
          </a:stretch>
        </p:blipFill>
        <p:spPr>
          <a:xfrm>
            <a:off x="1859880" y="1657868"/>
            <a:ext cx="8596105" cy="1176630"/>
          </a:xfrm>
          <a:prstGeom prst="rect">
            <a:avLst/>
          </a:prstGeom>
        </p:spPr>
      </p:pic>
      <p:pic>
        <p:nvPicPr>
          <p:cNvPr id="9" name="Picture 8">
            <a:extLst>
              <a:ext uri="{FF2B5EF4-FFF2-40B4-BE49-F238E27FC236}">
                <a16:creationId xmlns:a16="http://schemas.microsoft.com/office/drawing/2014/main" xmlns="" id="{2207D3AE-7998-2720-9691-EF4AFB93F77A}"/>
              </a:ext>
            </a:extLst>
          </p:cNvPr>
          <p:cNvPicPr>
            <a:picLocks noChangeAspect="1"/>
          </p:cNvPicPr>
          <p:nvPr/>
        </p:nvPicPr>
        <p:blipFill>
          <a:blip r:embed="rId5"/>
          <a:stretch>
            <a:fillRect/>
          </a:stretch>
        </p:blipFill>
        <p:spPr>
          <a:xfrm>
            <a:off x="1736015" y="2468560"/>
            <a:ext cx="9266723" cy="3359187"/>
          </a:xfrm>
          <a:prstGeom prst="rect">
            <a:avLst/>
          </a:prstGeom>
        </p:spPr>
      </p:pic>
      <p:pic>
        <p:nvPicPr>
          <p:cNvPr id="22" name="Picture 21">
            <a:extLst>
              <a:ext uri="{FF2B5EF4-FFF2-40B4-BE49-F238E27FC236}">
                <a16:creationId xmlns:a16="http://schemas.microsoft.com/office/drawing/2014/main" xmlns="" id="{53BF97D6-84C0-C38C-4784-7F76236CBBB0}"/>
              </a:ext>
            </a:extLst>
          </p:cNvPr>
          <p:cNvPicPr>
            <a:picLocks noChangeAspect="1"/>
          </p:cNvPicPr>
          <p:nvPr/>
        </p:nvPicPr>
        <p:blipFill>
          <a:blip r:embed="rId6"/>
          <a:stretch>
            <a:fillRect/>
          </a:stretch>
        </p:blipFill>
        <p:spPr>
          <a:xfrm>
            <a:off x="-85853" y="-1435196"/>
            <a:ext cx="2487384" cy="4730906"/>
          </a:xfrm>
          <a:prstGeom prst="rect">
            <a:avLst/>
          </a:prstGeom>
        </p:spPr>
      </p:pic>
      <p:sp>
        <p:nvSpPr>
          <p:cNvPr id="8" name="Rectangle: Rounded Corners 7">
            <a:extLst>
              <a:ext uri="{FF2B5EF4-FFF2-40B4-BE49-F238E27FC236}">
                <a16:creationId xmlns:a16="http://schemas.microsoft.com/office/drawing/2014/main" xmlns="" id="{E2CAE41E-8070-4D20-BC9D-A2218462534F}"/>
              </a:ext>
            </a:extLst>
          </p:cNvPr>
          <p:cNvSpPr/>
          <p:nvPr/>
        </p:nvSpPr>
        <p:spPr>
          <a:xfrm>
            <a:off x="2803855" y="42082"/>
            <a:ext cx="6584290" cy="1776350"/>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Tiểu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Hòa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Nghĩa</a:t>
            </a:r>
            <a:endParaRPr lang="en-US" sz="3600" b="1" dirty="0">
              <a:solidFill>
                <a:srgbClr val="002060"/>
              </a:solidFill>
              <a:latin typeface="Calibri" panose="020F0502020204030204" pitchFamily="34" charset="0"/>
              <a:cs typeface="Calibri" panose="020F0502020204030204" pitchFamily="34" charset="0"/>
            </a:endParaRPr>
          </a:p>
          <a:p>
            <a:pPr lvl="0" algn="ctr"/>
            <a:r>
              <a:rPr lang="en-US" sz="3600" b="1" dirty="0">
                <a:solidFill>
                  <a:srgbClr val="002060"/>
                </a:solidFill>
                <a:latin typeface="Calibri" panose="020F0502020204030204" pitchFamily="34" charset="0"/>
                <a:cs typeface="Calibri" panose="020F0502020204030204" pitchFamily="34" charset="0"/>
              </a:rPr>
              <a:t>GV: </a:t>
            </a:r>
            <a:r>
              <a:rPr lang="en-US" sz="3600" b="1" dirty="0" err="1">
                <a:solidFill>
                  <a:srgbClr val="002060"/>
                </a:solidFill>
                <a:latin typeface="Calibri" panose="020F0502020204030204" pitchFamily="34" charset="0"/>
                <a:cs typeface="Calibri" panose="020F0502020204030204" pitchFamily="34" charset="0"/>
              </a:rPr>
              <a:t>Nguyễn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Thị</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Đoài</a:t>
            </a:r>
            <a:r>
              <a:rPr lang="en-US" sz="3600" b="1" dirty="0">
                <a:solidFill>
                  <a:srgbClr val="002060"/>
                </a:solidFill>
                <a:latin typeface="Calibri" panose="020F0502020204030204" pitchFamily="34" charset="0"/>
                <a:cs typeface="Calibri" panose="020F0502020204030204" pitchFamily="34" charset="0"/>
              </a:rPr>
              <a:t>  </a:t>
            </a:r>
          </a:p>
          <a:p>
            <a:pPr lvl="0" algn="ctr"/>
            <a:r>
              <a:rPr lang="en-US" sz="3600" b="1" dirty="0" err="1">
                <a:solidFill>
                  <a:srgbClr val="002060"/>
                </a:solidFill>
                <a:latin typeface="Calibri" panose="020F0502020204030204" pitchFamily="34" charset="0"/>
                <a:cs typeface="Calibri" panose="020F0502020204030204" pitchFamily="34" charset="0"/>
              </a:rPr>
              <a:t>Lớp</a:t>
            </a:r>
            <a:r>
              <a:rPr lang="en-US" sz="3600" b="1" dirty="0">
                <a:solidFill>
                  <a:srgbClr val="002060"/>
                </a:solidFill>
                <a:latin typeface="Calibri" panose="020F0502020204030204" pitchFamily="34" charset="0"/>
                <a:cs typeface="Calibri" panose="020F0502020204030204" pitchFamily="34" charset="0"/>
              </a:rPr>
              <a:t> 4G</a:t>
            </a:r>
          </a:p>
        </p:txBody>
      </p:sp>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xmlns="" id="{A480338F-8844-C50C-2857-7F3A1F816B79}"/>
              </a:ext>
            </a:extLst>
          </p:cNvPr>
          <p:cNvSpPr/>
          <p:nvPr/>
        </p:nvSpPr>
        <p:spPr>
          <a:xfrm>
            <a:off x="1333500" y="230998"/>
            <a:ext cx="9391649" cy="921527"/>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món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đồ</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nơi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xmlns="" id="{EEF56B63-2D6C-14C5-3775-6DE78FF28746}"/>
              </a:ext>
            </a:extLst>
          </p:cNvPr>
          <p:cNvGraphicFramePr>
            <a:graphicFrameLocks noGrp="1"/>
          </p:cNvGraphicFramePr>
          <p:nvPr>
            <p:extLst>
              <p:ext uri="{D42A27DB-BD31-4B8C-83A1-F6EECF244321}">
                <p14:modId xmlns:p14="http://schemas.microsoft.com/office/powerpoint/2010/main" val="1955536184"/>
              </p:ext>
            </p:extLst>
          </p:nvPr>
        </p:nvGraphicFramePr>
        <p:xfrm>
          <a:off x="1266824" y="1743075"/>
          <a:ext cx="9858376" cy="3155315"/>
        </p:xfrm>
        <a:graphic>
          <a:graphicData uri="http://schemas.openxmlformats.org/drawingml/2006/table">
            <a:tbl>
              <a:tblPr/>
              <a:tblGrid>
                <a:gridCol w="2464594">
                  <a:extLst>
                    <a:ext uri="{9D8B030D-6E8A-4147-A177-3AD203B41FA5}">
                      <a16:colId xmlns:a16="http://schemas.microsoft.com/office/drawing/2014/main" xmlns="" val="2866012300"/>
                    </a:ext>
                  </a:extLst>
                </a:gridCol>
                <a:gridCol w="3002757">
                  <a:extLst>
                    <a:ext uri="{9D8B030D-6E8A-4147-A177-3AD203B41FA5}">
                      <a16:colId xmlns:a16="http://schemas.microsoft.com/office/drawing/2014/main" xmlns="" val="2506576344"/>
                    </a:ext>
                  </a:extLst>
                </a:gridCol>
                <a:gridCol w="2847975">
                  <a:extLst>
                    <a:ext uri="{9D8B030D-6E8A-4147-A177-3AD203B41FA5}">
                      <a16:colId xmlns:a16="http://schemas.microsoft.com/office/drawing/2014/main" xmlns="" val="2284217419"/>
                    </a:ext>
                  </a:extLst>
                </a:gridCol>
                <a:gridCol w="1543050">
                  <a:extLst>
                    <a:ext uri="{9D8B030D-6E8A-4147-A177-3AD203B41FA5}">
                      <a16:colId xmlns:a16="http://schemas.microsoft.com/office/drawing/2014/main" xmlns="" val="1050693315"/>
                    </a:ext>
                  </a:extLst>
                </a:gridCol>
              </a:tblGrid>
              <a:tr h="1133475">
                <a:tc>
                  <a:txBody>
                    <a:bodyPr/>
                    <a:lstStyle/>
                    <a:p>
                      <a:pPr algn="ctr" fontAlgn="t"/>
                      <a:r>
                        <a:rPr lang="pt-BR" sz="2800" b="1" dirty="0">
                          <a:effectLst/>
                          <a:latin typeface="Cambria" panose="02040503050406030204" pitchFamily="18" charset="0"/>
                          <a:ea typeface="Cambria" panose="02040503050406030204" pitchFamily="18" charset="0"/>
                        </a:rPr>
                        <a:t>Món đồ em cần mua</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cửa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chợ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713034446"/>
                  </a:ext>
                </a:extLst>
              </a:tr>
              <a:tr h="1195970">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xmlns="" val="289888690"/>
                  </a:ext>
                </a:extLst>
              </a:tr>
              <a:tr h="825870">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xmlns="" val="194324375"/>
                  </a:ext>
                </a:extLst>
              </a:tr>
            </a:tbl>
          </a:graphicData>
        </a:graphic>
      </p:graphicFrame>
    </p:spTree>
    <p:extLst>
      <p:ext uri="{BB962C8B-B14F-4D97-AF65-F5344CB8AC3E}">
        <p14:creationId xmlns:p14="http://schemas.microsoft.com/office/powerpoint/2010/main" val="2376880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xmlns=""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4C096B8-3036-A304-D5FA-FC260AFD470B}"/>
              </a:ext>
            </a:extLst>
          </p:cNvPr>
          <p:cNvSpPr txBox="1"/>
          <p:nvPr/>
        </p:nvSpPr>
        <p:spPr>
          <a:xfrm>
            <a:off x="3914774" y="609600"/>
            <a:ext cx="6867526" cy="2893100"/>
          </a:xfrm>
          <a:prstGeom prst="rect">
            <a:avLst/>
          </a:prstGeom>
          <a:noFill/>
        </p:spPr>
        <p:txBody>
          <a:bodyPr wrap="square" rtlCol="0">
            <a:spAutoFit/>
          </a:bodyPr>
          <a:lstStyle/>
          <a:p>
            <a:pPr algn="just"/>
            <a:r>
              <a:rPr lang="vi-VN" sz="2600" b="1" dirty="0">
                <a:solidFill>
                  <a:srgbClr val="9D1341"/>
                </a:solidFill>
                <a:effectLst/>
                <a:latin typeface="Cambria" panose="02040503050406030204" pitchFamily="18" charset="0"/>
                <a:ea typeface="Cambria" panose="02040503050406030204" pitchFamily="18" charset="0"/>
              </a:rPr>
              <a:t>Để có thể sử dụng tiền tiết kiệm một cách thông minh nhất, mỗi chúng ta cần xem món đồ mình muốn mua có thực sự cần thiết không, chỉ đưa ra quyết định khi đã tìm hiểu giá của món đồ đó và đánh giá đư</a:t>
            </a:r>
            <a:r>
              <a:rPr lang="en-US" sz="2600" b="1" dirty="0" err="1">
                <a:solidFill>
                  <a:srgbClr val="9D1341"/>
                </a:solidFill>
                <a:effectLst/>
                <a:latin typeface="Cambria" panose="02040503050406030204" pitchFamily="18" charset="0"/>
                <a:ea typeface="Cambria" panose="02040503050406030204" pitchFamily="18" charset="0"/>
              </a:rPr>
              <a:t>ợc</a:t>
            </a:r>
            <a:r>
              <a:rPr lang="vi-VN" sz="2600" b="1" dirty="0">
                <a:solidFill>
                  <a:srgbClr val="9D1341"/>
                </a:solidFill>
                <a:effectLst/>
                <a:latin typeface="Cambria" panose="02040503050406030204" pitchFamily="18" charset="0"/>
                <a:ea typeface="Cambria" panose="02040503050406030204" pitchFamily="18" charset="0"/>
              </a:rPr>
              <a:t> xem món đồ đó có phù hợp với tài chính cá nhân của mình không.</a:t>
            </a:r>
            <a:endParaRPr lang="en-US" sz="2600" dirty="0">
              <a:solidFill>
                <a:srgbClr val="9D1341"/>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37352D44-95AA-C644-3762-2C429A6D759A}"/>
              </a:ext>
            </a:extLst>
          </p:cNvPr>
          <p:cNvPicPr>
            <a:picLocks noChangeAspect="1"/>
          </p:cNvPicPr>
          <p:nvPr/>
        </p:nvPicPr>
        <p:blipFill>
          <a:blip r:embed="rId4"/>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515FDFF-1474-011B-BFAD-57C846A0C66E}"/>
              </a:ext>
            </a:extLst>
          </p:cNvPr>
          <p:cNvPicPr>
            <a:picLocks noChangeAspect="1"/>
          </p:cNvPicPr>
          <p:nvPr/>
        </p:nvPicPr>
        <p:blipFill>
          <a:blip r:embed="rId3"/>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xmlns=""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xmlns="" id="{BB958C8F-5128-07E2-8714-0413DA2EB97D}"/>
                </a:ext>
              </a:extLst>
            </p:cNvPr>
            <p:cNvPicPr>
              <a:picLocks noChangeAspect="1"/>
            </p:cNvPicPr>
            <p:nvPr/>
          </p:nvPicPr>
          <p:blipFill>
            <a:blip r:embed="rId4"/>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xmlns=""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8C30B1-CB3A-4A4D-AFA7-D1A9A1916932}"/>
              </a:ext>
            </a:extLst>
          </p:cNvPr>
          <p:cNvPicPr>
            <a:picLocks noChangeAspect="1"/>
          </p:cNvPicPr>
          <p:nvPr/>
        </p:nvPicPr>
        <p:blipFill>
          <a:blip r:embed="rId3"/>
          <a:stretch>
            <a:fillRect/>
          </a:stretch>
        </p:blipFill>
        <p:spPr>
          <a:xfrm>
            <a:off x="-645403" y="391401"/>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 id="{5B34948E-59F2-FA50-1F03-237615B7B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sp>
        <p:nvSpPr>
          <p:cNvPr id="2" name="TextBox 1">
            <a:extLst>
              <a:ext uri="{FF2B5EF4-FFF2-40B4-BE49-F238E27FC236}">
                <a16:creationId xmlns:a16="http://schemas.microsoft.com/office/drawing/2014/main" xmlns=""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xmlns=""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xmlns=""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 id="{5B34948E-59F2-FA50-1F03-237615B7B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sp>
        <p:nvSpPr>
          <p:cNvPr id="2" name="TextBox 1">
            <a:extLst>
              <a:ext uri="{FF2B5EF4-FFF2-40B4-BE49-F238E27FC236}">
                <a16:creationId xmlns:a16="http://schemas.microsoft.com/office/drawing/2014/main" xmlns=""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3" name="Rectangle: Rounded Corners 2">
            <a:extLst>
              <a:ext uri="{FF2B5EF4-FFF2-40B4-BE49-F238E27FC236}">
                <a16:creationId xmlns:a16="http://schemas.microsoft.com/office/drawing/2014/main" xmlns=""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chế</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xmlns=""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xmlns=""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49606F-3AD0-A51E-1013-3202DE429C20}"/>
              </a:ext>
            </a:extLst>
          </p:cNvPr>
          <p:cNvPicPr>
            <a:picLocks noChangeAspect="1"/>
          </p:cNvPicPr>
          <p:nvPr/>
        </p:nvPicPr>
        <p:blipFill>
          <a:blip r:embed="rId2"/>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 id="{5B34948E-59F2-FA50-1F03-237615B7B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sp>
        <p:nvSpPr>
          <p:cNvPr id="2" name="TextBox 1">
            <a:extLst>
              <a:ext uri="{FF2B5EF4-FFF2-40B4-BE49-F238E27FC236}">
                <a16:creationId xmlns:a16="http://schemas.microsoft.com/office/drawing/2014/main" xmlns=""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xmlns=""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xmlns=""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4278"/>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C5DC7508-1361-C84C-AAD3-6BE152055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D9D72315-3276-8A15-77B8-58507C2240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2BDBEF47-77C8-C223-A4A6-7E869E15B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xmlns=""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xmlns="" id="{BC052604-BB44-77CD-0414-91911252CFFE}"/>
              </a:ext>
            </a:extLst>
          </p:cNvPr>
          <p:cNvPicPr>
            <a:picLocks noChangeAspect="1"/>
          </p:cNvPicPr>
          <p:nvPr/>
        </p:nvPicPr>
        <p:blipFill>
          <a:blip r:embed="rId10"/>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TUẦN 19: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xmlns=""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xmlns=""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xmlns="" id="{57A7B633-C8E4-9F0A-43FF-F2B150FA9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xmlns="" id="{C67D3240-7ADF-D031-6074-4504EDEFFB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xmlns="" id="{45B8B016-47CC-97C1-EFA2-29519D9E3DD3}"/>
              </a:ext>
            </a:extLst>
          </p:cNvPr>
          <p:cNvPicPr>
            <a:picLocks noChangeAspect="1"/>
          </p:cNvPicPr>
          <p:nvPr/>
        </p:nvPicPr>
        <p:blipFill>
          <a:blip r:embed="rId7"/>
          <a:stretch>
            <a:fillRect/>
          </a:stretch>
        </p:blipFill>
        <p:spPr>
          <a:xfrm>
            <a:off x="961800" y="639610"/>
            <a:ext cx="5182049" cy="2054530"/>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xmlns=""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xmlns=""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xmlns=""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xmlns=""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xmlns=""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xmlns=""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xmlns=""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xmlns="" id="{37352D44-95AA-C644-3762-2C429A6D759A}"/>
              </a:ext>
            </a:extLst>
          </p:cNvPr>
          <p:cNvPicPr>
            <a:picLocks noChangeAspect="1"/>
          </p:cNvPicPr>
          <p:nvPr/>
        </p:nvPicPr>
        <p:blipFill>
          <a:blip r:embed="rId4"/>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xmlns=""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xmlns=""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xmlns=""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xmlns=""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xmlns=""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xmlns=""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xmlns=""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xmlns=""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xmlns=""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xmlns="" id="{A0513B81-688F-4A1E-8525-45D328E6D744}"/>
                </a:ext>
              </a:extLst>
            </p:cNvPr>
            <p:cNvSpPr txBox="1"/>
            <p:nvPr/>
          </p:nvSpPr>
          <p:spPr>
            <a:xfrm>
              <a:off x="4686816" y="1823889"/>
              <a:ext cx="513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bóng thì nói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1 thứ cần thiết mà gia đình mình cần mua trong dịp </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T</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ết.</a:t>
              </a: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xmlns=""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xmlns=""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xmlns=""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Bánh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chưng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xmlns=""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1572748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Image Library Stock Photo By Daniellemoraesfalcao Minus - Marcos Para  Etiquetas Png Clipart (#2034028) - PikPng">
            <a:extLst>
              <a:ext uri="{FF2B5EF4-FFF2-40B4-BE49-F238E27FC236}">
                <a16:creationId xmlns:a16="http://schemas.microsoft.com/office/drawing/2014/main" xmlns="" id="{A9AC68F9-E8A6-B3A9-A23C-A21EB09DEF2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B4F6698-3710-5958-D969-B06887782CF3}"/>
              </a:ext>
            </a:extLst>
          </p:cNvPr>
          <p:cNvPicPr>
            <a:picLocks noChangeAspect="1"/>
          </p:cNvPicPr>
          <p:nvPr/>
        </p:nvPicPr>
        <p:blipFill>
          <a:blip r:embed="rId4"/>
          <a:stretch>
            <a:fillRect/>
          </a:stretch>
        </p:blipFill>
        <p:spPr>
          <a:xfrm>
            <a:off x="1234570" y="1692309"/>
            <a:ext cx="5779509" cy="2139881"/>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xmlns=""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libri" panose="020F0502020204030204" pitchFamily="34" charset="0"/>
                <a:cs typeface="Calibri" panose="020F0502020204030204" pitchFamily="34" charset="0"/>
              </a:rPr>
              <a:t>1.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nguồn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kiệm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endParaRPr lang="en-US" sz="36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12CA3315-9428-99DF-841B-1A43E67021AE}"/>
              </a:ext>
            </a:extLst>
          </p:cNvPr>
          <p:cNvSpPr txBox="1"/>
          <p:nvPr/>
        </p:nvSpPr>
        <p:spPr>
          <a:xfrm>
            <a:off x="1238250" y="1019175"/>
            <a:ext cx="9124950"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endParaRPr lang="en-US" sz="36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xmlns="" id="{56DBF804-027F-B140-6730-03273E48C284}"/>
              </a:ext>
            </a:extLst>
          </p:cNvPr>
          <p:cNvPicPr>
            <a:picLocks noChangeAspect="1"/>
          </p:cNvPicPr>
          <p:nvPr/>
        </p:nvPicPr>
        <p:blipFill>
          <a:blip r:embed="rId2"/>
          <a:stretch>
            <a:fillRect/>
          </a:stretch>
        </p:blipFill>
        <p:spPr>
          <a:xfrm>
            <a:off x="847725" y="2233612"/>
            <a:ext cx="2019300" cy="1139927"/>
          </a:xfrm>
          <a:prstGeom prst="rect">
            <a:avLst/>
          </a:prstGeom>
        </p:spPr>
      </p:pic>
      <p:pic>
        <p:nvPicPr>
          <p:cNvPr id="40" name="Picture 39">
            <a:extLst>
              <a:ext uri="{FF2B5EF4-FFF2-40B4-BE49-F238E27FC236}">
                <a16:creationId xmlns:a16="http://schemas.microsoft.com/office/drawing/2014/main" xmlns="" id="{59AA96DB-5FFF-2F7D-F1FD-53EB470A3AA6}"/>
              </a:ext>
            </a:extLst>
          </p:cNvPr>
          <p:cNvPicPr>
            <a:picLocks noChangeAspect="1"/>
          </p:cNvPicPr>
          <p:nvPr/>
        </p:nvPicPr>
        <p:blipFill>
          <a:blip r:embed="rId3"/>
          <a:stretch>
            <a:fillRect/>
          </a:stretch>
        </p:blipFill>
        <p:spPr>
          <a:xfrm>
            <a:off x="3424237" y="2143125"/>
            <a:ext cx="2016233" cy="1314450"/>
          </a:xfrm>
          <a:prstGeom prst="rect">
            <a:avLst/>
          </a:prstGeom>
        </p:spPr>
      </p:pic>
      <p:pic>
        <p:nvPicPr>
          <p:cNvPr id="42" name="Picture 41">
            <a:extLst>
              <a:ext uri="{FF2B5EF4-FFF2-40B4-BE49-F238E27FC236}">
                <a16:creationId xmlns:a16="http://schemas.microsoft.com/office/drawing/2014/main" xmlns="" id="{1F76D864-E4D1-ECBE-3CB3-9DD30A1D10D7}"/>
              </a:ext>
            </a:extLst>
          </p:cNvPr>
          <p:cNvPicPr>
            <a:picLocks noChangeAspect="1"/>
          </p:cNvPicPr>
          <p:nvPr/>
        </p:nvPicPr>
        <p:blipFill>
          <a:blip r:embed="rId4"/>
          <a:stretch>
            <a:fillRect/>
          </a:stretch>
        </p:blipFill>
        <p:spPr>
          <a:xfrm>
            <a:off x="5872162" y="2114549"/>
            <a:ext cx="2026650" cy="1285875"/>
          </a:xfrm>
          <a:prstGeom prst="rect">
            <a:avLst/>
          </a:prstGeom>
        </p:spPr>
      </p:pic>
      <p:pic>
        <p:nvPicPr>
          <p:cNvPr id="44" name="Picture 43">
            <a:extLst>
              <a:ext uri="{FF2B5EF4-FFF2-40B4-BE49-F238E27FC236}">
                <a16:creationId xmlns:a16="http://schemas.microsoft.com/office/drawing/2014/main" xmlns="" id="{E7B7545D-11A9-A910-A328-27E5CC86EE9A}"/>
              </a:ext>
            </a:extLst>
          </p:cNvPr>
          <p:cNvPicPr>
            <a:picLocks noChangeAspect="1"/>
          </p:cNvPicPr>
          <p:nvPr/>
        </p:nvPicPr>
        <p:blipFill>
          <a:blip r:embed="rId5"/>
          <a:stretch>
            <a:fillRect/>
          </a:stretch>
        </p:blipFill>
        <p:spPr>
          <a:xfrm>
            <a:off x="8729662" y="2252662"/>
            <a:ext cx="1633538" cy="1056995"/>
          </a:xfrm>
          <a:prstGeom prst="rect">
            <a:avLst/>
          </a:prstGeom>
        </p:spPr>
      </p:pic>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55990" y="276226"/>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076F8D93-F9F0-83B4-5A35-2A22CB19D372}"/>
              </a:ext>
            </a:extLst>
          </p:cNvPr>
          <p:cNvGrpSpPr/>
          <p:nvPr/>
        </p:nvGrpSpPr>
        <p:grpSpPr>
          <a:xfrm>
            <a:off x="3824125" y="1152584"/>
            <a:ext cx="4110199"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xmlns="" id="{7BC7FC8F-B73B-DD8E-B669-33E9F3FB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1681DCA-075B-95F9-708F-9F5C66542217}"/>
                </a:ext>
              </a:extLst>
            </p:cNvPr>
            <p:cNvSpPr txBox="1"/>
            <p:nvPr/>
          </p:nvSpPr>
          <p:spPr>
            <a:xfrm>
              <a:off x="1625226" y="2539546"/>
              <a:ext cx="2061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Tiền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tiết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9" name="Straight Connector 8">
            <a:extLst>
              <a:ext uri="{FF2B5EF4-FFF2-40B4-BE49-F238E27FC236}">
                <a16:creationId xmlns:a16="http://schemas.microsoft.com/office/drawing/2014/main" xmlns="" id="{29C06A56-B981-6189-AA28-B968E73ABC17}"/>
              </a:ext>
            </a:extLst>
          </p:cNvPr>
          <p:cNvCxnSpPr>
            <a:cxnSpLocks/>
          </p:cNvCxnSpPr>
          <p:nvPr/>
        </p:nvCxnSpPr>
        <p:spPr>
          <a:xfrm flipH="1">
            <a:off x="2819400" y="2514600"/>
            <a:ext cx="3009900"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58E3F4EC-7542-3D59-8D47-8247E370FD3B}"/>
              </a:ext>
            </a:extLst>
          </p:cNvPr>
          <p:cNvSpPr/>
          <p:nvPr/>
        </p:nvSpPr>
        <p:spPr>
          <a:xfrm>
            <a:off x="1600201" y="333375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dùng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học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tập</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28FEE2A3-245A-F1FF-F806-412F3DA3D067}"/>
              </a:ext>
            </a:extLst>
          </p:cNvPr>
          <p:cNvCxnSpPr>
            <a:cxnSpLocks/>
            <a:endCxn id="13" idx="0"/>
          </p:cNvCxnSpPr>
          <p:nvPr/>
        </p:nvCxnSpPr>
        <p:spPr>
          <a:xfrm flipH="1">
            <a:off x="5124451" y="2486025"/>
            <a:ext cx="1000124" cy="9048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E57B18EB-40BA-8197-50A1-4D35C5793175}"/>
              </a:ext>
            </a:extLst>
          </p:cNvPr>
          <p:cNvSpPr/>
          <p:nvPr/>
        </p:nvSpPr>
        <p:spPr>
          <a:xfrm>
            <a:off x="4276726" y="339090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chơi</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6" name="Straight Connector 15">
            <a:extLst>
              <a:ext uri="{FF2B5EF4-FFF2-40B4-BE49-F238E27FC236}">
                <a16:creationId xmlns:a16="http://schemas.microsoft.com/office/drawing/2014/main" xmlns="" id="{85FEDDE1-03B7-B433-39DC-F4148B43B94C}"/>
              </a:ext>
            </a:extLst>
          </p:cNvPr>
          <p:cNvCxnSpPr>
            <a:cxnSpLocks/>
          </p:cNvCxnSpPr>
          <p:nvPr/>
        </p:nvCxnSpPr>
        <p:spPr>
          <a:xfrm>
            <a:off x="6400800" y="2533650"/>
            <a:ext cx="942975" cy="84772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788F4E8A-D8D7-64FA-7813-B57586E8D59D}"/>
              </a:ext>
            </a:extLst>
          </p:cNvPr>
          <p:cNvSpPr/>
          <p:nvPr/>
        </p:nvSpPr>
        <p:spPr>
          <a:xfrm>
            <a:off x="6496051" y="3400426"/>
            <a:ext cx="2705100"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quà</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tặng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sinh</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nhật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người</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thân</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xmlns="" id="{B3286C1D-9714-BDB8-6B4C-E43055C575AF}"/>
              </a:ext>
            </a:extLst>
          </p:cNvPr>
          <p:cNvCxnSpPr>
            <a:cxnSpLocks/>
          </p:cNvCxnSpPr>
          <p:nvPr/>
        </p:nvCxnSpPr>
        <p:spPr>
          <a:xfrm>
            <a:off x="6772275" y="2590800"/>
            <a:ext cx="3562349"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446EE937-7EB5-0B78-7D24-466978AAAF77}"/>
              </a:ext>
            </a:extLst>
          </p:cNvPr>
          <p:cNvSpPr/>
          <p:nvPr/>
        </p:nvSpPr>
        <p:spPr>
          <a:xfrm>
            <a:off x="9486900" y="3467101"/>
            <a:ext cx="2143125"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Việc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đột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xuất</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xmlns="" id="{EFB305FC-38CF-98C4-ADBA-C927A80520EA}"/>
              </a:ext>
            </a:extLst>
          </p:cNvPr>
          <p:cNvSpPr txBox="1"/>
          <p:nvPr/>
        </p:nvSpPr>
        <p:spPr>
          <a:xfrm>
            <a:off x="819150" y="1181100"/>
            <a:ext cx="1866900"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rPr>
              <a:t>Ví</a:t>
            </a:r>
            <a:r>
              <a:rPr lang="en-US" sz="3200" b="1" u="sng" dirty="0">
                <a:latin typeface="Cambria" panose="02040503050406030204" pitchFamily="18" charset="0"/>
                <a:ea typeface="Cambria" panose="02040503050406030204" pitchFamily="18" charset="0"/>
              </a:rPr>
              <a:t> </a:t>
            </a:r>
            <a:r>
              <a:rPr lang="en-US" sz="3200" b="1" u="sng" dirty="0" err="1">
                <a:latin typeface="Cambria" panose="02040503050406030204" pitchFamily="18" charset="0"/>
                <a:ea typeface="Cambria" panose="02040503050406030204" pitchFamily="18" charset="0"/>
              </a:rPr>
              <a:t>dụ</a:t>
            </a:r>
            <a:r>
              <a:rPr lang="en-US" sz="3200" b="1" u="sng"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xmlns="" id="{D9BA7226-BFAB-F302-6496-A2B82BED1ED4}"/>
              </a:ext>
            </a:extLst>
          </p:cNvPr>
          <p:cNvSpPr txBox="1"/>
          <p:nvPr/>
        </p:nvSpPr>
        <p:spPr>
          <a:xfrm>
            <a:off x="523875" y="428625"/>
            <a:ext cx="9486900" cy="584775"/>
          </a:xfrm>
          <a:prstGeom prst="rect">
            <a:avLst/>
          </a:prstGeom>
          <a:noFill/>
        </p:spPr>
        <p:txBody>
          <a:bodyPr wrap="square" rtlCol="0">
            <a:spAutoFit/>
          </a:bodyPr>
          <a:lstStyle/>
          <a:p>
            <a:pPr algn="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222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xmlns=""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xmlns=""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xmlns="" id="{CEB7895A-59C0-C91F-E4DA-6540D8EAD65D}"/>
              </a:ext>
            </a:extLst>
          </p:cNvPr>
          <p:cNvSpPr/>
          <p:nvPr/>
        </p:nvSpPr>
        <p:spPr>
          <a:xfrm>
            <a:off x="2228850" y="401609"/>
            <a:ext cx="7658099"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Chia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sẻ</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sơ</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trước</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lớp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xmlns=""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A2E734FE-E1BA-1021-3372-2CDD778A1DCE}"/>
              </a:ext>
            </a:extLst>
          </p:cNvPr>
          <p:cNvSpPr txBox="1"/>
          <p:nvPr/>
        </p:nvSpPr>
        <p:spPr>
          <a:xfrm>
            <a:off x="1019175" y="1019175"/>
            <a:ext cx="9972675"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gợi</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xmlns="" id="{7C8EEF10-DAEE-5F5E-5B5A-CBD2AE4B5F55}"/>
              </a:ext>
            </a:extLst>
          </p:cNvPr>
          <p:cNvSpPr/>
          <p:nvPr/>
        </p:nvSpPr>
        <p:spPr>
          <a:xfrm>
            <a:off x="4324350" y="3057525"/>
            <a:ext cx="3695700" cy="10001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có</a:t>
            </a:r>
            <a:endParaRPr lang="en-US" sz="36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09520F97-A499-F39A-2692-8E11132DB552}"/>
              </a:ext>
            </a:extLst>
          </p:cNvPr>
          <p:cNvSpPr/>
          <p:nvPr/>
        </p:nvSpPr>
        <p:spPr>
          <a:xfrm>
            <a:off x="1562100" y="21336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ABB11A82-4899-1EB6-AC61-0F316C928F3C}"/>
              </a:ext>
            </a:extLst>
          </p:cNvPr>
          <p:cNvSpPr/>
          <p:nvPr/>
        </p:nvSpPr>
        <p:spPr>
          <a:xfrm>
            <a:off x="8124825" y="1981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6C133EF5-5D18-A8DC-62BF-1F09DEAE9C89}"/>
              </a:ext>
            </a:extLst>
          </p:cNvPr>
          <p:cNvSpPr/>
          <p:nvPr/>
        </p:nvSpPr>
        <p:spPr>
          <a:xfrm>
            <a:off x="82296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2FFDACE3-394D-512F-1E44-384607A34204}"/>
              </a:ext>
            </a:extLst>
          </p:cNvPr>
          <p:cNvSpPr/>
          <p:nvPr/>
        </p:nvSpPr>
        <p:spPr>
          <a:xfrm>
            <a:off x="16383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3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xmlns=""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6" name="Speech Bubble: Rectangle with Corners Rounded 4">
            <a:extLst>
              <a:ext uri="{FF2B5EF4-FFF2-40B4-BE49-F238E27FC236}">
                <a16:creationId xmlns:a16="http://schemas.microsoft.com/office/drawing/2014/main" xmlns="" id="{D3887661-1BBB-7D1C-27FD-25435AECCC3A}"/>
              </a:ext>
            </a:extLst>
          </p:cNvPr>
          <p:cNvSpPr/>
          <p:nvPr/>
        </p:nvSpPr>
        <p:spPr>
          <a:xfrm flipH="1">
            <a:off x="1562731" y="857250"/>
            <a:ext cx="7781293" cy="857250"/>
          </a:xfrm>
          <a:prstGeom prst="wedgeRoundRectCallout">
            <a:avLst>
              <a:gd name="adj1" fmla="val 32344"/>
              <a:gd name="adj2" fmla="val 108060"/>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sao</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em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món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đồ</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đó</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4">
            <a:extLst>
              <a:ext uri="{FF2B5EF4-FFF2-40B4-BE49-F238E27FC236}">
                <a16:creationId xmlns:a16="http://schemas.microsoft.com/office/drawing/2014/main" xmlns="" id="{6D83AF44-5A2F-5E98-6873-6F48F69ADFDC}"/>
              </a:ext>
            </a:extLst>
          </p:cNvPr>
          <p:cNvSpPr/>
          <p:nvPr/>
        </p:nvSpPr>
        <p:spPr>
          <a:xfrm flipH="1">
            <a:off x="4563108" y="2009775"/>
            <a:ext cx="7457442" cy="1143000"/>
          </a:xfrm>
          <a:prstGeom prst="wedgeRoundRectCallout">
            <a:avLst>
              <a:gd name="adj1" fmla="val 57506"/>
              <a:gd name="adj2" fmla="val 313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biết giá tiền của món đồ đó chưa? Em sẽ tìm hiểu giá tiền của món đồ đó ở đâu? </a:t>
            </a:r>
          </a:p>
        </p:txBody>
      </p:sp>
      <p:sp>
        <p:nvSpPr>
          <p:cNvPr id="10" name="Speech Bubble: Rectangle with Corners Rounded 4">
            <a:extLst>
              <a:ext uri="{FF2B5EF4-FFF2-40B4-BE49-F238E27FC236}">
                <a16:creationId xmlns:a16="http://schemas.microsoft.com/office/drawing/2014/main" xmlns="" id="{960AC867-004F-A998-E334-773AB39AAFB8}"/>
              </a:ext>
            </a:extLst>
          </p:cNvPr>
          <p:cNvSpPr/>
          <p:nvPr/>
        </p:nvSpPr>
        <p:spPr>
          <a:xfrm flipH="1">
            <a:off x="5534658" y="3571875"/>
            <a:ext cx="6543042" cy="135255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Nếu chưa tìm hiểu, em hãy cùng người thân khảo sát giá tiền của món đồ ở các cửa hàng gần nhà hoặc gần trường học.</a:t>
            </a: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99FF"/>
          </a:solidFill>
          <a:prstDash val="lgDashDot"/>
        </a:ln>
      </a:spPr>
      <a:bodyPr rtlCol="0" anchor="ctr"/>
      <a:lstStyle>
        <a:defPPr algn="ctr">
          <a:defRPr sz="320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712</Words>
  <Application>Microsoft Office PowerPoint</Application>
  <PresentationFormat>Widescreen</PresentationFormat>
  <Paragraphs>70</Paragraphs>
  <Slides>26</Slides>
  <Notes>3</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26</vt:i4>
      </vt:variant>
    </vt:vector>
  </HeadingPairs>
  <TitlesOfParts>
    <vt:vector size="43" baseType="lpstr">
      <vt:lpstr>等线</vt:lpstr>
      <vt:lpstr>等线 Light</vt:lpstr>
      <vt:lpstr>宋体</vt:lpstr>
      <vt:lpstr>字魂59号-创粗黑</vt:lpstr>
      <vt:lpstr>Arial</vt:lpstr>
      <vt:lpstr>Calibri</vt:lpstr>
      <vt:lpstr>Calibri Light</vt:lpstr>
      <vt:lpstr>Cambria</vt:lpstr>
      <vt:lpstr>Times New Roman</vt:lpstr>
      <vt:lpstr>Office 主题​​</vt:lpstr>
      <vt:lpstr>1_Office 主题​​</vt:lpstr>
      <vt:lpstr>1_Office Theme</vt:lpstr>
      <vt:lpstr>2_Office 主题​​</vt:lpstr>
      <vt:lpstr>千图网海量PPT模板www.58pic.com</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2023-10-29T11:45:59Z</dcterms:created>
  <dcterms:modified xsi:type="dcterms:W3CDTF">2025-02-06T13:01:14Z</dcterms:modified>
</cp:coreProperties>
</file>