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12"/>
  </p:notesMasterIdLst>
  <p:sldIdLst>
    <p:sldId id="257" r:id="rId3"/>
    <p:sldId id="11548" r:id="rId4"/>
    <p:sldId id="2007577343" r:id="rId5"/>
    <p:sldId id="2007577340" r:id="rId6"/>
    <p:sldId id="2007577344" r:id="rId7"/>
    <p:sldId id="2007577345" r:id="rId8"/>
    <p:sldId id="2007577347" r:id="rId9"/>
    <p:sldId id="2007577346" r:id="rId10"/>
    <p:sldId id="200757734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2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076F1-FEDB-4023-BA4C-14852DE2A307}"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DF45F-6D7B-4409-9739-C45EA239625B}" type="slidenum">
              <a:rPr lang="en-US" smtClean="0"/>
              <a:t>‹#›</a:t>
            </a:fld>
            <a:endParaRPr lang="en-US"/>
          </a:p>
        </p:txBody>
      </p:sp>
    </p:spTree>
    <p:extLst>
      <p:ext uri="{BB962C8B-B14F-4D97-AF65-F5344CB8AC3E}">
        <p14:creationId xmlns:p14="http://schemas.microsoft.com/office/powerpoint/2010/main" val="72138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30DF1-3275-0A4A-3AB2-10AECE95C0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8D7E0F0-CCD5-72CC-32DF-28FA38678B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E313B20-772F-A552-78A9-47569CBF6CC3}"/>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5" name="Footer Placeholder 4">
            <a:extLst>
              <a:ext uri="{FF2B5EF4-FFF2-40B4-BE49-F238E27FC236}">
                <a16:creationId xmlns:a16="http://schemas.microsoft.com/office/drawing/2014/main" xmlns="" id="{B6A39F60-FA39-2929-3454-93AC6A93AD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591FF8B-34D0-8CE3-2B21-FCA925D0793A}"/>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406987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C50E6-61FD-9D14-1E69-9990A75FBD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5CA5749-0B40-F1AC-411A-22D896279BE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E47196C-F8AC-29C0-EE58-453C742750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B5B1874-ABE3-9B20-5CB8-ED16EAEC3115}"/>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6" name="Footer Placeholder 5">
            <a:extLst>
              <a:ext uri="{FF2B5EF4-FFF2-40B4-BE49-F238E27FC236}">
                <a16:creationId xmlns:a16="http://schemas.microsoft.com/office/drawing/2014/main" xmlns="" id="{CBC5799C-F7F1-154E-3DE1-622091F3E8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94A177B-3785-3695-92A7-3B7E618DD4E6}"/>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15020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2F3D5-BA23-A985-B4CF-25F76C0308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7312084-71C8-2A93-23C0-F368BF1603C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22CD05-07D5-B420-5467-C78EA0DAD7CB}"/>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5" name="Footer Placeholder 4">
            <a:extLst>
              <a:ext uri="{FF2B5EF4-FFF2-40B4-BE49-F238E27FC236}">
                <a16:creationId xmlns:a16="http://schemas.microsoft.com/office/drawing/2014/main" xmlns="" id="{BF301511-9BE2-E13F-F6D1-50BB71E0C8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B63AA75-0A40-2C20-9C4C-DDB8BD0A0BAE}"/>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2585665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9BA78D5-40D1-AB38-2B30-B9600F7A226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59FE26E-707D-016A-042B-A27BCBECAE5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6C4AF6-A4FC-28F0-88B2-781B6EBA1632}"/>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5" name="Footer Placeholder 4">
            <a:extLst>
              <a:ext uri="{FF2B5EF4-FFF2-40B4-BE49-F238E27FC236}">
                <a16:creationId xmlns:a16="http://schemas.microsoft.com/office/drawing/2014/main" xmlns="" id="{D4D60C92-1161-BC89-DD60-CAF807A9D8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243FAFA-06E4-A76F-BF59-904290FEE4B8}"/>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530157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170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576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64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695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50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23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475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30DF1-3275-0A4A-3AB2-10AECE95C0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8D7E0F0-CCD5-72CC-32DF-28FA38678B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E313B20-772F-A552-78A9-47569CBF6CC3}"/>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5" name="Footer Placeholder 4">
            <a:extLst>
              <a:ext uri="{FF2B5EF4-FFF2-40B4-BE49-F238E27FC236}">
                <a16:creationId xmlns:a16="http://schemas.microsoft.com/office/drawing/2014/main" xmlns="" id="{B6A39F60-FA39-2929-3454-93AC6A93AD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591FF8B-34D0-8CE3-2B21-FCA925D0793A}"/>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745843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8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778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344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285D0-8540-4BE0-A1D4-65B736183E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7ABE8DE-E15F-4BD1-9325-AD015082FC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55B381B-44CE-46A8-8404-355928E87317}"/>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5" name="Footer Placeholder 4">
            <a:extLst>
              <a:ext uri="{FF2B5EF4-FFF2-40B4-BE49-F238E27FC236}">
                <a16:creationId xmlns:a16="http://schemas.microsoft.com/office/drawing/2014/main" xmlns="" id="{749CB439-F000-4C89-A7E1-4287781AFE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6D67C1C-8401-4029-B5E7-400D5E086C20}"/>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1521778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7D56C-07E2-472B-81BD-8B335CF6A0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987A23E-A714-4BCD-8370-A3D07C183BE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C577DE-DEEF-4048-9425-6CC236E32686}"/>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5" name="Footer Placeholder 4">
            <a:extLst>
              <a:ext uri="{FF2B5EF4-FFF2-40B4-BE49-F238E27FC236}">
                <a16:creationId xmlns:a16="http://schemas.microsoft.com/office/drawing/2014/main" xmlns="" id="{3C04E330-D539-4464-9FFB-294F05B398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1A57763-7CE7-46FF-9377-44DCBBB23101}"/>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2618375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4C41AD-A8F5-4995-9357-0ABF62AA863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E5D294A-9945-427F-B07D-CE7459D1365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DDD3449-1CF4-428C-A97B-72473D89E2B3}"/>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5" name="Footer Placeholder 4">
            <a:extLst>
              <a:ext uri="{FF2B5EF4-FFF2-40B4-BE49-F238E27FC236}">
                <a16:creationId xmlns:a16="http://schemas.microsoft.com/office/drawing/2014/main" xmlns="" id="{911C6687-9C7B-4225-AFCC-F2A088CC96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A106AEB-426F-4101-A7DF-EA42B37A99E0}"/>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3179069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3E7D2-C363-4A54-9E32-BA42D0FF93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487057-B42A-473F-BC42-0F0C7AAFFD3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F18F3E7-CD84-40D5-9710-6CD1092B12A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F45DBF6-8963-41D7-AD86-EBD96BDF7B16}"/>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6" name="Footer Placeholder 5">
            <a:extLst>
              <a:ext uri="{FF2B5EF4-FFF2-40B4-BE49-F238E27FC236}">
                <a16:creationId xmlns:a16="http://schemas.microsoft.com/office/drawing/2014/main" xmlns="" id="{D24C7751-731A-45AD-9A31-6701B9CEB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94B6811-84DA-42AC-AD7B-D34BA769233A}"/>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804016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B5714-D688-4270-B8A7-2A4E373BFA2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F38EED9-C066-4EE7-A229-1E5A4AE0D96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AFE544-FBC0-48E5-B7BD-DEF58C7FD65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131661C-6A49-4E52-995A-5EA83CC9AC1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30C35EE-59B6-446F-965C-383BCC3024C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292BB6F-950C-452E-B6DD-52AF200A4399}"/>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8" name="Footer Placeholder 7">
            <a:extLst>
              <a:ext uri="{FF2B5EF4-FFF2-40B4-BE49-F238E27FC236}">
                <a16:creationId xmlns:a16="http://schemas.microsoft.com/office/drawing/2014/main" xmlns="" id="{A0E9ED37-DE68-4CE7-AB58-7F7C7ECD8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776C1728-6B1C-4AC7-8F92-08D55C0B75C1}"/>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801023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C01BC-0089-4A48-819D-8A805BEBD7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7CC600-25BE-4D04-9A54-F31A69D6800F}"/>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4" name="Footer Placeholder 3">
            <a:extLst>
              <a:ext uri="{FF2B5EF4-FFF2-40B4-BE49-F238E27FC236}">
                <a16:creationId xmlns:a16="http://schemas.microsoft.com/office/drawing/2014/main" xmlns="" id="{FFF5801A-0C98-4AFB-B42C-72C4A577A8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6EB0C9C-3B0F-4025-AC09-3FDDD4F69EEB}"/>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1344187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5C14B00-CA87-46CF-9D29-08EAC551A853}"/>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3" name="Footer Placeholder 2">
            <a:extLst>
              <a:ext uri="{FF2B5EF4-FFF2-40B4-BE49-F238E27FC236}">
                <a16:creationId xmlns:a16="http://schemas.microsoft.com/office/drawing/2014/main" xmlns="" id="{6B3D780F-A332-45EE-BFA7-C9CB254F1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BC10349-15AF-452F-98DA-33CF91D4E56E}"/>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424163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65EB13-2031-6A50-38FF-93C687805F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3687EC-3218-0389-D65F-380E9F14E79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78359F-2A0F-2612-0839-CD6ED9E9DFFD}"/>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5" name="Footer Placeholder 4">
            <a:extLst>
              <a:ext uri="{FF2B5EF4-FFF2-40B4-BE49-F238E27FC236}">
                <a16:creationId xmlns:a16="http://schemas.microsoft.com/office/drawing/2014/main" xmlns="" id="{F69CEC1E-09F9-86E7-DE17-3E32084555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9174092-D289-6658-C37D-EFAF3D172E14}"/>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2809095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D86E9-6B93-465D-BA03-FF6E2442F7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C49A753-5FB1-4639-AB41-09883A96E2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2A4F24-A300-4884-8AB2-5132A371B3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B96261F-595D-4E05-9415-59AB171EF2A7}"/>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6" name="Footer Placeholder 5">
            <a:extLst>
              <a:ext uri="{FF2B5EF4-FFF2-40B4-BE49-F238E27FC236}">
                <a16:creationId xmlns:a16="http://schemas.microsoft.com/office/drawing/2014/main" xmlns="" id="{17C8485D-222F-4380-85EC-1C90F01688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B84A4AA-09EA-4C16-B96F-60CFFACCA425}"/>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393191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FD8CF-BAE5-47F0-B991-8EC8651E83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497364B-DB39-4F41-A1FF-414F6B3FC2D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3F998D5-4337-4220-9031-9DDA703927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5A22B02-9606-40F2-BEC9-A416362FDF28}"/>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6" name="Footer Placeholder 5">
            <a:extLst>
              <a:ext uri="{FF2B5EF4-FFF2-40B4-BE49-F238E27FC236}">
                <a16:creationId xmlns:a16="http://schemas.microsoft.com/office/drawing/2014/main" xmlns="" id="{BDB4FEBB-C303-447B-9872-A7688E48FE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F1292A2-04A1-4201-BAD5-42EF63E50C4C}"/>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2191499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264DF-C636-491A-8550-C5B23316F2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E069A87-5507-4A68-A2FA-D6BBBCC940B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36DE27-BC72-40B4-8FD5-29F650DB2A34}"/>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5" name="Footer Placeholder 4">
            <a:extLst>
              <a:ext uri="{FF2B5EF4-FFF2-40B4-BE49-F238E27FC236}">
                <a16:creationId xmlns:a16="http://schemas.microsoft.com/office/drawing/2014/main" xmlns="" id="{ECB803EA-A4CC-40B8-9A0A-F43DDA4CFE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C00D662-EF00-471A-A568-CBE3670B8C81}"/>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4180664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492755-5521-4497-B709-A73E03246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556F5A4-F9DA-4164-8D5C-9ED891DD7E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0F8F56-B08E-4B67-8F2A-31800EB7D7E0}"/>
              </a:ext>
            </a:extLst>
          </p:cNvPr>
          <p:cNvSpPr>
            <a:spLocks noGrp="1"/>
          </p:cNvSpPr>
          <p:nvPr>
            <p:ph type="dt" sz="half" idx="10"/>
          </p:nvPr>
        </p:nvSpPr>
        <p:spPr>
          <a:xfrm>
            <a:off x="838200" y="6356350"/>
            <a:ext cx="2743200" cy="365125"/>
          </a:xfrm>
          <a:prstGeom prst="rect">
            <a:avLst/>
          </a:prstGeom>
        </p:spPr>
        <p:txBody>
          <a:bodyPr/>
          <a:lstStyle/>
          <a:p>
            <a:fld id="{F3F528DB-7B12-4F3E-9759-9E934A658519}" type="datetimeFigureOut">
              <a:rPr lang="en-US" smtClean="0"/>
              <a:t>2/6/2025</a:t>
            </a:fld>
            <a:endParaRPr lang="en-US"/>
          </a:p>
        </p:txBody>
      </p:sp>
      <p:sp>
        <p:nvSpPr>
          <p:cNvPr id="5" name="Footer Placeholder 4">
            <a:extLst>
              <a:ext uri="{FF2B5EF4-FFF2-40B4-BE49-F238E27FC236}">
                <a16:creationId xmlns:a16="http://schemas.microsoft.com/office/drawing/2014/main" xmlns="" id="{12D0724A-7DD8-4EFA-B54C-FA24610095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C6E47E3-4A8E-4638-B116-8B5590C63481}"/>
              </a:ext>
            </a:extLst>
          </p:cNvPr>
          <p:cNvSpPr>
            <a:spLocks noGrp="1"/>
          </p:cNvSpPr>
          <p:nvPr>
            <p:ph type="sldNum" sz="quarter" idx="12"/>
          </p:nvPr>
        </p:nvSpPr>
        <p:spPr>
          <a:xfrm>
            <a:off x="8610600" y="6356350"/>
            <a:ext cx="2743200" cy="365125"/>
          </a:xfrm>
          <a:prstGeom prst="rect">
            <a:avLst/>
          </a:prstGeom>
        </p:spPr>
        <p:txBody>
          <a:bodyPr/>
          <a:lstStyle/>
          <a:p>
            <a:fld id="{FA6B4BEC-72A4-4B03-89CA-B5B52359939C}" type="slidenum">
              <a:rPr lang="en-US" smtClean="0"/>
              <a:t>‹#›</a:t>
            </a:fld>
            <a:endParaRPr lang="en-US"/>
          </a:p>
        </p:txBody>
      </p:sp>
    </p:spTree>
    <p:extLst>
      <p:ext uri="{BB962C8B-B14F-4D97-AF65-F5344CB8AC3E}">
        <p14:creationId xmlns:p14="http://schemas.microsoft.com/office/powerpoint/2010/main" val="2851200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空白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7101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76456-2ACA-F66E-F1D6-81A2572A2EE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3DF3CE7-8A0F-49D9-9BB5-365CD0A12B0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F30D23C-D5BA-3487-59CF-58D31CF2EF9E}"/>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5" name="Footer Placeholder 4">
            <a:extLst>
              <a:ext uri="{FF2B5EF4-FFF2-40B4-BE49-F238E27FC236}">
                <a16:creationId xmlns:a16="http://schemas.microsoft.com/office/drawing/2014/main" xmlns="" id="{EC886E82-99AA-ABB7-1622-D64DE55924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2EF1439-48E0-55A3-84EA-0034F256501B}"/>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1558334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506CA-0569-74DF-3C5E-4C93CDD1FC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D7D955C-266C-0B55-2563-4AD38424154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3DEFC2B-F70C-FC06-EB2D-B9673D9C2D7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4FEB56B-88AA-1380-E64D-970CD846DB9F}"/>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6" name="Footer Placeholder 5">
            <a:extLst>
              <a:ext uri="{FF2B5EF4-FFF2-40B4-BE49-F238E27FC236}">
                <a16:creationId xmlns:a16="http://schemas.microsoft.com/office/drawing/2014/main" xmlns="" id="{B8EE054F-9B37-C697-F53A-4497BF999D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AD83215-CEA0-6F51-84B7-B828BDEFFF59}"/>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2534993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9CF356-56D9-6C41-1EB7-138AA5D33A6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5E34F9-F6E3-628B-442F-69B942E39BD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3E6C7-A2CB-1E74-ECCB-821248A6EC0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0EE8E28-6676-A9EA-1D9D-35ECD94C80C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7DE9941-E46D-EC9E-6DCD-F3A22DD033A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EC06652-CE65-906C-8B96-D131BAE8E3E1}"/>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8" name="Footer Placeholder 7">
            <a:extLst>
              <a:ext uri="{FF2B5EF4-FFF2-40B4-BE49-F238E27FC236}">
                <a16:creationId xmlns:a16="http://schemas.microsoft.com/office/drawing/2014/main" xmlns="" id="{824AA07A-6A05-9E1C-E959-22D45D2CB6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8F09E1A9-C73F-2746-DD5D-0D93F83B03A2}"/>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308710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AF749-7145-AD32-89C8-5B49B7289C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800804E7-BD65-1A65-4EFF-50D7F1E16408}"/>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4" name="Footer Placeholder 3">
            <a:extLst>
              <a:ext uri="{FF2B5EF4-FFF2-40B4-BE49-F238E27FC236}">
                <a16:creationId xmlns:a16="http://schemas.microsoft.com/office/drawing/2014/main" xmlns="" id="{C1A037B8-7F69-F654-A3F5-BCA52E5FA3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F954D49-0EAC-05B1-32EC-58DA166DE033}"/>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302424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2A69C07-EB58-B887-48E0-FB57E0F51712}"/>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3" name="Footer Placeholder 2">
            <a:extLst>
              <a:ext uri="{FF2B5EF4-FFF2-40B4-BE49-F238E27FC236}">
                <a16:creationId xmlns:a16="http://schemas.microsoft.com/office/drawing/2014/main" xmlns="" id="{3E1F8D0A-D8EF-B6B5-65EC-75CBBE5FB6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32097CEB-1F5F-0DB7-5566-E43F29C605A2}"/>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323633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679A9-DD31-3830-E4D8-4A4D13344F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8790096-AB93-E715-70FC-6CEB173E3F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7F5595-5D5D-EF8D-B17C-D1898E0F1E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B4F0B10-C43E-E930-1505-958FFCE342FC}"/>
              </a:ext>
            </a:extLst>
          </p:cNvPr>
          <p:cNvSpPr>
            <a:spLocks noGrp="1"/>
          </p:cNvSpPr>
          <p:nvPr>
            <p:ph type="dt" sz="half" idx="10"/>
          </p:nvPr>
        </p:nvSpPr>
        <p:spPr>
          <a:xfrm>
            <a:off x="838200" y="6356350"/>
            <a:ext cx="2743200" cy="365125"/>
          </a:xfrm>
          <a:prstGeom prst="rect">
            <a:avLst/>
          </a:prstGeom>
        </p:spPr>
        <p:txBody>
          <a:bodyPr/>
          <a:lstStyle/>
          <a:p>
            <a:fld id="{8C265CDB-6947-4D65-9381-1DB87D201E87}" type="datetimeFigureOut">
              <a:rPr lang="en-US" smtClean="0"/>
              <a:t>2/6/2025</a:t>
            </a:fld>
            <a:endParaRPr lang="en-US"/>
          </a:p>
        </p:txBody>
      </p:sp>
      <p:sp>
        <p:nvSpPr>
          <p:cNvPr id="6" name="Footer Placeholder 5">
            <a:extLst>
              <a:ext uri="{FF2B5EF4-FFF2-40B4-BE49-F238E27FC236}">
                <a16:creationId xmlns:a16="http://schemas.microsoft.com/office/drawing/2014/main" xmlns="" id="{C863E2BA-D22D-2540-6EF6-1A4453492F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D8B714B-3A9F-ADC5-D658-63CFE0589B8F}"/>
              </a:ext>
            </a:extLst>
          </p:cNvPr>
          <p:cNvSpPr>
            <a:spLocks noGrp="1"/>
          </p:cNvSpPr>
          <p:nvPr>
            <p:ph type="sldNum" sz="quarter" idx="12"/>
          </p:nvPr>
        </p:nvSpPr>
        <p:spPr>
          <a:xfrm>
            <a:off x="8610600" y="6356350"/>
            <a:ext cx="2743200" cy="365125"/>
          </a:xfrm>
          <a:prstGeom prst="rect">
            <a:avLst/>
          </a:prstGeom>
        </p:spPr>
        <p:txBody>
          <a:bodyPr/>
          <a:lstStyle/>
          <a:p>
            <a:fld id="{C452767C-D451-4541-AA13-AD34738EF35A}" type="slidenum">
              <a:rPr lang="en-US" smtClean="0"/>
              <a:t>‹#›</a:t>
            </a:fld>
            <a:endParaRPr lang="en-US"/>
          </a:p>
        </p:txBody>
      </p:sp>
    </p:spTree>
    <p:extLst>
      <p:ext uri="{BB962C8B-B14F-4D97-AF65-F5344CB8AC3E}">
        <p14:creationId xmlns:p14="http://schemas.microsoft.com/office/powerpoint/2010/main" val="2679604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23B7604E-2A3C-14B2-60D6-A16876DB1E2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2468224" y="238125"/>
            <a:ext cx="1247775" cy="124777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xmlns="" id="{DA6A4AE1-3EEE-4506-3F94-92710679E4D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687909" y="14378668"/>
            <a:ext cx="1247775" cy="1247775"/>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xmlns="" id="{B60DE8FC-6259-92A2-17A8-AB12FAB6BD2C}"/>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63166" y="-6554560"/>
            <a:ext cx="1247775" cy="1247775"/>
          </a:xfrm>
          <a:prstGeom prst="rect">
            <a:avLst/>
          </a:prstGeom>
        </p:spPr>
      </p:pic>
    </p:spTree>
    <p:extLst>
      <p:ext uri="{BB962C8B-B14F-4D97-AF65-F5344CB8AC3E}">
        <p14:creationId xmlns:p14="http://schemas.microsoft.com/office/powerpoint/2010/main" val="766071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657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9.xml"/><Relationship Id="rId5" Type="http://schemas.openxmlformats.org/officeDocument/2006/relationships/image" Target="../media/image15.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6.sv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CE518-BA91-A384-B66D-227D3568DE7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xmlns="" id="{85EBA3F0-4549-B55A-59D4-81EA9C4553A5}"/>
              </a:ext>
            </a:extLst>
          </p:cNvPr>
          <p:cNvSpPr>
            <a:spLocks noGrp="1"/>
          </p:cNvSpPr>
          <p:nvPr>
            <p:ph type="subTitle" idx="1"/>
          </p:nvPr>
        </p:nvSpPr>
        <p:spPr/>
        <p:txBody>
          <a:bodyPr/>
          <a:lstStyle/>
          <a:p>
            <a:endParaRPr lang="en-US"/>
          </a:p>
        </p:txBody>
      </p:sp>
      <p:pic>
        <p:nvPicPr>
          <p:cNvPr id="5" name="Picture 4" descr="A picture containing text&#10;&#10;Description automatically generated">
            <a:extLst>
              <a:ext uri="{FF2B5EF4-FFF2-40B4-BE49-F238E27FC236}">
                <a16:creationId xmlns:a16="http://schemas.microsoft.com/office/drawing/2014/main" xmlns="" id="{36C6C1FA-42E8-13DD-34B7-A916C765D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1EE66C15-207E-6AB8-E692-C71A5451B43E}"/>
              </a:ext>
            </a:extLst>
          </p:cNvPr>
          <p:cNvPicPr>
            <a:picLocks noChangeAspect="1"/>
          </p:cNvPicPr>
          <p:nvPr/>
        </p:nvPicPr>
        <p:blipFill>
          <a:blip r:embed="rId3"/>
          <a:stretch>
            <a:fillRect/>
          </a:stretch>
        </p:blipFill>
        <p:spPr>
          <a:xfrm rot="20522941">
            <a:off x="-520298" y="420987"/>
            <a:ext cx="5637488" cy="2437909"/>
          </a:xfrm>
          <a:prstGeom prst="rect">
            <a:avLst/>
          </a:prstGeom>
        </p:spPr>
      </p:pic>
      <p:sp>
        <p:nvSpPr>
          <p:cNvPr id="8" name="Rectangle: Rounded Corners 7">
            <a:extLst>
              <a:ext uri="{FF2B5EF4-FFF2-40B4-BE49-F238E27FC236}">
                <a16:creationId xmlns:a16="http://schemas.microsoft.com/office/drawing/2014/main" xmlns="" id="{90F0733D-7ACF-4723-8A8A-AC61A3251D22}"/>
              </a:ext>
            </a:extLst>
          </p:cNvPr>
          <p:cNvSpPr/>
          <p:nvPr/>
        </p:nvSpPr>
        <p:spPr>
          <a:xfrm>
            <a:off x="5399552" y="41415"/>
            <a:ext cx="6584290" cy="1776350"/>
          </a:xfrm>
          <a:prstGeom prst="roundRect">
            <a:avLst/>
          </a:prstGeom>
          <a:solidFill>
            <a:schemeClr val="accent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srgbClr val="002060"/>
                </a:solidFill>
                <a:latin typeface="Calibri" panose="020F0502020204030204" pitchFamily="34" charset="0"/>
                <a:cs typeface="Calibri" panose="020F0502020204030204" pitchFamily="34" charset="0"/>
              </a:rPr>
              <a:t>Trường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Tiểu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học</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Hòa</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Nghĩa</a:t>
            </a:r>
            <a:endParaRPr lang="en-US" sz="3600" b="1" dirty="0">
              <a:solidFill>
                <a:srgbClr val="002060"/>
              </a:solidFill>
              <a:latin typeface="Calibri" panose="020F0502020204030204" pitchFamily="34" charset="0"/>
              <a:cs typeface="Calibri" panose="020F0502020204030204" pitchFamily="34" charset="0"/>
            </a:endParaRPr>
          </a:p>
          <a:p>
            <a:pPr lvl="0" algn="ctr"/>
            <a:r>
              <a:rPr lang="en-US" sz="3600" b="1" dirty="0">
                <a:solidFill>
                  <a:srgbClr val="002060"/>
                </a:solidFill>
                <a:latin typeface="Calibri" panose="020F0502020204030204" pitchFamily="34" charset="0"/>
                <a:cs typeface="Calibri" panose="020F0502020204030204" pitchFamily="34" charset="0"/>
              </a:rPr>
              <a:t>GV: </a:t>
            </a:r>
            <a:r>
              <a:rPr lang="en-US" sz="3600" b="1" dirty="0" err="1">
                <a:solidFill>
                  <a:srgbClr val="002060"/>
                </a:solidFill>
                <a:latin typeface="Calibri" panose="020F0502020204030204" pitchFamily="34" charset="0"/>
                <a:cs typeface="Calibri" panose="020F0502020204030204" pitchFamily="34" charset="0"/>
              </a:rPr>
              <a:t>Nguyễn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Thị</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Đoài</a:t>
            </a:r>
            <a:r>
              <a:rPr lang="en-US" sz="3600" b="1" dirty="0">
                <a:solidFill>
                  <a:srgbClr val="002060"/>
                </a:solidFill>
                <a:latin typeface="Calibri" panose="020F0502020204030204" pitchFamily="34" charset="0"/>
                <a:cs typeface="Calibri" panose="020F0502020204030204" pitchFamily="34" charset="0"/>
              </a:rPr>
              <a:t>  </a:t>
            </a:r>
          </a:p>
          <a:p>
            <a:pPr lvl="0" algn="ctr"/>
            <a:r>
              <a:rPr lang="en-US" sz="3600" b="1" dirty="0" err="1">
                <a:solidFill>
                  <a:srgbClr val="002060"/>
                </a:solidFill>
                <a:latin typeface="Calibri" panose="020F0502020204030204" pitchFamily="34" charset="0"/>
                <a:cs typeface="Calibri" panose="020F0502020204030204" pitchFamily="34" charset="0"/>
              </a:rPr>
              <a:t>Lớp</a:t>
            </a:r>
            <a:r>
              <a:rPr lang="en-US" sz="3600" b="1" dirty="0">
                <a:solidFill>
                  <a:srgbClr val="002060"/>
                </a:solidFill>
                <a:latin typeface="Calibri" panose="020F0502020204030204" pitchFamily="34" charset="0"/>
                <a:cs typeface="Calibri" panose="020F0502020204030204" pitchFamily="34" charset="0"/>
              </a:rPr>
              <a:t> 4G</a:t>
            </a:r>
          </a:p>
        </p:txBody>
      </p:sp>
    </p:spTree>
    <p:extLst>
      <p:ext uri="{BB962C8B-B14F-4D97-AF65-F5344CB8AC3E}">
        <p14:creationId xmlns:p14="http://schemas.microsoft.com/office/powerpoint/2010/main" val="126865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14325" y="426720"/>
            <a:ext cx="11744960" cy="6431280"/>
            <a:chOff x="0" y="0"/>
            <a:chExt cx="18496" cy="10128"/>
          </a:xfrm>
        </p:grpSpPr>
        <p:sp>
          <p:nvSpPr>
            <p:cNvPr id="14" name="矩形 17"/>
            <p:cNvSpPr/>
            <p:nvPr userDrawn="1"/>
          </p:nvSpPr>
          <p:spPr>
            <a:xfrm>
              <a:off x="704" y="672"/>
              <a:ext cx="17793" cy="9456"/>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pic>
          <p:nvPicPr>
            <p:cNvPr id="5" name="图片 4" descr="43"/>
            <p:cNvPicPr>
              <a:picLocks noChangeAspect="1"/>
            </p:cNvPicPr>
            <p:nvPr/>
          </p:nvPicPr>
          <p:blipFill>
            <a:blip r:embed="rId3"/>
            <a:stretch>
              <a:fillRect/>
            </a:stretch>
          </p:blipFill>
          <p:spPr>
            <a:xfrm>
              <a:off x="0" y="0"/>
              <a:ext cx="2260" cy="3031"/>
            </a:xfrm>
            <a:prstGeom prst="rect">
              <a:avLst/>
            </a:prstGeom>
          </p:spPr>
        </p:pic>
      </p:grpSp>
      <p:pic>
        <p:nvPicPr>
          <p:cNvPr id="17" name="图片 18" descr="46"/>
          <p:cNvPicPr>
            <a:picLocks noChangeAspect="1"/>
          </p:cNvPicPr>
          <p:nvPr/>
        </p:nvPicPr>
        <p:blipFill>
          <a:blip r:embed="rId4"/>
          <a:stretch>
            <a:fillRect/>
          </a:stretch>
        </p:blipFill>
        <p:spPr>
          <a:xfrm>
            <a:off x="-86360" y="4399280"/>
            <a:ext cx="12192000" cy="2458720"/>
          </a:xfrm>
          <a:prstGeom prst="rect">
            <a:avLst/>
          </a:prstGeom>
        </p:spPr>
      </p:pic>
      <p:pic>
        <p:nvPicPr>
          <p:cNvPr id="15" name="图片 3" descr="C:\Users\Am'be'r\Desktop\千库网_小学生排队放学_元素编号13058370.png千库网_小学生排队放学_元素编号13058370"/>
          <p:cNvPicPr>
            <a:picLocks noChangeAspect="1"/>
          </p:cNvPicPr>
          <p:nvPr/>
        </p:nvPicPr>
        <p:blipFill>
          <a:blip r:embed="rId5"/>
          <a:srcRect/>
          <a:stretch>
            <a:fillRect/>
          </a:stretch>
        </p:blipFill>
        <p:spPr>
          <a:xfrm>
            <a:off x="-87029" y="5210822"/>
            <a:ext cx="2655417" cy="1647177"/>
          </a:xfrm>
          <a:prstGeom prst="rect">
            <a:avLst/>
          </a:prstGeom>
        </p:spPr>
      </p:pic>
      <p:pic>
        <p:nvPicPr>
          <p:cNvPr id="16"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4762" y="5042647"/>
            <a:ext cx="1916902" cy="1916902"/>
          </a:xfrm>
          <a:prstGeom prst="rect">
            <a:avLst/>
          </a:prstGeom>
        </p:spPr>
      </p:pic>
      <p:sp>
        <p:nvSpPr>
          <p:cNvPr id="12" name="矩形 8">
            <a:extLst>
              <a:ext uri="{FF2B5EF4-FFF2-40B4-BE49-F238E27FC236}">
                <a16:creationId xmlns:a16="http://schemas.microsoft.com/office/drawing/2014/main" xmlns="" id="{D430AAD5-238E-4007-89EA-D91416224C88}"/>
              </a:ext>
            </a:extLst>
          </p:cNvPr>
          <p:cNvSpPr/>
          <p:nvPr/>
        </p:nvSpPr>
        <p:spPr>
          <a:xfrm>
            <a:off x="794410" y="791027"/>
            <a:ext cx="10584790" cy="5261430"/>
          </a:xfrm>
          <a:prstGeom prst="rect">
            <a:avLst/>
          </a:prstGeom>
          <a:noFill/>
          <a:ln w="952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3" name="矩形 9">
            <a:extLst>
              <a:ext uri="{FF2B5EF4-FFF2-40B4-BE49-F238E27FC236}">
                <a16:creationId xmlns:a16="http://schemas.microsoft.com/office/drawing/2014/main" xmlns="" id="{1C755D9C-191D-47E5-BBEA-2C73E164EA35}"/>
              </a:ext>
            </a:extLst>
          </p:cNvPr>
          <p:cNvSpPr/>
          <p:nvPr/>
        </p:nvSpPr>
        <p:spPr>
          <a:xfrm>
            <a:off x="984910" y="956127"/>
            <a:ext cx="10216490" cy="4923973"/>
          </a:xfrm>
          <a:prstGeom prst="rect">
            <a:avLst/>
          </a:prstGeom>
          <a:no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9" name="矩形 12">
            <a:extLst>
              <a:ext uri="{FF2B5EF4-FFF2-40B4-BE49-F238E27FC236}">
                <a16:creationId xmlns:a16="http://schemas.microsoft.com/office/drawing/2014/main" xmlns="" id="{A4EFF30D-566E-44C0-AB3D-FDDFD2E1A742}"/>
              </a:ext>
            </a:extLst>
          </p:cNvPr>
          <p:cNvSpPr/>
          <p:nvPr/>
        </p:nvSpPr>
        <p:spPr>
          <a:xfrm>
            <a:off x="628337" y="2173502"/>
            <a:ext cx="505931" cy="78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Arial" panose="020B0604020202020204" pitchFamily="34" charset="0"/>
              <a:ea typeface="包图简圆体" panose="02010601030101010101" pitchFamily="2" charset="-122"/>
              <a:cs typeface="Arial" panose="020B0604020202020204" pitchFamily="34" charset="0"/>
            </a:endParaRPr>
          </a:p>
        </p:txBody>
      </p:sp>
      <p:pic>
        <p:nvPicPr>
          <p:cNvPr id="20" name="图片 13">
            <a:extLst>
              <a:ext uri="{FF2B5EF4-FFF2-40B4-BE49-F238E27FC236}">
                <a16:creationId xmlns:a16="http://schemas.microsoft.com/office/drawing/2014/main" xmlns="" id="{AE821D81-CA24-49B9-BAA7-1CAC32A1DC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152" y="2090591"/>
            <a:ext cx="1338262" cy="780299"/>
          </a:xfrm>
          <a:prstGeom prst="rect">
            <a:avLst/>
          </a:prstGeom>
        </p:spPr>
      </p:pic>
      <p:sp>
        <p:nvSpPr>
          <p:cNvPr id="21" name="矩形 14">
            <a:extLst>
              <a:ext uri="{FF2B5EF4-FFF2-40B4-BE49-F238E27FC236}">
                <a16:creationId xmlns:a16="http://schemas.microsoft.com/office/drawing/2014/main" xmlns="" id="{0B204D69-0F62-499A-B99D-377F91EAAEDC}"/>
              </a:ext>
            </a:extLst>
          </p:cNvPr>
          <p:cNvSpPr/>
          <p:nvPr/>
        </p:nvSpPr>
        <p:spPr>
          <a:xfrm>
            <a:off x="11112383" y="4354349"/>
            <a:ext cx="505931" cy="78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22" name="图片 15">
            <a:extLst>
              <a:ext uri="{FF2B5EF4-FFF2-40B4-BE49-F238E27FC236}">
                <a16:creationId xmlns:a16="http://schemas.microsoft.com/office/drawing/2014/main" xmlns="" id="{9F9AC201-14E9-48A4-BCD3-03520F814E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360" y="4315966"/>
            <a:ext cx="1338262" cy="780299"/>
          </a:xfrm>
          <a:prstGeom prst="rect">
            <a:avLst/>
          </a:prstGeom>
        </p:spPr>
      </p:pic>
      <p:pic>
        <p:nvPicPr>
          <p:cNvPr id="23" name="Picture 2">
            <a:extLst>
              <a:ext uri="{FF2B5EF4-FFF2-40B4-BE49-F238E27FC236}">
                <a16:creationId xmlns:a16="http://schemas.microsoft.com/office/drawing/2014/main" xmlns="" id="{444CE738-EA8F-4D49-B5C2-4310EE35C7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3006" y="247994"/>
            <a:ext cx="2236787"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hlinkClick r:id="" action="ppaction://noaction"/>
            <a:extLst>
              <a:ext uri="{FF2B5EF4-FFF2-40B4-BE49-F238E27FC236}">
                <a16:creationId xmlns:a16="http://schemas.microsoft.com/office/drawing/2014/main" xmlns="" id="{183C79EC-0C75-4B4D-AB23-82680B2606E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27541" y="558800"/>
            <a:ext cx="777936" cy="66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xmlns="" id="{61C3F269-BD76-48B2-A9F3-8F0B15EA1F48}"/>
              </a:ext>
            </a:extLst>
          </p:cNvPr>
          <p:cNvSpPr txBox="1"/>
          <p:nvPr/>
        </p:nvSpPr>
        <p:spPr>
          <a:xfrm>
            <a:off x="2053902" y="1736956"/>
            <a:ext cx="341769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a:ea typeface="字魂59号-创粗黑"/>
                <a:cs typeface="+mn-cs"/>
              </a:rPr>
              <a:t>Chủ</a:t>
            </a:r>
            <a:r>
              <a:rPr kumimoji="0" lang="en-US" sz="3200" b="1" i="0" u="none" strike="noStrike" kern="1200" cap="none" spc="0" normalizeH="0" baseline="0" noProof="0" dirty="0">
                <a:ln>
                  <a:noFill/>
                </a:ln>
                <a:solidFill>
                  <a:srgbClr val="002060"/>
                </a:solidFill>
                <a:effectLst/>
                <a:uLnTx/>
                <a:uFillTx/>
                <a:latin typeface="Calibri" panose="020F0502020204030204"/>
                <a:ea typeface="字魂59号-创粗黑"/>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字魂59号-创粗黑"/>
                <a:cs typeface="+mn-cs"/>
              </a:rPr>
              <a:t>đề</a:t>
            </a:r>
            <a:r>
              <a:rPr kumimoji="0" lang="en-US" sz="3200" b="1" i="0" u="none" strike="noStrike" kern="1200" cap="none" spc="0" normalizeH="0" baseline="0" noProof="0" dirty="0">
                <a:ln>
                  <a:noFill/>
                </a:ln>
                <a:solidFill>
                  <a:srgbClr val="002060"/>
                </a:solidFill>
                <a:effectLst/>
                <a:uLnTx/>
                <a:uFillTx/>
                <a:latin typeface="Calibri" panose="020F0502020204030204"/>
                <a:ea typeface="字魂59号-创粗黑"/>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字魂59号-创粗黑"/>
                <a:cs typeface="+mn-cs"/>
              </a:rPr>
              <a:t>tuần</a:t>
            </a:r>
            <a:r>
              <a:rPr kumimoji="0" lang="en-US" sz="3200" b="1" i="0" u="none" strike="noStrike" kern="1200" cap="none" spc="0" normalizeH="0" baseline="0" noProof="0" dirty="0">
                <a:ln>
                  <a:noFill/>
                </a:ln>
                <a:solidFill>
                  <a:srgbClr val="002060"/>
                </a:solidFill>
                <a:effectLst/>
                <a:uLnTx/>
                <a:uFillTx/>
                <a:latin typeface="Calibri" panose="020F0502020204030204"/>
                <a:ea typeface="字魂59号-创粗黑"/>
                <a:cs typeface="+mn-cs"/>
              </a:rPr>
              <a:t> </a:t>
            </a:r>
            <a:r>
              <a:rPr lang="en-US" sz="3200" b="1" dirty="0">
                <a:solidFill>
                  <a:srgbClr val="002060"/>
                </a:solidFill>
                <a:latin typeface="Calibri" panose="020F0502020204030204"/>
                <a:ea typeface="字魂59号-创粗黑"/>
              </a:rPr>
              <a:t>20</a:t>
            </a:r>
            <a:r>
              <a:rPr kumimoji="0" lang="en-US" sz="3200" b="1" i="0" u="none" strike="noStrike" kern="1200" cap="none" spc="0" normalizeH="0" baseline="0" noProof="0" dirty="0">
                <a:ln>
                  <a:noFill/>
                </a:ln>
                <a:solidFill>
                  <a:srgbClr val="002060"/>
                </a:solidFill>
                <a:effectLst/>
                <a:uLnTx/>
                <a:uFillTx/>
                <a:latin typeface="Calibri" panose="020F0502020204030204"/>
                <a:ea typeface="字魂59号-创粗黑"/>
                <a:cs typeface="+mn-cs"/>
              </a:rPr>
              <a:t>:</a:t>
            </a:r>
          </a:p>
        </p:txBody>
      </p:sp>
      <p:sp>
        <p:nvSpPr>
          <p:cNvPr id="2" name="TextBox 1">
            <a:extLst>
              <a:ext uri="{FF2B5EF4-FFF2-40B4-BE49-F238E27FC236}">
                <a16:creationId xmlns:a16="http://schemas.microsoft.com/office/drawing/2014/main" xmlns="" id="{E26DE9B6-2E27-00B1-0EBA-494F6F3C731A}"/>
              </a:ext>
            </a:extLst>
          </p:cNvPr>
          <p:cNvSpPr txBox="1"/>
          <p:nvPr/>
        </p:nvSpPr>
        <p:spPr>
          <a:xfrm>
            <a:off x="2643299" y="2563652"/>
            <a:ext cx="6369977" cy="2123658"/>
          </a:xfrm>
          <a:prstGeom prst="rect">
            <a:avLst/>
          </a:prstGeom>
          <a:noFill/>
        </p:spPr>
        <p:txBody>
          <a:bodyPr wrap="square" rtlCol="0">
            <a:spAutoFit/>
          </a:bodyPr>
          <a:lstStyle/>
          <a:p>
            <a:pPr algn="ctr"/>
            <a:r>
              <a:rPr lang="nl-NL" sz="6600" b="1" dirty="0">
                <a:solidFill>
                  <a:srgbClr val="FF0000"/>
                </a:solidFill>
                <a:effectLst/>
                <a:latin typeface="Cambria" panose="02040503050406030204" pitchFamily="18" charset="0"/>
                <a:ea typeface="Cambria" panose="02040503050406030204" pitchFamily="18" charset="0"/>
              </a:rPr>
              <a:t>MUA SẮM THÔNG MINH</a:t>
            </a:r>
            <a:endParaRPr lang="en-US" sz="66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73271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sp>
        <p:nvSpPr>
          <p:cNvPr id="14" name="矩形 17"/>
          <p:cNvSpPr/>
          <p:nvPr/>
        </p:nvSpPr>
        <p:spPr>
          <a:xfrm>
            <a:off x="447040" y="308225"/>
            <a:ext cx="11298555" cy="6287783"/>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6" name="TextBox 5">
            <a:extLst>
              <a:ext uri="{FF2B5EF4-FFF2-40B4-BE49-F238E27FC236}">
                <a16:creationId xmlns:a16="http://schemas.microsoft.com/office/drawing/2014/main" xmlns="" id="{49D3D6DA-5365-53FF-A64A-98A2695C8424}"/>
              </a:ext>
            </a:extLst>
          </p:cNvPr>
          <p:cNvSpPr txBox="1"/>
          <p:nvPr/>
        </p:nvSpPr>
        <p:spPr>
          <a:xfrm>
            <a:off x="1068512" y="534257"/>
            <a:ext cx="10438544" cy="584775"/>
          </a:xfrm>
          <a:prstGeom prst="rect">
            <a:avLst/>
          </a:prstGeom>
          <a:noFill/>
        </p:spPr>
        <p:txBody>
          <a:bodyPr wrap="square" rtlCol="0">
            <a:spAutoFit/>
          </a:bodyPr>
          <a:lstStyle/>
          <a:p>
            <a:r>
              <a:rPr lang="nl-NL" sz="3200" b="1" dirty="0">
                <a:effectLst/>
                <a:ea typeface="Times New Roman" panose="02020603050405020304" pitchFamily="18" charset="0"/>
              </a:rPr>
              <a:t>Chia sẻ những trải nghiệm khi đi mua sắm cùng người thân </a:t>
            </a:r>
            <a:endParaRPr lang="en-US" sz="3200" dirty="0"/>
          </a:p>
        </p:txBody>
      </p:sp>
      <p:grpSp>
        <p:nvGrpSpPr>
          <p:cNvPr id="7" name="Group 6">
            <a:extLst>
              <a:ext uri="{FF2B5EF4-FFF2-40B4-BE49-F238E27FC236}">
                <a16:creationId xmlns:a16="http://schemas.microsoft.com/office/drawing/2014/main" xmlns="" id="{A14894ED-7E96-D651-27F1-42C65CAF06E1}"/>
              </a:ext>
            </a:extLst>
          </p:cNvPr>
          <p:cNvGrpSpPr/>
          <p:nvPr/>
        </p:nvGrpSpPr>
        <p:grpSpPr>
          <a:xfrm>
            <a:off x="419743" y="3871454"/>
            <a:ext cx="4278451" cy="2175001"/>
            <a:chOff x="892354" y="3758439"/>
            <a:chExt cx="4278451" cy="2175001"/>
          </a:xfrm>
        </p:grpSpPr>
        <p:pic>
          <p:nvPicPr>
            <p:cNvPr id="8" name="Picture 9">
              <a:extLst>
                <a:ext uri="{FF2B5EF4-FFF2-40B4-BE49-F238E27FC236}">
                  <a16:creationId xmlns:a16="http://schemas.microsoft.com/office/drawing/2014/main" xmlns="" id="{2F7FCA07-D877-E8F7-9CFF-ED8A204D1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xmlns="" id="{94B0BD3B-2A6F-EA42-21DF-D24E04291FFC}"/>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Chia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sẻ</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Speech Bubble: Rectangle with Corners Rounded 4">
            <a:extLst>
              <a:ext uri="{FF2B5EF4-FFF2-40B4-BE49-F238E27FC236}">
                <a16:creationId xmlns:a16="http://schemas.microsoft.com/office/drawing/2014/main" xmlns="" id="{5EFFFDE3-37EE-2892-A7F8-4691B68385B9}"/>
              </a:ext>
            </a:extLst>
          </p:cNvPr>
          <p:cNvSpPr/>
          <p:nvPr/>
        </p:nvSpPr>
        <p:spPr>
          <a:xfrm flipH="1">
            <a:off x="3820908" y="1212350"/>
            <a:ext cx="7552579" cy="1068513"/>
          </a:xfrm>
          <a:prstGeom prst="wedgeRoundRectCallout">
            <a:avLst>
              <a:gd name="adj1" fmla="val 42483"/>
              <a:gd name="adj2" fmla="val 58854"/>
              <a:gd name="adj3" fmla="val 16667"/>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Em đã mua mặt hàng nào?</a:t>
            </a:r>
            <a:r>
              <a:rPr lang="en-US" sz="3200" b="1" dirty="0">
                <a:solidFill>
                  <a:srgbClr val="FF0000"/>
                </a:solidFill>
                <a:latin typeface="Calibri" panose="020F0502020204030204" pitchFamily="34" charset="0"/>
                <a:cs typeface="Calibri" panose="020F0502020204030204" pitchFamily="34" charset="0"/>
              </a:rPr>
              <a:t> </a:t>
            </a:r>
            <a:r>
              <a:rPr lang="vi-VN" sz="3200" b="1" dirty="0">
                <a:solidFill>
                  <a:srgbClr val="FF0000"/>
                </a:solidFill>
                <a:latin typeface="Calibri" panose="020F0502020204030204" pitchFamily="34" charset="0"/>
                <a:cs typeface="Calibri" panose="020F0502020204030204" pitchFamily="34" charset="0"/>
              </a:rPr>
              <a:t>Em mua ở đâu?</a:t>
            </a:r>
          </a:p>
        </p:txBody>
      </p:sp>
      <p:sp>
        <p:nvSpPr>
          <p:cNvPr id="11" name="Speech Bubble: Rectangle with Corners Rounded 4">
            <a:extLst>
              <a:ext uri="{FF2B5EF4-FFF2-40B4-BE49-F238E27FC236}">
                <a16:creationId xmlns:a16="http://schemas.microsoft.com/office/drawing/2014/main" xmlns="" id="{3B30A98E-CA6D-EEEE-F4BB-5944B94BBEBD}"/>
              </a:ext>
            </a:extLst>
          </p:cNvPr>
          <p:cNvSpPr/>
          <p:nvPr/>
        </p:nvSpPr>
        <p:spPr>
          <a:xfrm flipH="1">
            <a:off x="4252423" y="2681557"/>
            <a:ext cx="7552579" cy="1212349"/>
          </a:xfrm>
          <a:prstGeom prst="wedgeRoundRectCallout">
            <a:avLst>
              <a:gd name="adj1" fmla="val 42483"/>
              <a:gd name="adj2" fmla="val 58854"/>
              <a:gd name="adj3" fmla="val 16667"/>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So sánh giá tiền của mặt hàng ở chỗ em mua với những nơi khác.</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2" name="Speech Bubble: Rectangle with Corners Rounded 4">
            <a:extLst>
              <a:ext uri="{FF2B5EF4-FFF2-40B4-BE49-F238E27FC236}">
                <a16:creationId xmlns:a16="http://schemas.microsoft.com/office/drawing/2014/main" xmlns="" id="{C134A125-7E27-1AE0-41C5-0203C710BB73}"/>
              </a:ext>
            </a:extLst>
          </p:cNvPr>
          <p:cNvSpPr/>
          <p:nvPr/>
        </p:nvSpPr>
        <p:spPr>
          <a:xfrm flipH="1">
            <a:off x="4909966" y="4274051"/>
            <a:ext cx="6823119" cy="1150704"/>
          </a:xfrm>
          <a:prstGeom prst="wedgeRoundRectCallout">
            <a:avLst>
              <a:gd name="adj1" fmla="val 42483"/>
              <a:gd name="adj2" fmla="val 58854"/>
              <a:gd name="adj3" fmla="val 16667"/>
            </a:avLst>
          </a:prstGeom>
          <a:solidFill>
            <a:schemeClr val="accent4">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Các tình huống em gặp phải khi đi mua sắm cùng người thân</a:t>
            </a:r>
            <a:endParaRPr kumimoji="0" lang="pt-BR"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07308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1745595" cy="6431280"/>
            <a:chOff x="0" y="0"/>
            <a:chExt cx="18497" cy="10128"/>
          </a:xfrm>
        </p:grpSpPr>
        <p:sp>
          <p:nvSpPr>
            <p:cNvPr id="14" name="矩形 17"/>
            <p:cNvSpPr/>
            <p:nvPr/>
          </p:nvSpPr>
          <p:spPr>
            <a:xfrm>
              <a:off x="704" y="672"/>
              <a:ext cx="17793" cy="9456"/>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pic>
          <p:nvPicPr>
            <p:cNvPr id="5" name="图片 4" descr="43"/>
            <p:cNvPicPr>
              <a:picLocks noChangeAspect="1"/>
            </p:cNvPicPr>
            <p:nvPr/>
          </p:nvPicPr>
          <p:blipFill>
            <a:blip r:embed="rId3"/>
            <a:stretch>
              <a:fillRect/>
            </a:stretch>
          </p:blipFill>
          <p:spPr>
            <a:xfrm>
              <a:off x="0" y="0"/>
              <a:ext cx="2260" cy="3031"/>
            </a:xfrm>
            <a:prstGeom prst="rect">
              <a:avLst/>
            </a:prstGeom>
          </p:spPr>
        </p:pic>
      </p:grpSp>
      <p:pic>
        <p:nvPicPr>
          <p:cNvPr id="17" name="图片 18" descr="46"/>
          <p:cNvPicPr>
            <a:picLocks noChangeAspect="1"/>
          </p:cNvPicPr>
          <p:nvPr/>
        </p:nvPicPr>
        <p:blipFill>
          <a:blip r:embed="rId4"/>
          <a:stretch>
            <a:fillRect/>
          </a:stretch>
        </p:blipFill>
        <p:spPr>
          <a:xfrm>
            <a:off x="-86360" y="4399280"/>
            <a:ext cx="12192000" cy="2458720"/>
          </a:xfrm>
          <a:prstGeom prst="rect">
            <a:avLst/>
          </a:prstGeom>
        </p:spPr>
      </p:pic>
      <p:sp>
        <p:nvSpPr>
          <p:cNvPr id="19" name="矩形 12">
            <a:extLst>
              <a:ext uri="{FF2B5EF4-FFF2-40B4-BE49-F238E27FC236}">
                <a16:creationId xmlns:a16="http://schemas.microsoft.com/office/drawing/2014/main" xmlns="" id="{A4EFF30D-566E-44C0-AB3D-FDDFD2E1A742}"/>
              </a:ext>
            </a:extLst>
          </p:cNvPr>
          <p:cNvSpPr/>
          <p:nvPr/>
        </p:nvSpPr>
        <p:spPr>
          <a:xfrm>
            <a:off x="628337" y="2173502"/>
            <a:ext cx="505931" cy="78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Arial" panose="020B0604020202020204" pitchFamily="34" charset="0"/>
              <a:ea typeface="包图简圆体" panose="02010601030101010101" pitchFamily="2" charset="-122"/>
              <a:cs typeface="Arial" panose="020B0604020202020204" pitchFamily="34" charset="0"/>
            </a:endParaRPr>
          </a:p>
        </p:txBody>
      </p:sp>
      <p:pic>
        <p:nvPicPr>
          <p:cNvPr id="20" name="图片 13">
            <a:extLst>
              <a:ext uri="{FF2B5EF4-FFF2-40B4-BE49-F238E27FC236}">
                <a16:creationId xmlns:a16="http://schemas.microsoft.com/office/drawing/2014/main" xmlns="" id="{AE821D81-CA24-49B9-BAA7-1CAC32A1DC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748" y="5940962"/>
            <a:ext cx="1338262" cy="780299"/>
          </a:xfrm>
          <a:prstGeom prst="rect">
            <a:avLst/>
          </a:prstGeom>
        </p:spPr>
      </p:pic>
      <p:sp>
        <p:nvSpPr>
          <p:cNvPr id="21" name="矩形 14">
            <a:extLst>
              <a:ext uri="{FF2B5EF4-FFF2-40B4-BE49-F238E27FC236}">
                <a16:creationId xmlns:a16="http://schemas.microsoft.com/office/drawing/2014/main" xmlns="" id="{0B204D69-0F62-499A-B99D-377F91EAAEDC}"/>
              </a:ext>
            </a:extLst>
          </p:cNvPr>
          <p:cNvSpPr/>
          <p:nvPr/>
        </p:nvSpPr>
        <p:spPr>
          <a:xfrm>
            <a:off x="11112383" y="4354349"/>
            <a:ext cx="505931" cy="78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22" name="图片 15">
            <a:extLst>
              <a:ext uri="{FF2B5EF4-FFF2-40B4-BE49-F238E27FC236}">
                <a16:creationId xmlns:a16="http://schemas.microsoft.com/office/drawing/2014/main" xmlns="" id="{9F9AC201-14E9-48A4-BCD3-03520F814E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4360" y="4315966"/>
            <a:ext cx="1338262" cy="780299"/>
          </a:xfrm>
          <a:prstGeom prst="rect">
            <a:avLst/>
          </a:prstGeom>
        </p:spPr>
      </p:pic>
      <p:pic>
        <p:nvPicPr>
          <p:cNvPr id="23" name="Picture 2">
            <a:extLst>
              <a:ext uri="{FF2B5EF4-FFF2-40B4-BE49-F238E27FC236}">
                <a16:creationId xmlns:a16="http://schemas.microsoft.com/office/drawing/2014/main" xmlns="" id="{444CE738-EA8F-4D49-B5C2-4310EE35C7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3006" y="247994"/>
            <a:ext cx="2236787"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hlinkClick r:id="" action="ppaction://noaction"/>
            <a:extLst>
              <a:ext uri="{FF2B5EF4-FFF2-40B4-BE49-F238E27FC236}">
                <a16:creationId xmlns:a16="http://schemas.microsoft.com/office/drawing/2014/main" xmlns="" id="{183C79EC-0C75-4B4D-AB23-82680B2606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27541" y="558800"/>
            <a:ext cx="777936" cy="66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xmlns="" id="{20F836F5-49E9-7584-E560-CF885B2981DB}"/>
              </a:ext>
            </a:extLst>
          </p:cNvPr>
          <p:cNvGrpSpPr/>
          <p:nvPr/>
        </p:nvGrpSpPr>
        <p:grpSpPr>
          <a:xfrm>
            <a:off x="1152656" y="1356188"/>
            <a:ext cx="7574794" cy="3585681"/>
            <a:chOff x="4144021" y="1484380"/>
            <a:chExt cx="7574794" cy="5189129"/>
          </a:xfrm>
        </p:grpSpPr>
        <p:grpSp>
          <p:nvGrpSpPr>
            <p:cNvPr id="4" name="Group 3">
              <a:extLst>
                <a:ext uri="{FF2B5EF4-FFF2-40B4-BE49-F238E27FC236}">
                  <a16:creationId xmlns:a16="http://schemas.microsoft.com/office/drawing/2014/main" xmlns="" id="{155223DD-FC11-73A0-2882-0C6A7C407A57}"/>
                </a:ext>
              </a:extLst>
            </p:cNvPr>
            <p:cNvGrpSpPr/>
            <p:nvPr/>
          </p:nvGrpSpPr>
          <p:grpSpPr>
            <a:xfrm>
              <a:off x="4144021" y="1484380"/>
              <a:ext cx="7574794" cy="4840220"/>
              <a:chOff x="4436414" y="1551563"/>
              <a:chExt cx="7327378" cy="4327762"/>
            </a:xfrm>
          </p:grpSpPr>
          <p:sp>
            <p:nvSpPr>
              <p:cNvPr id="7" name="Rectangle: Diagonal Corners Rounded 4">
                <a:extLst>
                  <a:ext uri="{FF2B5EF4-FFF2-40B4-BE49-F238E27FC236}">
                    <a16:creationId xmlns:a16="http://schemas.microsoft.com/office/drawing/2014/main" xmlns="" id="{177F335C-9DFF-31EF-122D-C80AD8D84A3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Diagonal Corners Rounded 30">
                <a:extLst>
                  <a:ext uri="{FF2B5EF4-FFF2-40B4-BE49-F238E27FC236}">
                    <a16:creationId xmlns:a16="http://schemas.microsoft.com/office/drawing/2014/main" xmlns="" id="{8B919FCD-11E9-6711-5C37-C082A9B2BFF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xmlns="" id="{BD5DE03D-4496-F27C-AB5B-0617028AC87B}"/>
                </a:ext>
              </a:extLst>
            </p:cNvPr>
            <p:cNvSpPr txBox="1"/>
            <p:nvPr/>
          </p:nvSpPr>
          <p:spPr>
            <a:xfrm>
              <a:off x="4306458" y="1840327"/>
              <a:ext cx="7123372" cy="48331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Mỗi một gia đình đều có nhu cầu tiêu dùng riêng để phục vụ cho cuộc sống hằng ngày. Việc cân nhắc mua đồ gì, ở đâu giúp chúng ta đảm bảo chi tiêu tiết kiệm.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9" name="Picture 2" descr="Feliz Menino Bonitinho Garoto Com Idéia De Luz | Art drawings for kids,  School art activities, Back to school art activity">
            <a:extLst>
              <a:ext uri="{FF2B5EF4-FFF2-40B4-BE49-F238E27FC236}">
                <a16:creationId xmlns:a16="http://schemas.microsoft.com/office/drawing/2014/main" xmlns="" id="{0C7368BC-637D-5004-51BE-DE3CFB915F7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7388999" y="2311247"/>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441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sp>
        <p:nvSpPr>
          <p:cNvPr id="14" name="矩形 17"/>
          <p:cNvSpPr/>
          <p:nvPr/>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2" name="任意多边形: 形状 3">
            <a:extLst>
              <a:ext uri="{FF2B5EF4-FFF2-40B4-BE49-F238E27FC236}">
                <a16:creationId xmlns:a16="http://schemas.microsoft.com/office/drawing/2014/main" xmlns="" id="{68F83B0E-1DFD-9730-DA13-FE6B9A0D307A}"/>
              </a:ext>
            </a:extLst>
          </p:cNvPr>
          <p:cNvSpPr/>
          <p:nvPr/>
        </p:nvSpPr>
        <p:spPr>
          <a:xfrm>
            <a:off x="4469258" y="1345915"/>
            <a:ext cx="6986427" cy="290129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49006 w 7816649"/>
              <a:gd name="connsiteY0" fmla="*/ 610524 h 4774669"/>
              <a:gd name="connsiteX1" fmla="*/ 458168 w 7816649"/>
              <a:gd name="connsiteY1" fmla="*/ 248574 h 4774669"/>
              <a:gd name="connsiteX2" fmla="*/ 1563068 w 7816649"/>
              <a:gd name="connsiteY2" fmla="*/ 58074 h 4774669"/>
              <a:gd name="connsiteX3" fmla="*/ 4915868 w 7816649"/>
              <a:gd name="connsiteY3" fmla="*/ 19974 h 4774669"/>
              <a:gd name="connsiteX4" fmla="*/ 6649418 w 7816649"/>
              <a:gd name="connsiteY4" fmla="*/ 343824 h 4774669"/>
              <a:gd name="connsiteX5" fmla="*/ 7506668 w 7816649"/>
              <a:gd name="connsiteY5" fmla="*/ 743874 h 4774669"/>
              <a:gd name="connsiteX6" fmla="*/ 7811468 w 7816649"/>
              <a:gd name="connsiteY6" fmla="*/ 2572674 h 4774669"/>
              <a:gd name="connsiteX7" fmla="*/ 7297118 w 7816649"/>
              <a:gd name="connsiteY7" fmla="*/ 4382424 h 4774669"/>
              <a:gd name="connsiteX8" fmla="*/ 6173168 w 7816649"/>
              <a:gd name="connsiteY8" fmla="*/ 4763424 h 4774669"/>
              <a:gd name="connsiteX9" fmla="*/ 4877768 w 7816649"/>
              <a:gd name="connsiteY9" fmla="*/ 4668174 h 4774669"/>
              <a:gd name="connsiteX10" fmla="*/ 3429968 w 7816649"/>
              <a:gd name="connsiteY10" fmla="*/ 4611024 h 4774669"/>
              <a:gd name="connsiteX11" fmla="*/ 2553668 w 7816649"/>
              <a:gd name="connsiteY11" fmla="*/ 4630074 h 4774669"/>
              <a:gd name="connsiteX12" fmla="*/ 1201118 w 7816649"/>
              <a:gd name="connsiteY12" fmla="*/ 4630074 h 4774669"/>
              <a:gd name="connsiteX13" fmla="*/ 305768 w 7816649"/>
              <a:gd name="connsiteY13" fmla="*/ 4420524 h 4774669"/>
              <a:gd name="connsiteX14" fmla="*/ 968 w 7816649"/>
              <a:gd name="connsiteY14" fmla="*/ 3410874 h 4774669"/>
              <a:gd name="connsiteX15" fmla="*/ 210518 w 7816649"/>
              <a:gd name="connsiteY15" fmla="*/ 2153574 h 4774669"/>
              <a:gd name="connsiteX16" fmla="*/ 249006 w 7816649"/>
              <a:gd name="connsiteY16" fmla="*/ 610524 h 4774669"/>
              <a:gd name="connsiteX0" fmla="*/ 273848 w 7841491"/>
              <a:gd name="connsiteY0" fmla="*/ 610524 h 4774669"/>
              <a:gd name="connsiteX1" fmla="*/ 483010 w 7841491"/>
              <a:gd name="connsiteY1" fmla="*/ 248574 h 4774669"/>
              <a:gd name="connsiteX2" fmla="*/ 1587910 w 7841491"/>
              <a:gd name="connsiteY2" fmla="*/ 58074 h 4774669"/>
              <a:gd name="connsiteX3" fmla="*/ 4940710 w 7841491"/>
              <a:gd name="connsiteY3" fmla="*/ 19974 h 4774669"/>
              <a:gd name="connsiteX4" fmla="*/ 6674260 w 7841491"/>
              <a:gd name="connsiteY4" fmla="*/ 343824 h 4774669"/>
              <a:gd name="connsiteX5" fmla="*/ 7531510 w 7841491"/>
              <a:gd name="connsiteY5" fmla="*/ 743874 h 4774669"/>
              <a:gd name="connsiteX6" fmla="*/ 7836310 w 7841491"/>
              <a:gd name="connsiteY6" fmla="*/ 2572674 h 4774669"/>
              <a:gd name="connsiteX7" fmla="*/ 7321960 w 7841491"/>
              <a:gd name="connsiteY7" fmla="*/ 4382424 h 4774669"/>
              <a:gd name="connsiteX8" fmla="*/ 6198010 w 7841491"/>
              <a:gd name="connsiteY8" fmla="*/ 4763424 h 4774669"/>
              <a:gd name="connsiteX9" fmla="*/ 4902610 w 7841491"/>
              <a:gd name="connsiteY9" fmla="*/ 4668174 h 4774669"/>
              <a:gd name="connsiteX10" fmla="*/ 3454810 w 7841491"/>
              <a:gd name="connsiteY10" fmla="*/ 4611024 h 4774669"/>
              <a:gd name="connsiteX11" fmla="*/ 2578510 w 7841491"/>
              <a:gd name="connsiteY11" fmla="*/ 4630074 h 4774669"/>
              <a:gd name="connsiteX12" fmla="*/ 1225960 w 7841491"/>
              <a:gd name="connsiteY12" fmla="*/ 4630074 h 4774669"/>
              <a:gd name="connsiteX13" fmla="*/ 330610 w 7841491"/>
              <a:gd name="connsiteY13" fmla="*/ 4420524 h 4774669"/>
              <a:gd name="connsiteX14" fmla="*/ 25810 w 7841491"/>
              <a:gd name="connsiteY14" fmla="*/ 3410874 h 4774669"/>
              <a:gd name="connsiteX15" fmla="*/ 20756 w 7841491"/>
              <a:gd name="connsiteY15" fmla="*/ 2106921 h 4774669"/>
              <a:gd name="connsiteX16" fmla="*/ 273848 w 7841491"/>
              <a:gd name="connsiteY16" fmla="*/ 610524 h 4774669"/>
              <a:gd name="connsiteX0" fmla="*/ 273848 w 7841491"/>
              <a:gd name="connsiteY0" fmla="*/ 607372 h 4771517"/>
              <a:gd name="connsiteX1" fmla="*/ 616360 w 7841491"/>
              <a:gd name="connsiteY1" fmla="*/ 131122 h 4771517"/>
              <a:gd name="connsiteX2" fmla="*/ 1587910 w 7841491"/>
              <a:gd name="connsiteY2" fmla="*/ 54922 h 4771517"/>
              <a:gd name="connsiteX3" fmla="*/ 4940710 w 7841491"/>
              <a:gd name="connsiteY3" fmla="*/ 16822 h 4771517"/>
              <a:gd name="connsiteX4" fmla="*/ 6674260 w 7841491"/>
              <a:gd name="connsiteY4" fmla="*/ 340672 h 4771517"/>
              <a:gd name="connsiteX5" fmla="*/ 7531510 w 7841491"/>
              <a:gd name="connsiteY5" fmla="*/ 740722 h 4771517"/>
              <a:gd name="connsiteX6" fmla="*/ 7836310 w 7841491"/>
              <a:gd name="connsiteY6" fmla="*/ 2569522 h 4771517"/>
              <a:gd name="connsiteX7" fmla="*/ 7321960 w 7841491"/>
              <a:gd name="connsiteY7" fmla="*/ 4379272 h 4771517"/>
              <a:gd name="connsiteX8" fmla="*/ 6198010 w 7841491"/>
              <a:gd name="connsiteY8" fmla="*/ 4760272 h 4771517"/>
              <a:gd name="connsiteX9" fmla="*/ 4902610 w 7841491"/>
              <a:gd name="connsiteY9" fmla="*/ 4665022 h 4771517"/>
              <a:gd name="connsiteX10" fmla="*/ 3454810 w 7841491"/>
              <a:gd name="connsiteY10" fmla="*/ 4607872 h 4771517"/>
              <a:gd name="connsiteX11" fmla="*/ 2578510 w 7841491"/>
              <a:gd name="connsiteY11" fmla="*/ 4626922 h 4771517"/>
              <a:gd name="connsiteX12" fmla="*/ 1225960 w 7841491"/>
              <a:gd name="connsiteY12" fmla="*/ 4626922 h 4771517"/>
              <a:gd name="connsiteX13" fmla="*/ 330610 w 7841491"/>
              <a:gd name="connsiteY13" fmla="*/ 4417372 h 4771517"/>
              <a:gd name="connsiteX14" fmla="*/ 25810 w 7841491"/>
              <a:gd name="connsiteY14" fmla="*/ 3407722 h 4771517"/>
              <a:gd name="connsiteX15" fmla="*/ 20756 w 7841491"/>
              <a:gd name="connsiteY15" fmla="*/ 2103769 h 4771517"/>
              <a:gd name="connsiteX16" fmla="*/ 273848 w 7841491"/>
              <a:gd name="connsiteY16" fmla="*/ 607372 h 47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accent5">
              <a:lumMod val="50000"/>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9Slide03 Sofia Pro Soft" panose="020B0000000000000000" pitchFamily="34" charset="0"/>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xmlns="" id="{1D4F61FB-4AFC-BE2E-30A7-A12BA55D8A19}"/>
              </a:ext>
            </a:extLst>
          </p:cNvPr>
          <p:cNvSpPr txBox="1"/>
          <p:nvPr/>
        </p:nvSpPr>
        <p:spPr>
          <a:xfrm>
            <a:off x="4592551" y="1851345"/>
            <a:ext cx="6709024" cy="1938992"/>
          </a:xfrm>
          <a:prstGeom prst="rect">
            <a:avLst/>
          </a:prstGeom>
          <a:noFill/>
        </p:spPr>
        <p:txBody>
          <a:bodyPr wrap="square" rtlCol="0">
            <a:spAutoFit/>
          </a:bodyPr>
          <a:lstStyle/>
          <a:p>
            <a:pPr lvl="0" algn="ctr">
              <a:defRPr/>
            </a:pPr>
            <a:r>
              <a:rPr lang="vi-VN" sz="6000" b="1" dirty="0">
                <a:solidFill>
                  <a:prstClr val="white"/>
                </a:solidFill>
                <a:latin typeface="Calibri" panose="020F0502020204030204" pitchFamily="34" charset="0"/>
                <a:ea typeface="Tahoma" panose="020B0604030504040204" pitchFamily="34" charset="0"/>
                <a:cs typeface="Calibri" panose="020F0502020204030204" pitchFamily="34" charset="0"/>
              </a:rPr>
              <a:t>Trò chơi </a:t>
            </a:r>
            <a:r>
              <a:rPr lang="en-US" sz="6000" b="1" dirty="0">
                <a:solidFill>
                  <a:prstClr val="white"/>
                </a:solidFill>
                <a:latin typeface="Calibri" panose="020F0502020204030204" pitchFamily="34" charset="0"/>
                <a:ea typeface="Tahoma" panose="020B0604030504040204" pitchFamily="34" charset="0"/>
                <a:cs typeface="Calibri" panose="020F0502020204030204" pitchFamily="34" charset="0"/>
              </a:rPr>
              <a:t>“</a:t>
            </a:r>
            <a:r>
              <a:rPr lang="vi-VN" sz="6000" b="1" dirty="0">
                <a:solidFill>
                  <a:prstClr val="white"/>
                </a:solidFill>
                <a:latin typeface="Calibri" panose="020F0502020204030204" pitchFamily="34" charset="0"/>
                <a:ea typeface="Tahoma" panose="020B0604030504040204" pitchFamily="34" charset="0"/>
                <a:cs typeface="Calibri" panose="020F0502020204030204" pitchFamily="34" charset="0"/>
              </a:rPr>
              <a:t>Hãy chọn giá đúng</a:t>
            </a:r>
            <a:r>
              <a:rPr lang="en-US" sz="6000" b="1" dirty="0">
                <a:solidFill>
                  <a:prstClr val="white"/>
                </a:solidFill>
                <a:latin typeface="Calibri" panose="020F0502020204030204" pitchFamily="34" charset="0"/>
                <a:ea typeface="Tahoma" panose="020B0604030504040204" pitchFamily="34" charset="0"/>
                <a:cs typeface="Calibri" panose="020F0502020204030204" pitchFamily="34" charset="0"/>
              </a:rPr>
              <a:t>”</a:t>
            </a:r>
            <a:endParaRPr kumimoji="0" lang="en-US" sz="6000" b="1" i="0" u="none" strike="noStrike" kern="1200" cap="none" spc="0" normalizeH="0" baseline="0" noProof="0" dirty="0">
              <a:ln>
                <a:noFill/>
              </a:ln>
              <a:solidFill>
                <a:prstClr val="white"/>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4" name="Picture 3" descr="Cute cartoon thai student namaste greeting in the school uniform. Free Vector">
            <a:extLst>
              <a:ext uri="{FF2B5EF4-FFF2-40B4-BE49-F238E27FC236}">
                <a16:creationId xmlns:a16="http://schemas.microsoft.com/office/drawing/2014/main" xmlns="" id="{DA1239F7-4814-29DA-BA32-35168C4A60D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205484" y="2328785"/>
            <a:ext cx="2599362" cy="3979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te cartoon thai student namaste greeting in the school uniform. Free Vector">
            <a:extLst>
              <a:ext uri="{FF2B5EF4-FFF2-40B4-BE49-F238E27FC236}">
                <a16:creationId xmlns:a16="http://schemas.microsoft.com/office/drawing/2014/main" xmlns="" id="{53E41E34-9929-A88E-040E-7543691DB5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2561531" y="2415110"/>
            <a:ext cx="2516894" cy="394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01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sp>
        <p:nvSpPr>
          <p:cNvPr id="14" name="矩形 17"/>
          <p:cNvSpPr/>
          <p:nvPr/>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6" name="TextBox 5">
            <a:extLst>
              <a:ext uri="{FF2B5EF4-FFF2-40B4-BE49-F238E27FC236}">
                <a16:creationId xmlns:a16="http://schemas.microsoft.com/office/drawing/2014/main" xmlns="" id="{668EDD68-2590-2D03-0EEF-246EEF3B61F4}"/>
              </a:ext>
            </a:extLst>
          </p:cNvPr>
          <p:cNvSpPr txBox="1"/>
          <p:nvPr/>
        </p:nvSpPr>
        <p:spPr>
          <a:xfrm>
            <a:off x="801384" y="565079"/>
            <a:ext cx="10767317" cy="2677656"/>
          </a:xfrm>
          <a:prstGeom prst="rect">
            <a:avLst/>
          </a:prstGeom>
          <a:noFill/>
        </p:spPr>
        <p:txBody>
          <a:bodyPr wrap="square" rtlCol="0">
            <a:spAutoFit/>
          </a:bodyPr>
          <a:lstStyle/>
          <a:p>
            <a:pPr marL="457200" lvl="0" indent="-457200" algn="just">
              <a:buFont typeface="Arial" panose="020B0604020202020204" pitchFamily="34" charset="0"/>
              <a:buChar char="•"/>
            </a:pPr>
            <a:r>
              <a:rPr lang="en-US"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a:t>
            </a:r>
            <a:r>
              <a:rPr lang="vi-VN"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ác nhóm lần lượt đem lên hai đồ vật có công dụng giống nhau nhưng khác nhau về mẫu mã và nơi sản xuất để các nhóm khác đoán giá tiền. </a:t>
            </a:r>
            <a:endParaRPr lang="en-US" sz="28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marL="457200" indent="-457200" algn="just">
              <a:buFont typeface="Arial" panose="020B0604020202020204" pitchFamily="34" charset="0"/>
              <a:buChar char="•"/>
            </a:pPr>
            <a:r>
              <a:rPr lang="nl-NL" sz="2800" dirty="0">
                <a:solidFill>
                  <a:srgbClr val="002060"/>
                </a:solidFill>
                <a:latin typeface="Cambria" panose="02040503050406030204" pitchFamily="18" charset="0"/>
                <a:ea typeface="Cambria" panose="02040503050406030204" pitchFamily="18" charset="0"/>
              </a:rPr>
              <a:t>Đại diện từng nhóm đứng trước lớp đưa ra hai sản phẩm của nhóm mình. Các nhóm khác thảo luận và đưa ra giá sản phẩm. </a:t>
            </a:r>
          </a:p>
          <a:p>
            <a:pPr marL="457200" indent="-457200" algn="just">
              <a:buFont typeface="Arial" panose="020B0604020202020204" pitchFamily="34" charset="0"/>
              <a:buChar char="•"/>
            </a:pPr>
            <a:r>
              <a:rPr lang="nl-NL" sz="2800" dirty="0">
                <a:solidFill>
                  <a:srgbClr val="002060"/>
                </a:solidFill>
                <a:latin typeface="Cambria" panose="02040503050406030204" pitchFamily="18" charset="0"/>
                <a:ea typeface="Cambria" panose="02040503050406030204" pitchFamily="18" charset="0"/>
              </a:rPr>
              <a:t>Nhóm nào đoán giá gần đúng với giá thực tế nhất sẽ chiến thắng.</a:t>
            </a:r>
            <a:endParaRPr lang="en-US" sz="2800"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78D6589E-B454-C6A2-560C-7682E5011D06}"/>
              </a:ext>
            </a:extLst>
          </p:cNvPr>
          <p:cNvPicPr>
            <a:picLocks noChangeAspect="1"/>
          </p:cNvPicPr>
          <p:nvPr/>
        </p:nvPicPr>
        <p:blipFill>
          <a:blip r:embed="rId3"/>
          <a:stretch>
            <a:fillRect/>
          </a:stretch>
        </p:blipFill>
        <p:spPr>
          <a:xfrm>
            <a:off x="4361379" y="3457682"/>
            <a:ext cx="3962400" cy="2819400"/>
          </a:xfrm>
          <a:prstGeom prst="rect">
            <a:avLst/>
          </a:prstGeom>
        </p:spPr>
      </p:pic>
    </p:spTree>
    <p:extLst>
      <p:ext uri="{BB962C8B-B14F-4D97-AF65-F5344CB8AC3E}">
        <p14:creationId xmlns:p14="http://schemas.microsoft.com/office/powerpoint/2010/main" val="1082431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descr="形状&#10;&#10;低可信度描述已自动生成">
            <a:extLst>
              <a:ext uri="{FF2B5EF4-FFF2-40B4-BE49-F238E27FC236}">
                <a16:creationId xmlns:a16="http://schemas.microsoft.com/office/drawing/2014/main" xmlns="" id="{3934347C-0DB5-6242-5A71-30849306E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8" descr="卡通人物&#10;&#10;中度可信度描述已自动生成">
            <a:extLst>
              <a:ext uri="{FF2B5EF4-FFF2-40B4-BE49-F238E27FC236}">
                <a16:creationId xmlns:a16="http://schemas.microsoft.com/office/drawing/2014/main" xmlns="" id="{A7D97FF5-89B3-A5D2-C5D4-80A595E42D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134" b="49895"/>
          <a:stretch/>
        </p:blipFill>
        <p:spPr>
          <a:xfrm>
            <a:off x="0" y="0"/>
            <a:ext cx="2235200" cy="3436196"/>
          </a:xfrm>
          <a:prstGeom prst="rect">
            <a:avLst/>
          </a:prstGeom>
        </p:spPr>
      </p:pic>
      <p:pic>
        <p:nvPicPr>
          <p:cNvPr id="8" name="图片 17" descr="卡通人物&#10;&#10;中度可信度描述已自动生成">
            <a:extLst>
              <a:ext uri="{FF2B5EF4-FFF2-40B4-BE49-F238E27FC236}">
                <a16:creationId xmlns:a16="http://schemas.microsoft.com/office/drawing/2014/main" xmlns="" id="{BE58BABF-A82D-CDA8-67E5-ED3C815764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355" b="60423"/>
          <a:stretch/>
        </p:blipFill>
        <p:spPr>
          <a:xfrm>
            <a:off x="10058400" y="0"/>
            <a:ext cx="2133600" cy="2714171"/>
          </a:xfrm>
          <a:prstGeom prst="rect">
            <a:avLst/>
          </a:prstGeom>
        </p:spPr>
      </p:pic>
      <p:pic>
        <p:nvPicPr>
          <p:cNvPr id="9" name="图片 30" descr="卡通人物&#10;&#10;中度可信度描述已自动生成">
            <a:extLst>
              <a:ext uri="{FF2B5EF4-FFF2-40B4-BE49-F238E27FC236}">
                <a16:creationId xmlns:a16="http://schemas.microsoft.com/office/drawing/2014/main" xmlns="" id="{3E19226D-9A24-4FD3-42BF-F8D7EB8B62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645" r="76416" b="17883"/>
          <a:stretch/>
        </p:blipFill>
        <p:spPr>
          <a:xfrm>
            <a:off x="53356" y="3062701"/>
            <a:ext cx="1228602" cy="1364642"/>
          </a:xfrm>
          <a:prstGeom prst="rect">
            <a:avLst/>
          </a:prstGeom>
        </p:spPr>
      </p:pic>
      <p:pic>
        <p:nvPicPr>
          <p:cNvPr id="10" name="图片 32" descr="卡通人物&#10;&#10;中度可信度描述已自动生成">
            <a:extLst>
              <a:ext uri="{FF2B5EF4-FFF2-40B4-BE49-F238E27FC236}">
                <a16:creationId xmlns:a16="http://schemas.microsoft.com/office/drawing/2014/main" xmlns="" id="{4364EFE1-41E6-571E-25CC-1958E5D486A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9397" t="60741" r="10018" b="27196"/>
          <a:stretch/>
        </p:blipFill>
        <p:spPr>
          <a:xfrm>
            <a:off x="8093125" y="4662885"/>
            <a:ext cx="1260876" cy="1107882"/>
          </a:xfrm>
          <a:prstGeom prst="rect">
            <a:avLst/>
          </a:prstGeom>
        </p:spPr>
      </p:pic>
      <p:pic>
        <p:nvPicPr>
          <p:cNvPr id="11" name="图片 18" descr="卡通人物&#10;&#10;中度可信度描述已自动生成">
            <a:extLst>
              <a:ext uri="{FF2B5EF4-FFF2-40B4-BE49-F238E27FC236}">
                <a16:creationId xmlns:a16="http://schemas.microsoft.com/office/drawing/2014/main" xmlns="" id="{B989E9FB-BAD0-8D61-1AA2-751CC54747C7}"/>
              </a:ext>
            </a:extLst>
          </p:cNvPr>
          <p:cNvPicPr>
            <a:picLocks noChangeAspect="1"/>
          </p:cNvPicPr>
          <p:nvPr/>
        </p:nvPicPr>
        <p:blipFill rotWithShape="1">
          <a:blip r:embed="rId6">
            <a:extLst>
              <a:ext uri="{28A0092B-C50C-407E-A947-70E740481C1C}">
                <a14:useLocalDpi xmlns:a14="http://schemas.microsoft.com/office/drawing/2010/main" val="0"/>
              </a:ext>
            </a:extLst>
          </a:blip>
          <a:srcRect l="68158" t="86561"/>
          <a:stretch/>
        </p:blipFill>
        <p:spPr>
          <a:xfrm flipH="1">
            <a:off x="53356" y="4998336"/>
            <a:ext cx="2971448" cy="1880315"/>
          </a:xfrm>
          <a:prstGeom prst="rect">
            <a:avLst/>
          </a:prstGeom>
        </p:spPr>
      </p:pic>
      <p:pic>
        <p:nvPicPr>
          <p:cNvPr id="12" name="图片 9" descr="图片包含 游戏机, 花, 桌子, 体育&#10;&#10;描述已自动生成">
            <a:extLst>
              <a:ext uri="{FF2B5EF4-FFF2-40B4-BE49-F238E27FC236}">
                <a16:creationId xmlns:a16="http://schemas.microsoft.com/office/drawing/2014/main" xmlns="" id="{1216D288-4B54-8870-A613-8B6B0EDD8B02}"/>
              </a:ext>
            </a:extLst>
          </p:cNvPr>
          <p:cNvPicPr>
            <a:picLocks noChangeAspect="1"/>
          </p:cNvPicPr>
          <p:nvPr/>
        </p:nvPicPr>
        <p:blipFill rotWithShape="1">
          <a:blip r:embed="rId7">
            <a:extLst>
              <a:ext uri="{28A0092B-C50C-407E-A947-70E740481C1C}">
                <a14:useLocalDpi xmlns:a14="http://schemas.microsoft.com/office/drawing/2010/main" val="0"/>
              </a:ext>
            </a:extLst>
          </a:blip>
          <a:srcRect l="40799" t="83845" r="25657"/>
          <a:stretch/>
        </p:blipFill>
        <p:spPr>
          <a:xfrm flipH="1">
            <a:off x="1801494" y="4481099"/>
            <a:ext cx="3320408" cy="2397552"/>
          </a:xfrm>
          <a:prstGeom prst="rect">
            <a:avLst/>
          </a:prstGeom>
        </p:spPr>
      </p:pic>
      <p:sp>
        <p:nvSpPr>
          <p:cNvPr id="4" name="Rectangle: Rounded Corners 3">
            <a:extLst>
              <a:ext uri="{FF2B5EF4-FFF2-40B4-BE49-F238E27FC236}">
                <a16:creationId xmlns:a16="http://schemas.microsoft.com/office/drawing/2014/main" xmlns="" id="{217B560F-5FAD-5F5C-DA7D-BAF6572C6B31}"/>
              </a:ext>
            </a:extLst>
          </p:cNvPr>
          <p:cNvSpPr/>
          <p:nvPr/>
        </p:nvSpPr>
        <p:spPr>
          <a:xfrm>
            <a:off x="291034" y="339047"/>
            <a:ext cx="11616371" cy="6242055"/>
          </a:xfrm>
          <a:custGeom>
            <a:avLst/>
            <a:gdLst>
              <a:gd name="connsiteX0" fmla="*/ 0 w 11616371"/>
              <a:gd name="connsiteY0" fmla="*/ 1040363 h 6242055"/>
              <a:gd name="connsiteX1" fmla="*/ 1040363 w 11616371"/>
              <a:gd name="connsiteY1" fmla="*/ 0 h 6242055"/>
              <a:gd name="connsiteX2" fmla="*/ 1350271 w 11616371"/>
              <a:gd name="connsiteY2" fmla="*/ 0 h 6242055"/>
              <a:gd name="connsiteX3" fmla="*/ 1946249 w 11616371"/>
              <a:gd name="connsiteY3" fmla="*/ 0 h 6242055"/>
              <a:gd name="connsiteX4" fmla="*/ 2351514 w 11616371"/>
              <a:gd name="connsiteY4" fmla="*/ 0 h 6242055"/>
              <a:gd name="connsiteX5" fmla="*/ 3042848 w 11616371"/>
              <a:gd name="connsiteY5" fmla="*/ 0 h 6242055"/>
              <a:gd name="connsiteX6" fmla="*/ 3829539 w 11616371"/>
              <a:gd name="connsiteY6" fmla="*/ 0 h 6242055"/>
              <a:gd name="connsiteX7" fmla="*/ 4616230 w 11616371"/>
              <a:gd name="connsiteY7" fmla="*/ 0 h 6242055"/>
              <a:gd name="connsiteX8" fmla="*/ 5116851 w 11616371"/>
              <a:gd name="connsiteY8" fmla="*/ 0 h 6242055"/>
              <a:gd name="connsiteX9" fmla="*/ 5808186 w 11616371"/>
              <a:gd name="connsiteY9" fmla="*/ 0 h 6242055"/>
              <a:gd name="connsiteX10" fmla="*/ 6499520 w 11616371"/>
              <a:gd name="connsiteY10" fmla="*/ 0 h 6242055"/>
              <a:gd name="connsiteX11" fmla="*/ 7000141 w 11616371"/>
              <a:gd name="connsiteY11" fmla="*/ 0 h 6242055"/>
              <a:gd name="connsiteX12" fmla="*/ 7500762 w 11616371"/>
              <a:gd name="connsiteY12" fmla="*/ 0 h 6242055"/>
              <a:gd name="connsiteX13" fmla="*/ 8001384 w 11616371"/>
              <a:gd name="connsiteY13" fmla="*/ 0 h 6242055"/>
              <a:gd name="connsiteX14" fmla="*/ 8692718 w 11616371"/>
              <a:gd name="connsiteY14" fmla="*/ 0 h 6242055"/>
              <a:gd name="connsiteX15" fmla="*/ 9193339 w 11616371"/>
              <a:gd name="connsiteY15" fmla="*/ 0 h 6242055"/>
              <a:gd name="connsiteX16" fmla="*/ 9693961 w 11616371"/>
              <a:gd name="connsiteY16" fmla="*/ 0 h 6242055"/>
              <a:gd name="connsiteX17" fmla="*/ 10576008 w 11616371"/>
              <a:gd name="connsiteY17" fmla="*/ 0 h 6242055"/>
              <a:gd name="connsiteX18" fmla="*/ 11616371 w 11616371"/>
              <a:gd name="connsiteY18" fmla="*/ 1040363 h 6242055"/>
              <a:gd name="connsiteX19" fmla="*/ 11616371 w 11616371"/>
              <a:gd name="connsiteY19" fmla="*/ 1676452 h 6242055"/>
              <a:gd name="connsiteX20" fmla="*/ 11616371 w 11616371"/>
              <a:gd name="connsiteY20" fmla="*/ 2270927 h 6242055"/>
              <a:gd name="connsiteX21" fmla="*/ 11616371 w 11616371"/>
              <a:gd name="connsiteY21" fmla="*/ 2782176 h 6242055"/>
              <a:gd name="connsiteX22" fmla="*/ 11616371 w 11616371"/>
              <a:gd name="connsiteY22" fmla="*/ 3459879 h 6242055"/>
              <a:gd name="connsiteX23" fmla="*/ 11616371 w 11616371"/>
              <a:gd name="connsiteY23" fmla="*/ 4012741 h 6242055"/>
              <a:gd name="connsiteX24" fmla="*/ 11616371 w 11616371"/>
              <a:gd name="connsiteY24" fmla="*/ 4690443 h 6242055"/>
              <a:gd name="connsiteX25" fmla="*/ 11616371 w 11616371"/>
              <a:gd name="connsiteY25" fmla="*/ 5201692 h 6242055"/>
              <a:gd name="connsiteX26" fmla="*/ 10576008 w 11616371"/>
              <a:gd name="connsiteY26" fmla="*/ 6242055 h 6242055"/>
              <a:gd name="connsiteX27" fmla="*/ 10075387 w 11616371"/>
              <a:gd name="connsiteY27" fmla="*/ 6242055 h 6242055"/>
              <a:gd name="connsiteX28" fmla="*/ 9765478 w 11616371"/>
              <a:gd name="connsiteY28" fmla="*/ 6242055 h 6242055"/>
              <a:gd name="connsiteX29" fmla="*/ 9360213 w 11616371"/>
              <a:gd name="connsiteY29" fmla="*/ 6242055 h 6242055"/>
              <a:gd name="connsiteX30" fmla="*/ 8764235 w 11616371"/>
              <a:gd name="connsiteY30" fmla="*/ 6242055 h 6242055"/>
              <a:gd name="connsiteX31" fmla="*/ 8358971 w 11616371"/>
              <a:gd name="connsiteY31" fmla="*/ 6242055 h 6242055"/>
              <a:gd name="connsiteX32" fmla="*/ 8049062 w 11616371"/>
              <a:gd name="connsiteY32" fmla="*/ 6242055 h 6242055"/>
              <a:gd name="connsiteX33" fmla="*/ 7548441 w 11616371"/>
              <a:gd name="connsiteY33" fmla="*/ 6242055 h 6242055"/>
              <a:gd name="connsiteX34" fmla="*/ 7143176 w 11616371"/>
              <a:gd name="connsiteY34" fmla="*/ 6242055 h 6242055"/>
              <a:gd name="connsiteX35" fmla="*/ 6833267 w 11616371"/>
              <a:gd name="connsiteY35" fmla="*/ 6242055 h 6242055"/>
              <a:gd name="connsiteX36" fmla="*/ 6141933 w 11616371"/>
              <a:gd name="connsiteY36" fmla="*/ 6242055 h 6242055"/>
              <a:gd name="connsiteX37" fmla="*/ 5545955 w 11616371"/>
              <a:gd name="connsiteY37" fmla="*/ 6242055 h 6242055"/>
              <a:gd name="connsiteX38" fmla="*/ 4949977 w 11616371"/>
              <a:gd name="connsiteY38" fmla="*/ 6242055 h 6242055"/>
              <a:gd name="connsiteX39" fmla="*/ 4449356 w 11616371"/>
              <a:gd name="connsiteY39" fmla="*/ 6242055 h 6242055"/>
              <a:gd name="connsiteX40" fmla="*/ 3948735 w 11616371"/>
              <a:gd name="connsiteY40" fmla="*/ 6242055 h 6242055"/>
              <a:gd name="connsiteX41" fmla="*/ 3257400 w 11616371"/>
              <a:gd name="connsiteY41" fmla="*/ 6242055 h 6242055"/>
              <a:gd name="connsiteX42" fmla="*/ 2756779 w 11616371"/>
              <a:gd name="connsiteY42" fmla="*/ 6242055 h 6242055"/>
              <a:gd name="connsiteX43" fmla="*/ 2446871 w 11616371"/>
              <a:gd name="connsiteY43" fmla="*/ 6242055 h 6242055"/>
              <a:gd name="connsiteX44" fmla="*/ 1850893 w 11616371"/>
              <a:gd name="connsiteY44" fmla="*/ 6242055 h 6242055"/>
              <a:gd name="connsiteX45" fmla="*/ 1040363 w 11616371"/>
              <a:gd name="connsiteY45" fmla="*/ 6242055 h 6242055"/>
              <a:gd name="connsiteX46" fmla="*/ 0 w 11616371"/>
              <a:gd name="connsiteY46" fmla="*/ 5201692 h 6242055"/>
              <a:gd name="connsiteX47" fmla="*/ 0 w 11616371"/>
              <a:gd name="connsiteY47" fmla="*/ 4732056 h 6242055"/>
              <a:gd name="connsiteX48" fmla="*/ 0 w 11616371"/>
              <a:gd name="connsiteY48" fmla="*/ 4262421 h 6242055"/>
              <a:gd name="connsiteX49" fmla="*/ 0 w 11616371"/>
              <a:gd name="connsiteY49" fmla="*/ 3792785 h 6242055"/>
              <a:gd name="connsiteX50" fmla="*/ 0 w 11616371"/>
              <a:gd name="connsiteY50" fmla="*/ 3281536 h 6242055"/>
              <a:gd name="connsiteX51" fmla="*/ 0 w 11616371"/>
              <a:gd name="connsiteY51" fmla="*/ 2603834 h 6242055"/>
              <a:gd name="connsiteX52" fmla="*/ 0 w 11616371"/>
              <a:gd name="connsiteY52" fmla="*/ 1926132 h 6242055"/>
              <a:gd name="connsiteX53" fmla="*/ 0 w 11616371"/>
              <a:gd name="connsiteY53" fmla="*/ 1040363 h 624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616371" h="6242055" fill="none" extrusionOk="0">
                <a:moveTo>
                  <a:pt x="0" y="1040363"/>
                </a:moveTo>
                <a:cubicBezTo>
                  <a:pt x="-81466" y="448494"/>
                  <a:pt x="589638" y="-30210"/>
                  <a:pt x="1040363" y="0"/>
                </a:cubicBezTo>
                <a:cubicBezTo>
                  <a:pt x="1195201" y="-22559"/>
                  <a:pt x="1236894" y="25163"/>
                  <a:pt x="1350271" y="0"/>
                </a:cubicBezTo>
                <a:cubicBezTo>
                  <a:pt x="1463648" y="-25163"/>
                  <a:pt x="1733997" y="28056"/>
                  <a:pt x="1946249" y="0"/>
                </a:cubicBezTo>
                <a:cubicBezTo>
                  <a:pt x="2158501" y="-28056"/>
                  <a:pt x="2152765" y="48451"/>
                  <a:pt x="2351514" y="0"/>
                </a:cubicBezTo>
                <a:cubicBezTo>
                  <a:pt x="2550263" y="-48451"/>
                  <a:pt x="2746516" y="9543"/>
                  <a:pt x="3042848" y="0"/>
                </a:cubicBezTo>
                <a:cubicBezTo>
                  <a:pt x="3339180" y="-9543"/>
                  <a:pt x="3495595" y="79471"/>
                  <a:pt x="3829539" y="0"/>
                </a:cubicBezTo>
                <a:cubicBezTo>
                  <a:pt x="4163483" y="-79471"/>
                  <a:pt x="4431701" y="79228"/>
                  <a:pt x="4616230" y="0"/>
                </a:cubicBezTo>
                <a:cubicBezTo>
                  <a:pt x="4800759" y="-79228"/>
                  <a:pt x="4908736" y="57501"/>
                  <a:pt x="5116851" y="0"/>
                </a:cubicBezTo>
                <a:cubicBezTo>
                  <a:pt x="5324966" y="-57501"/>
                  <a:pt x="5551871" y="61823"/>
                  <a:pt x="5808186" y="0"/>
                </a:cubicBezTo>
                <a:cubicBezTo>
                  <a:pt x="6064502" y="-61823"/>
                  <a:pt x="6163391" y="7789"/>
                  <a:pt x="6499520" y="0"/>
                </a:cubicBezTo>
                <a:cubicBezTo>
                  <a:pt x="6835649" y="-7789"/>
                  <a:pt x="6887780" y="47717"/>
                  <a:pt x="7000141" y="0"/>
                </a:cubicBezTo>
                <a:cubicBezTo>
                  <a:pt x="7112502" y="-47717"/>
                  <a:pt x="7394178" y="6448"/>
                  <a:pt x="7500762" y="0"/>
                </a:cubicBezTo>
                <a:cubicBezTo>
                  <a:pt x="7607346" y="-6448"/>
                  <a:pt x="7833815" y="44953"/>
                  <a:pt x="8001384" y="0"/>
                </a:cubicBezTo>
                <a:cubicBezTo>
                  <a:pt x="8168953" y="-44953"/>
                  <a:pt x="8553663" y="24347"/>
                  <a:pt x="8692718" y="0"/>
                </a:cubicBezTo>
                <a:cubicBezTo>
                  <a:pt x="8831773" y="-24347"/>
                  <a:pt x="9047632" y="33901"/>
                  <a:pt x="9193339" y="0"/>
                </a:cubicBezTo>
                <a:cubicBezTo>
                  <a:pt x="9339046" y="-33901"/>
                  <a:pt x="9535448" y="5820"/>
                  <a:pt x="9693961" y="0"/>
                </a:cubicBezTo>
                <a:cubicBezTo>
                  <a:pt x="9852474" y="-5820"/>
                  <a:pt x="10297512" y="40689"/>
                  <a:pt x="10576008" y="0"/>
                </a:cubicBezTo>
                <a:cubicBezTo>
                  <a:pt x="11095891" y="122946"/>
                  <a:pt x="11625131" y="443478"/>
                  <a:pt x="11616371" y="1040363"/>
                </a:cubicBezTo>
                <a:cubicBezTo>
                  <a:pt x="11668886" y="1321934"/>
                  <a:pt x="11560930" y="1423614"/>
                  <a:pt x="11616371" y="1676452"/>
                </a:cubicBezTo>
                <a:cubicBezTo>
                  <a:pt x="11671812" y="1929290"/>
                  <a:pt x="11589738" y="2065344"/>
                  <a:pt x="11616371" y="2270927"/>
                </a:cubicBezTo>
                <a:cubicBezTo>
                  <a:pt x="11643004" y="2476511"/>
                  <a:pt x="11556133" y="2657449"/>
                  <a:pt x="11616371" y="2782176"/>
                </a:cubicBezTo>
                <a:cubicBezTo>
                  <a:pt x="11676609" y="2906903"/>
                  <a:pt x="11562170" y="3129518"/>
                  <a:pt x="11616371" y="3459879"/>
                </a:cubicBezTo>
                <a:cubicBezTo>
                  <a:pt x="11670572" y="3790240"/>
                  <a:pt x="11603450" y="3901240"/>
                  <a:pt x="11616371" y="4012741"/>
                </a:cubicBezTo>
                <a:cubicBezTo>
                  <a:pt x="11629292" y="4124242"/>
                  <a:pt x="11602400" y="4465525"/>
                  <a:pt x="11616371" y="4690443"/>
                </a:cubicBezTo>
                <a:cubicBezTo>
                  <a:pt x="11630342" y="4915361"/>
                  <a:pt x="11604380" y="5006031"/>
                  <a:pt x="11616371" y="5201692"/>
                </a:cubicBezTo>
                <a:cubicBezTo>
                  <a:pt x="11488326" y="5676687"/>
                  <a:pt x="11216424" y="6293176"/>
                  <a:pt x="10576008" y="6242055"/>
                </a:cubicBezTo>
                <a:cubicBezTo>
                  <a:pt x="10433044" y="6285139"/>
                  <a:pt x="10259884" y="6220140"/>
                  <a:pt x="10075387" y="6242055"/>
                </a:cubicBezTo>
                <a:cubicBezTo>
                  <a:pt x="9890890" y="6263970"/>
                  <a:pt x="9888274" y="6222377"/>
                  <a:pt x="9765478" y="6242055"/>
                </a:cubicBezTo>
                <a:cubicBezTo>
                  <a:pt x="9642682" y="6261733"/>
                  <a:pt x="9519378" y="6232539"/>
                  <a:pt x="9360213" y="6242055"/>
                </a:cubicBezTo>
                <a:cubicBezTo>
                  <a:pt x="9201049" y="6251571"/>
                  <a:pt x="9013268" y="6196199"/>
                  <a:pt x="8764235" y="6242055"/>
                </a:cubicBezTo>
                <a:cubicBezTo>
                  <a:pt x="8515202" y="6287911"/>
                  <a:pt x="8511077" y="6216173"/>
                  <a:pt x="8358971" y="6242055"/>
                </a:cubicBezTo>
                <a:cubicBezTo>
                  <a:pt x="8206865" y="6267937"/>
                  <a:pt x="8128035" y="6208806"/>
                  <a:pt x="8049062" y="6242055"/>
                </a:cubicBezTo>
                <a:cubicBezTo>
                  <a:pt x="7970089" y="6275304"/>
                  <a:pt x="7785099" y="6222518"/>
                  <a:pt x="7548441" y="6242055"/>
                </a:cubicBezTo>
                <a:cubicBezTo>
                  <a:pt x="7311783" y="6261592"/>
                  <a:pt x="7319392" y="6239253"/>
                  <a:pt x="7143176" y="6242055"/>
                </a:cubicBezTo>
                <a:cubicBezTo>
                  <a:pt x="6966960" y="6244857"/>
                  <a:pt x="6896411" y="6238765"/>
                  <a:pt x="6833267" y="6242055"/>
                </a:cubicBezTo>
                <a:cubicBezTo>
                  <a:pt x="6770123" y="6245345"/>
                  <a:pt x="6317436" y="6240804"/>
                  <a:pt x="6141933" y="6242055"/>
                </a:cubicBezTo>
                <a:cubicBezTo>
                  <a:pt x="5966430" y="6243306"/>
                  <a:pt x="5840536" y="6211997"/>
                  <a:pt x="5545955" y="6242055"/>
                </a:cubicBezTo>
                <a:cubicBezTo>
                  <a:pt x="5251374" y="6272113"/>
                  <a:pt x="5167328" y="6178010"/>
                  <a:pt x="4949977" y="6242055"/>
                </a:cubicBezTo>
                <a:cubicBezTo>
                  <a:pt x="4732626" y="6306100"/>
                  <a:pt x="4620343" y="6195443"/>
                  <a:pt x="4449356" y="6242055"/>
                </a:cubicBezTo>
                <a:cubicBezTo>
                  <a:pt x="4278369" y="6288667"/>
                  <a:pt x="4082820" y="6211654"/>
                  <a:pt x="3948735" y="6242055"/>
                </a:cubicBezTo>
                <a:cubicBezTo>
                  <a:pt x="3814650" y="6272456"/>
                  <a:pt x="3532090" y="6212817"/>
                  <a:pt x="3257400" y="6242055"/>
                </a:cubicBezTo>
                <a:cubicBezTo>
                  <a:pt x="2982710" y="6271293"/>
                  <a:pt x="2969104" y="6209201"/>
                  <a:pt x="2756779" y="6242055"/>
                </a:cubicBezTo>
                <a:cubicBezTo>
                  <a:pt x="2544454" y="6274909"/>
                  <a:pt x="2583832" y="6205588"/>
                  <a:pt x="2446871" y="6242055"/>
                </a:cubicBezTo>
                <a:cubicBezTo>
                  <a:pt x="2309910" y="6278522"/>
                  <a:pt x="2091692" y="6185348"/>
                  <a:pt x="1850893" y="6242055"/>
                </a:cubicBezTo>
                <a:cubicBezTo>
                  <a:pt x="1610094" y="6298762"/>
                  <a:pt x="1335602" y="6208307"/>
                  <a:pt x="1040363" y="6242055"/>
                </a:cubicBezTo>
                <a:cubicBezTo>
                  <a:pt x="540582" y="6270337"/>
                  <a:pt x="-60785" y="5871347"/>
                  <a:pt x="0" y="5201692"/>
                </a:cubicBezTo>
                <a:cubicBezTo>
                  <a:pt x="-21523" y="4986549"/>
                  <a:pt x="10504" y="4947386"/>
                  <a:pt x="0" y="4732056"/>
                </a:cubicBezTo>
                <a:cubicBezTo>
                  <a:pt x="-10504" y="4516726"/>
                  <a:pt x="22828" y="4464750"/>
                  <a:pt x="0" y="4262421"/>
                </a:cubicBezTo>
                <a:cubicBezTo>
                  <a:pt x="-22828" y="4060092"/>
                  <a:pt x="17247" y="3915701"/>
                  <a:pt x="0" y="3792785"/>
                </a:cubicBezTo>
                <a:cubicBezTo>
                  <a:pt x="-17247" y="3669869"/>
                  <a:pt x="16654" y="3467800"/>
                  <a:pt x="0" y="3281536"/>
                </a:cubicBezTo>
                <a:cubicBezTo>
                  <a:pt x="-16654" y="3095272"/>
                  <a:pt x="3738" y="2814052"/>
                  <a:pt x="0" y="2603834"/>
                </a:cubicBezTo>
                <a:cubicBezTo>
                  <a:pt x="-3738" y="2393616"/>
                  <a:pt x="2386" y="2206917"/>
                  <a:pt x="0" y="1926132"/>
                </a:cubicBezTo>
                <a:cubicBezTo>
                  <a:pt x="-2386" y="1645347"/>
                  <a:pt x="44546" y="1412730"/>
                  <a:pt x="0" y="1040363"/>
                </a:cubicBezTo>
                <a:close/>
              </a:path>
              <a:path w="11616371" h="6242055" stroke="0" extrusionOk="0">
                <a:moveTo>
                  <a:pt x="0" y="1040363"/>
                </a:moveTo>
                <a:cubicBezTo>
                  <a:pt x="110414" y="495883"/>
                  <a:pt x="517567" y="107884"/>
                  <a:pt x="1040363" y="0"/>
                </a:cubicBezTo>
                <a:cubicBezTo>
                  <a:pt x="1386840" y="-90784"/>
                  <a:pt x="1482514" y="66147"/>
                  <a:pt x="1827054" y="0"/>
                </a:cubicBezTo>
                <a:cubicBezTo>
                  <a:pt x="2171594" y="-66147"/>
                  <a:pt x="2068930" y="9320"/>
                  <a:pt x="2136962" y="0"/>
                </a:cubicBezTo>
                <a:cubicBezTo>
                  <a:pt x="2204994" y="-9320"/>
                  <a:pt x="2593456" y="20352"/>
                  <a:pt x="2828296" y="0"/>
                </a:cubicBezTo>
                <a:cubicBezTo>
                  <a:pt x="3063136" y="-20352"/>
                  <a:pt x="3110804" y="8994"/>
                  <a:pt x="3233561" y="0"/>
                </a:cubicBezTo>
                <a:cubicBezTo>
                  <a:pt x="3356318" y="-8994"/>
                  <a:pt x="3827339" y="33990"/>
                  <a:pt x="4020252" y="0"/>
                </a:cubicBezTo>
                <a:cubicBezTo>
                  <a:pt x="4213165" y="-33990"/>
                  <a:pt x="4579685" y="84911"/>
                  <a:pt x="4806943" y="0"/>
                </a:cubicBezTo>
                <a:cubicBezTo>
                  <a:pt x="5034201" y="-84911"/>
                  <a:pt x="5065509" y="42154"/>
                  <a:pt x="5212208" y="0"/>
                </a:cubicBezTo>
                <a:cubicBezTo>
                  <a:pt x="5358908" y="-42154"/>
                  <a:pt x="5599393" y="10037"/>
                  <a:pt x="5808186" y="0"/>
                </a:cubicBezTo>
                <a:cubicBezTo>
                  <a:pt x="6016979" y="-10037"/>
                  <a:pt x="6352153" y="5181"/>
                  <a:pt x="6594876" y="0"/>
                </a:cubicBezTo>
                <a:cubicBezTo>
                  <a:pt x="6837599" y="-5181"/>
                  <a:pt x="6872689" y="47898"/>
                  <a:pt x="7000141" y="0"/>
                </a:cubicBezTo>
                <a:cubicBezTo>
                  <a:pt x="7127594" y="-47898"/>
                  <a:pt x="7320454" y="22381"/>
                  <a:pt x="7500762" y="0"/>
                </a:cubicBezTo>
                <a:cubicBezTo>
                  <a:pt x="7681070" y="-22381"/>
                  <a:pt x="8068904" y="43632"/>
                  <a:pt x="8287453" y="0"/>
                </a:cubicBezTo>
                <a:cubicBezTo>
                  <a:pt x="8506002" y="-43632"/>
                  <a:pt x="8665319" y="29831"/>
                  <a:pt x="8788075" y="0"/>
                </a:cubicBezTo>
                <a:cubicBezTo>
                  <a:pt x="8910831" y="-29831"/>
                  <a:pt x="9184395" y="76371"/>
                  <a:pt x="9479409" y="0"/>
                </a:cubicBezTo>
                <a:cubicBezTo>
                  <a:pt x="9774423" y="-76371"/>
                  <a:pt x="10218286" y="51394"/>
                  <a:pt x="10576008" y="0"/>
                </a:cubicBezTo>
                <a:cubicBezTo>
                  <a:pt x="11109099" y="-68158"/>
                  <a:pt x="11615765" y="404465"/>
                  <a:pt x="11616371" y="1040363"/>
                </a:cubicBezTo>
                <a:cubicBezTo>
                  <a:pt x="11628814" y="1274456"/>
                  <a:pt x="11578625" y="1405051"/>
                  <a:pt x="11616371" y="1593225"/>
                </a:cubicBezTo>
                <a:cubicBezTo>
                  <a:pt x="11654117" y="1781399"/>
                  <a:pt x="11577231" y="2023543"/>
                  <a:pt x="11616371" y="2146088"/>
                </a:cubicBezTo>
                <a:cubicBezTo>
                  <a:pt x="11655511" y="2268633"/>
                  <a:pt x="11581649" y="2385226"/>
                  <a:pt x="11616371" y="2615723"/>
                </a:cubicBezTo>
                <a:cubicBezTo>
                  <a:pt x="11651093" y="2846220"/>
                  <a:pt x="11558742" y="2941975"/>
                  <a:pt x="11616371" y="3168586"/>
                </a:cubicBezTo>
                <a:cubicBezTo>
                  <a:pt x="11674000" y="3395197"/>
                  <a:pt x="11591038" y="3525812"/>
                  <a:pt x="11616371" y="3763061"/>
                </a:cubicBezTo>
                <a:cubicBezTo>
                  <a:pt x="11641704" y="4000310"/>
                  <a:pt x="11607691" y="4032837"/>
                  <a:pt x="11616371" y="4232697"/>
                </a:cubicBezTo>
                <a:cubicBezTo>
                  <a:pt x="11625051" y="4432557"/>
                  <a:pt x="11537409" y="4944872"/>
                  <a:pt x="11616371" y="5201692"/>
                </a:cubicBezTo>
                <a:cubicBezTo>
                  <a:pt x="11669568" y="5787540"/>
                  <a:pt x="11181436" y="6132558"/>
                  <a:pt x="10576008" y="6242055"/>
                </a:cubicBezTo>
                <a:cubicBezTo>
                  <a:pt x="10374431" y="6287557"/>
                  <a:pt x="10257675" y="6195180"/>
                  <a:pt x="10170743" y="6242055"/>
                </a:cubicBezTo>
                <a:cubicBezTo>
                  <a:pt x="10083812" y="6288930"/>
                  <a:pt x="9816414" y="6209796"/>
                  <a:pt x="9479409" y="6242055"/>
                </a:cubicBezTo>
                <a:cubicBezTo>
                  <a:pt x="9142404" y="6274314"/>
                  <a:pt x="8859988" y="6205678"/>
                  <a:pt x="8692718" y="6242055"/>
                </a:cubicBezTo>
                <a:cubicBezTo>
                  <a:pt x="8525448" y="6278432"/>
                  <a:pt x="8290000" y="6235023"/>
                  <a:pt x="8096740" y="6242055"/>
                </a:cubicBezTo>
                <a:cubicBezTo>
                  <a:pt x="7903480" y="6249087"/>
                  <a:pt x="7936586" y="6225049"/>
                  <a:pt x="7786832" y="6242055"/>
                </a:cubicBezTo>
                <a:cubicBezTo>
                  <a:pt x="7637078" y="6259061"/>
                  <a:pt x="7482648" y="6216186"/>
                  <a:pt x="7190854" y="6242055"/>
                </a:cubicBezTo>
                <a:cubicBezTo>
                  <a:pt x="6899060" y="6267924"/>
                  <a:pt x="6613198" y="6234561"/>
                  <a:pt x="6404163" y="6242055"/>
                </a:cubicBezTo>
                <a:cubicBezTo>
                  <a:pt x="6195128" y="6249549"/>
                  <a:pt x="6020413" y="6174932"/>
                  <a:pt x="5808186" y="6242055"/>
                </a:cubicBezTo>
                <a:cubicBezTo>
                  <a:pt x="5595959" y="6309178"/>
                  <a:pt x="5577477" y="6209313"/>
                  <a:pt x="5498277" y="6242055"/>
                </a:cubicBezTo>
                <a:cubicBezTo>
                  <a:pt x="5419077" y="6274797"/>
                  <a:pt x="5260443" y="6206871"/>
                  <a:pt x="5188369" y="6242055"/>
                </a:cubicBezTo>
                <a:cubicBezTo>
                  <a:pt x="5116295" y="6277239"/>
                  <a:pt x="4813559" y="6186008"/>
                  <a:pt x="4592391" y="6242055"/>
                </a:cubicBezTo>
                <a:cubicBezTo>
                  <a:pt x="4371223" y="6298102"/>
                  <a:pt x="4172062" y="6201825"/>
                  <a:pt x="3996413" y="6242055"/>
                </a:cubicBezTo>
                <a:cubicBezTo>
                  <a:pt x="3820764" y="6282285"/>
                  <a:pt x="3798264" y="6211515"/>
                  <a:pt x="3686504" y="6242055"/>
                </a:cubicBezTo>
                <a:cubicBezTo>
                  <a:pt x="3574744" y="6272595"/>
                  <a:pt x="3387094" y="6207015"/>
                  <a:pt x="3185883" y="6242055"/>
                </a:cubicBezTo>
                <a:cubicBezTo>
                  <a:pt x="2984672" y="6277095"/>
                  <a:pt x="2752827" y="6208343"/>
                  <a:pt x="2589905" y="6242055"/>
                </a:cubicBezTo>
                <a:cubicBezTo>
                  <a:pt x="2426983" y="6275767"/>
                  <a:pt x="2397489" y="6220183"/>
                  <a:pt x="2279997" y="6242055"/>
                </a:cubicBezTo>
                <a:cubicBezTo>
                  <a:pt x="2162505" y="6263927"/>
                  <a:pt x="1427606" y="6094497"/>
                  <a:pt x="1040363" y="6242055"/>
                </a:cubicBezTo>
                <a:cubicBezTo>
                  <a:pt x="469614" y="6283152"/>
                  <a:pt x="16530" y="5625656"/>
                  <a:pt x="0" y="5201692"/>
                </a:cubicBezTo>
                <a:cubicBezTo>
                  <a:pt x="-63817" y="4929041"/>
                  <a:pt x="53229" y="4766408"/>
                  <a:pt x="0" y="4607216"/>
                </a:cubicBezTo>
                <a:cubicBezTo>
                  <a:pt x="-53229" y="4448024"/>
                  <a:pt x="10641" y="4249681"/>
                  <a:pt x="0" y="3929514"/>
                </a:cubicBezTo>
                <a:cubicBezTo>
                  <a:pt x="-10641" y="3609347"/>
                  <a:pt x="50339" y="3608079"/>
                  <a:pt x="0" y="3459879"/>
                </a:cubicBezTo>
                <a:cubicBezTo>
                  <a:pt x="-50339" y="3311679"/>
                  <a:pt x="38131" y="3083384"/>
                  <a:pt x="0" y="2948630"/>
                </a:cubicBezTo>
                <a:cubicBezTo>
                  <a:pt x="-38131" y="2813876"/>
                  <a:pt x="24155" y="2537962"/>
                  <a:pt x="0" y="2395767"/>
                </a:cubicBezTo>
                <a:cubicBezTo>
                  <a:pt x="-24155" y="2253572"/>
                  <a:pt x="71058" y="2055959"/>
                  <a:pt x="0" y="1801292"/>
                </a:cubicBezTo>
                <a:cubicBezTo>
                  <a:pt x="-71058" y="1546625"/>
                  <a:pt x="75197" y="1371835"/>
                  <a:pt x="0" y="1040363"/>
                </a:cubicBezTo>
                <a:close/>
              </a:path>
            </a:pathLst>
          </a:custGeom>
          <a:solidFill>
            <a:schemeClr val="bg1"/>
          </a:solidFill>
          <a:ln>
            <a:extLst>
              <a:ext uri="{C807C97D-BFC1-408E-A445-0C87EB9F89A2}">
                <ask:lineSketchStyleProps xmlns:ask="http://schemas.microsoft.com/office/drawing/2018/sketchyshapes" xmlns="" sd="85285468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prstClr val="black"/>
                </a:solidFill>
              </a:ln>
              <a:solidFill>
                <a:prstClr val="white"/>
              </a:solidFill>
              <a:effectLst/>
              <a:uLnTx/>
              <a:uFillTx/>
              <a:latin typeface="Calibri" panose="020F0502020204030204"/>
              <a:ea typeface="+mn-ea"/>
              <a:cs typeface="+mn-cs"/>
            </a:endParaRPr>
          </a:p>
        </p:txBody>
      </p:sp>
      <p:pic>
        <p:nvPicPr>
          <p:cNvPr id="2" name="图片 16">
            <a:extLst>
              <a:ext uri="{FF2B5EF4-FFF2-40B4-BE49-F238E27FC236}">
                <a16:creationId xmlns:a16="http://schemas.microsoft.com/office/drawing/2014/main" xmlns="" id="{0A0E0D16-A419-D266-DEF3-3A46B93FA9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5324" y="3115292"/>
            <a:ext cx="3126259" cy="3126259"/>
          </a:xfrm>
          <a:prstGeom prst="rect">
            <a:avLst/>
          </a:prstGeom>
        </p:spPr>
      </p:pic>
      <p:grpSp>
        <p:nvGrpSpPr>
          <p:cNvPr id="3" name="组合 26">
            <a:extLst>
              <a:ext uri="{FF2B5EF4-FFF2-40B4-BE49-F238E27FC236}">
                <a16:creationId xmlns:a16="http://schemas.microsoft.com/office/drawing/2014/main" xmlns="" id="{9DBDA382-8CAC-6060-25D3-B96633C66B0F}"/>
              </a:ext>
            </a:extLst>
          </p:cNvPr>
          <p:cNvGrpSpPr/>
          <p:nvPr/>
        </p:nvGrpSpPr>
        <p:grpSpPr>
          <a:xfrm>
            <a:off x="1222280" y="832208"/>
            <a:ext cx="9479966" cy="2277112"/>
            <a:chOff x="613391" y="3437823"/>
            <a:chExt cx="5869296" cy="1902470"/>
          </a:xfrm>
        </p:grpSpPr>
        <p:pic>
          <p:nvPicPr>
            <p:cNvPr id="5" name="图片 11">
              <a:extLst>
                <a:ext uri="{FF2B5EF4-FFF2-40B4-BE49-F238E27FC236}">
                  <a16:creationId xmlns:a16="http://schemas.microsoft.com/office/drawing/2014/main" xmlns="" id="{33263356-A6EC-9376-E60A-FA147D354BF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3428" b="60652"/>
            <a:stretch/>
          </p:blipFill>
          <p:spPr>
            <a:xfrm>
              <a:off x="613391" y="3437823"/>
              <a:ext cx="5869296" cy="1902470"/>
            </a:xfrm>
            <a:prstGeom prst="rect">
              <a:avLst/>
            </a:prstGeom>
          </p:spPr>
        </p:pic>
        <p:sp>
          <p:nvSpPr>
            <p:cNvPr id="25" name="文本框 13">
              <a:extLst>
                <a:ext uri="{FF2B5EF4-FFF2-40B4-BE49-F238E27FC236}">
                  <a16:creationId xmlns:a16="http://schemas.microsoft.com/office/drawing/2014/main" xmlns="" id="{D8B76087-75DD-4E01-260B-2677EB105FEA}"/>
                </a:ext>
              </a:extLst>
            </p:cNvPr>
            <p:cNvSpPr txBox="1"/>
            <p:nvPr/>
          </p:nvSpPr>
          <p:spPr>
            <a:xfrm>
              <a:off x="1327073" y="3556223"/>
              <a:ext cx="4070259" cy="1252648"/>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mua một món đồ nào đó các em dựa trên tiêu chí nào?</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02604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26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1745595" cy="6431280"/>
            <a:chOff x="0" y="0"/>
            <a:chExt cx="18497" cy="10128"/>
          </a:xfrm>
        </p:grpSpPr>
        <p:sp>
          <p:nvSpPr>
            <p:cNvPr id="14" name="矩形 17"/>
            <p:cNvSpPr/>
            <p:nvPr/>
          </p:nvSpPr>
          <p:spPr>
            <a:xfrm>
              <a:off x="704" y="672"/>
              <a:ext cx="17793" cy="9456"/>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pic>
          <p:nvPicPr>
            <p:cNvPr id="5" name="图片 4" descr="43"/>
            <p:cNvPicPr>
              <a:picLocks noChangeAspect="1"/>
            </p:cNvPicPr>
            <p:nvPr/>
          </p:nvPicPr>
          <p:blipFill>
            <a:blip r:embed="rId3"/>
            <a:stretch>
              <a:fillRect/>
            </a:stretch>
          </p:blipFill>
          <p:spPr>
            <a:xfrm>
              <a:off x="0" y="0"/>
              <a:ext cx="2260" cy="3031"/>
            </a:xfrm>
            <a:prstGeom prst="rect">
              <a:avLst/>
            </a:prstGeom>
          </p:spPr>
        </p:pic>
      </p:grpSp>
      <p:pic>
        <p:nvPicPr>
          <p:cNvPr id="17" name="图片 18" descr="46"/>
          <p:cNvPicPr>
            <a:picLocks noChangeAspect="1"/>
          </p:cNvPicPr>
          <p:nvPr/>
        </p:nvPicPr>
        <p:blipFill>
          <a:blip r:embed="rId4"/>
          <a:stretch>
            <a:fillRect/>
          </a:stretch>
        </p:blipFill>
        <p:spPr>
          <a:xfrm>
            <a:off x="-86360" y="4399280"/>
            <a:ext cx="12192000" cy="2458720"/>
          </a:xfrm>
          <a:prstGeom prst="rect">
            <a:avLst/>
          </a:prstGeom>
        </p:spPr>
      </p:pic>
      <p:sp>
        <p:nvSpPr>
          <p:cNvPr id="19" name="矩形 12">
            <a:extLst>
              <a:ext uri="{FF2B5EF4-FFF2-40B4-BE49-F238E27FC236}">
                <a16:creationId xmlns:a16="http://schemas.microsoft.com/office/drawing/2014/main" xmlns="" id="{A4EFF30D-566E-44C0-AB3D-FDDFD2E1A742}"/>
              </a:ext>
            </a:extLst>
          </p:cNvPr>
          <p:cNvSpPr/>
          <p:nvPr/>
        </p:nvSpPr>
        <p:spPr>
          <a:xfrm>
            <a:off x="628337" y="2173502"/>
            <a:ext cx="505931" cy="78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Arial" panose="020B0604020202020204" pitchFamily="34" charset="0"/>
              <a:ea typeface="包图简圆体" panose="02010601030101010101" pitchFamily="2" charset="-122"/>
              <a:cs typeface="Arial" panose="020B0604020202020204" pitchFamily="34" charset="0"/>
            </a:endParaRPr>
          </a:p>
        </p:txBody>
      </p:sp>
      <p:pic>
        <p:nvPicPr>
          <p:cNvPr id="20" name="图片 13">
            <a:extLst>
              <a:ext uri="{FF2B5EF4-FFF2-40B4-BE49-F238E27FC236}">
                <a16:creationId xmlns:a16="http://schemas.microsoft.com/office/drawing/2014/main" xmlns="" id="{AE821D81-CA24-49B9-BAA7-1CAC32A1DC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748" y="5940962"/>
            <a:ext cx="1338262" cy="780299"/>
          </a:xfrm>
          <a:prstGeom prst="rect">
            <a:avLst/>
          </a:prstGeom>
        </p:spPr>
      </p:pic>
      <p:sp>
        <p:nvSpPr>
          <p:cNvPr id="21" name="矩形 14">
            <a:extLst>
              <a:ext uri="{FF2B5EF4-FFF2-40B4-BE49-F238E27FC236}">
                <a16:creationId xmlns:a16="http://schemas.microsoft.com/office/drawing/2014/main" xmlns="" id="{0B204D69-0F62-499A-B99D-377F91EAAEDC}"/>
              </a:ext>
            </a:extLst>
          </p:cNvPr>
          <p:cNvSpPr/>
          <p:nvPr/>
        </p:nvSpPr>
        <p:spPr>
          <a:xfrm>
            <a:off x="11112383" y="4354349"/>
            <a:ext cx="505931" cy="78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22" name="图片 15">
            <a:extLst>
              <a:ext uri="{FF2B5EF4-FFF2-40B4-BE49-F238E27FC236}">
                <a16:creationId xmlns:a16="http://schemas.microsoft.com/office/drawing/2014/main" xmlns="" id="{9F9AC201-14E9-48A4-BCD3-03520F814E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4360" y="4315966"/>
            <a:ext cx="1338262" cy="780299"/>
          </a:xfrm>
          <a:prstGeom prst="rect">
            <a:avLst/>
          </a:prstGeom>
        </p:spPr>
      </p:pic>
      <p:pic>
        <p:nvPicPr>
          <p:cNvPr id="23" name="Picture 2">
            <a:extLst>
              <a:ext uri="{FF2B5EF4-FFF2-40B4-BE49-F238E27FC236}">
                <a16:creationId xmlns:a16="http://schemas.microsoft.com/office/drawing/2014/main" xmlns="" id="{444CE738-EA8F-4D49-B5C2-4310EE35C7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3006" y="247994"/>
            <a:ext cx="2236787"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hlinkClick r:id="" action="ppaction://noaction"/>
            <a:extLst>
              <a:ext uri="{FF2B5EF4-FFF2-40B4-BE49-F238E27FC236}">
                <a16:creationId xmlns:a16="http://schemas.microsoft.com/office/drawing/2014/main" xmlns="" id="{183C79EC-0C75-4B4D-AB23-82680B2606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27541" y="558800"/>
            <a:ext cx="777936" cy="66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xmlns="" id="{20F836F5-49E9-7584-E560-CF885B2981DB}"/>
              </a:ext>
            </a:extLst>
          </p:cNvPr>
          <p:cNvGrpSpPr/>
          <p:nvPr/>
        </p:nvGrpSpPr>
        <p:grpSpPr>
          <a:xfrm>
            <a:off x="739739" y="1099336"/>
            <a:ext cx="8311793" cy="6061754"/>
            <a:chOff x="4144021" y="1484380"/>
            <a:chExt cx="7574794" cy="5679366"/>
          </a:xfrm>
        </p:grpSpPr>
        <p:grpSp>
          <p:nvGrpSpPr>
            <p:cNvPr id="4" name="Group 3">
              <a:extLst>
                <a:ext uri="{FF2B5EF4-FFF2-40B4-BE49-F238E27FC236}">
                  <a16:creationId xmlns:a16="http://schemas.microsoft.com/office/drawing/2014/main" xmlns="" id="{155223DD-FC11-73A0-2882-0C6A7C407A57}"/>
                </a:ext>
              </a:extLst>
            </p:cNvPr>
            <p:cNvGrpSpPr/>
            <p:nvPr/>
          </p:nvGrpSpPr>
          <p:grpSpPr>
            <a:xfrm>
              <a:off x="4144021" y="1484380"/>
              <a:ext cx="7574794" cy="4840220"/>
              <a:chOff x="4436414" y="1551563"/>
              <a:chExt cx="7327378" cy="4327762"/>
            </a:xfrm>
          </p:grpSpPr>
          <p:sp>
            <p:nvSpPr>
              <p:cNvPr id="7" name="Rectangle: Diagonal Corners Rounded 4">
                <a:extLst>
                  <a:ext uri="{FF2B5EF4-FFF2-40B4-BE49-F238E27FC236}">
                    <a16:creationId xmlns:a16="http://schemas.microsoft.com/office/drawing/2014/main" xmlns="" id="{177F335C-9DFF-31EF-122D-C80AD8D84A3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Diagonal Corners Rounded 30">
                <a:extLst>
                  <a:ext uri="{FF2B5EF4-FFF2-40B4-BE49-F238E27FC236}">
                    <a16:creationId xmlns:a16="http://schemas.microsoft.com/office/drawing/2014/main" xmlns="" id="{8B919FCD-11E9-6711-5C37-C082A9B2BFF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xmlns="" id="{BD5DE03D-4496-F27C-AB5B-0617028AC87B}"/>
                </a:ext>
              </a:extLst>
            </p:cNvPr>
            <p:cNvSpPr txBox="1"/>
            <p:nvPr/>
          </p:nvSpPr>
          <p:spPr>
            <a:xfrm>
              <a:off x="4325185" y="1888458"/>
              <a:ext cx="7123372" cy="52752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Các đồ vật dù cùng một công dụng và có vẻ giống nhau nhưng khi được sản xuất ở những nơi khác nhau, với chất lượng khác nhau thì sẽ có giá tiền khác nhau. Điều này cho chúng ta cơ sở cân nhắc khi đi mua hàng, không phải cứ rẻ là tốt mà còn phải tính đến chất lượng của sản phẩm và cơ sở sản xuất uy tín, tin cậy.</a:t>
              </a:r>
            </a:p>
          </p:txBody>
        </p:sp>
      </p:grpSp>
      <p:pic>
        <p:nvPicPr>
          <p:cNvPr id="9" name="Picture 2" descr="Feliz Menino Bonitinho Garoto Com Idéia De Luz | Art drawings for kids,  School art activities, Back to school art activity">
            <a:extLst>
              <a:ext uri="{FF2B5EF4-FFF2-40B4-BE49-F238E27FC236}">
                <a16:creationId xmlns:a16="http://schemas.microsoft.com/office/drawing/2014/main" xmlns="" id="{0C7368BC-637D-5004-51BE-DE3CFB915F7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8169835" y="2013297"/>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52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形状&#10;&#10;低可信度描述已自动生成">
            <a:extLst>
              <a:ext uri="{FF2B5EF4-FFF2-40B4-BE49-F238E27FC236}">
                <a16:creationId xmlns:a16="http://schemas.microsoft.com/office/drawing/2014/main" xmlns="" id="{A70EE8DD-50E4-418B-BEF4-D2B5CA28D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卡通人物&#10;&#10;中度可信度描述已自动生成">
            <a:extLst>
              <a:ext uri="{FF2B5EF4-FFF2-40B4-BE49-F238E27FC236}">
                <a16:creationId xmlns:a16="http://schemas.microsoft.com/office/drawing/2014/main" xmlns="" id="{C573B263-98F9-4B27-BFB5-49537EE1C1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134" b="49895"/>
          <a:stretch/>
        </p:blipFill>
        <p:spPr>
          <a:xfrm>
            <a:off x="0" y="0"/>
            <a:ext cx="2235200" cy="3436196"/>
          </a:xfrm>
          <a:prstGeom prst="rect">
            <a:avLst/>
          </a:prstGeom>
        </p:spPr>
      </p:pic>
      <p:pic>
        <p:nvPicPr>
          <p:cNvPr id="18" name="图片 17" descr="卡通人物&#10;&#10;中度可信度描述已自动生成">
            <a:extLst>
              <a:ext uri="{FF2B5EF4-FFF2-40B4-BE49-F238E27FC236}">
                <a16:creationId xmlns:a16="http://schemas.microsoft.com/office/drawing/2014/main" xmlns="" id="{138D5AAD-51C1-4768-B5F0-A97048FDB9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355" b="60423"/>
          <a:stretch/>
        </p:blipFill>
        <p:spPr>
          <a:xfrm>
            <a:off x="10104120" y="-1078739"/>
            <a:ext cx="2133600" cy="2714171"/>
          </a:xfrm>
          <a:prstGeom prst="rect">
            <a:avLst/>
          </a:prstGeom>
        </p:spPr>
      </p:pic>
      <p:pic>
        <p:nvPicPr>
          <p:cNvPr id="33" name="图片 32" descr="卡通人物&#10;&#10;中度可信度描述已自动生成">
            <a:extLst>
              <a:ext uri="{FF2B5EF4-FFF2-40B4-BE49-F238E27FC236}">
                <a16:creationId xmlns:a16="http://schemas.microsoft.com/office/drawing/2014/main" xmlns="" id="{A4523C3B-4540-45D3-87E6-8A62FDEB84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397" t="60741" r="10018" b="27196"/>
          <a:stretch/>
        </p:blipFill>
        <p:spPr>
          <a:xfrm>
            <a:off x="8093125" y="4662885"/>
            <a:ext cx="1260876" cy="1107882"/>
          </a:xfrm>
          <a:prstGeom prst="rect">
            <a:avLst/>
          </a:prstGeom>
        </p:spPr>
      </p:pic>
      <p:pic>
        <p:nvPicPr>
          <p:cNvPr id="10" name="图片 9" descr="图片包含 游戏机, 花, 桌子, 体育&#10;&#10;描述已自动生成">
            <a:extLst>
              <a:ext uri="{FF2B5EF4-FFF2-40B4-BE49-F238E27FC236}">
                <a16:creationId xmlns:a16="http://schemas.microsoft.com/office/drawing/2014/main" xmlns="" id="{7B92EC06-E354-47FE-8039-A19C563DA84E}"/>
              </a:ext>
            </a:extLst>
          </p:cNvPr>
          <p:cNvPicPr>
            <a:picLocks noChangeAspect="1"/>
          </p:cNvPicPr>
          <p:nvPr/>
        </p:nvPicPr>
        <p:blipFill rotWithShape="1">
          <a:blip r:embed="rId5">
            <a:extLst>
              <a:ext uri="{28A0092B-C50C-407E-A947-70E740481C1C}">
                <a14:useLocalDpi xmlns:a14="http://schemas.microsoft.com/office/drawing/2010/main" val="0"/>
              </a:ext>
            </a:extLst>
          </a:blip>
          <a:srcRect l="40799" t="83845" r="25657"/>
          <a:stretch/>
        </p:blipFill>
        <p:spPr>
          <a:xfrm flipH="1">
            <a:off x="9464996" y="4427343"/>
            <a:ext cx="3320408" cy="2397552"/>
          </a:xfrm>
          <a:prstGeom prst="rect">
            <a:avLst/>
          </a:prstGeom>
        </p:spPr>
      </p:pic>
      <p:pic>
        <p:nvPicPr>
          <p:cNvPr id="4" name="Graphic 3">
            <a:extLst>
              <a:ext uri="{FF2B5EF4-FFF2-40B4-BE49-F238E27FC236}">
                <a16:creationId xmlns:a16="http://schemas.microsoft.com/office/drawing/2014/main" xmlns="" id="{78F2E4C0-DB40-09C4-BF94-BE6C0800A86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83500" y="1342662"/>
            <a:ext cx="4953145" cy="5293505"/>
          </a:xfrm>
          <a:prstGeom prst="rect">
            <a:avLst/>
          </a:prstGeom>
        </p:spPr>
      </p:pic>
      <p:sp>
        <p:nvSpPr>
          <p:cNvPr id="5" name="Speech Bubble: Rectangle with Corners Rounded 4">
            <a:extLst>
              <a:ext uri="{FF2B5EF4-FFF2-40B4-BE49-F238E27FC236}">
                <a16:creationId xmlns:a16="http://schemas.microsoft.com/office/drawing/2014/main" xmlns="" id="{2ED41107-CA3F-7127-E353-0A82354EC03B}"/>
              </a:ext>
            </a:extLst>
          </p:cNvPr>
          <p:cNvSpPr/>
          <p:nvPr/>
        </p:nvSpPr>
        <p:spPr>
          <a:xfrm>
            <a:off x="5050747" y="505330"/>
            <a:ext cx="6851972" cy="3368027"/>
          </a:xfrm>
          <a:custGeom>
            <a:avLst/>
            <a:gdLst>
              <a:gd name="connsiteX0" fmla="*/ 0 w 6851972"/>
              <a:gd name="connsiteY0" fmla="*/ 561349 h 3368027"/>
              <a:gd name="connsiteX1" fmla="*/ 561349 w 6851972"/>
              <a:gd name="connsiteY1" fmla="*/ 0 h 3368027"/>
              <a:gd name="connsiteX2" fmla="*/ 1141995 w 6851972"/>
              <a:gd name="connsiteY2" fmla="*/ 0 h 3368027"/>
              <a:gd name="connsiteX3" fmla="*/ 1141995 w 6851972"/>
              <a:gd name="connsiteY3" fmla="*/ 0 h 3368027"/>
              <a:gd name="connsiteX4" fmla="*/ 2854988 w 6851972"/>
              <a:gd name="connsiteY4" fmla="*/ 0 h 3368027"/>
              <a:gd name="connsiteX5" fmla="*/ 6290623 w 6851972"/>
              <a:gd name="connsiteY5" fmla="*/ 0 h 3368027"/>
              <a:gd name="connsiteX6" fmla="*/ 6851972 w 6851972"/>
              <a:gd name="connsiteY6" fmla="*/ 561349 h 3368027"/>
              <a:gd name="connsiteX7" fmla="*/ 6851972 w 6851972"/>
              <a:gd name="connsiteY7" fmla="*/ 1964682 h 3368027"/>
              <a:gd name="connsiteX8" fmla="*/ 6851972 w 6851972"/>
              <a:gd name="connsiteY8" fmla="*/ 1964682 h 3368027"/>
              <a:gd name="connsiteX9" fmla="*/ 6851972 w 6851972"/>
              <a:gd name="connsiteY9" fmla="*/ 2806689 h 3368027"/>
              <a:gd name="connsiteX10" fmla="*/ 6851972 w 6851972"/>
              <a:gd name="connsiteY10" fmla="*/ 2806678 h 3368027"/>
              <a:gd name="connsiteX11" fmla="*/ 6290623 w 6851972"/>
              <a:gd name="connsiteY11" fmla="*/ 3368027 h 3368027"/>
              <a:gd name="connsiteX12" fmla="*/ 2854988 w 6851972"/>
              <a:gd name="connsiteY12" fmla="*/ 3368027 h 3368027"/>
              <a:gd name="connsiteX13" fmla="*/ 1141995 w 6851972"/>
              <a:gd name="connsiteY13" fmla="*/ 3368027 h 3368027"/>
              <a:gd name="connsiteX14" fmla="*/ 1141995 w 6851972"/>
              <a:gd name="connsiteY14" fmla="*/ 3368027 h 3368027"/>
              <a:gd name="connsiteX15" fmla="*/ 561349 w 6851972"/>
              <a:gd name="connsiteY15" fmla="*/ 3368027 h 3368027"/>
              <a:gd name="connsiteX16" fmla="*/ 0 w 6851972"/>
              <a:gd name="connsiteY16" fmla="*/ 2806678 h 3368027"/>
              <a:gd name="connsiteX17" fmla="*/ 0 w 6851972"/>
              <a:gd name="connsiteY17" fmla="*/ 2806689 h 3368027"/>
              <a:gd name="connsiteX18" fmla="*/ -588036 w 6851972"/>
              <a:gd name="connsiteY18" fmla="*/ 3309962 h 3368027"/>
              <a:gd name="connsiteX19" fmla="*/ 0 w 6851972"/>
              <a:gd name="connsiteY19" fmla="*/ 1964682 h 3368027"/>
              <a:gd name="connsiteX20" fmla="*/ 0 w 6851972"/>
              <a:gd name="connsiteY20" fmla="*/ 561349 h 336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1972" h="3368027" fill="none" extrusionOk="0">
                <a:moveTo>
                  <a:pt x="0" y="561349"/>
                </a:moveTo>
                <a:cubicBezTo>
                  <a:pt x="-3767" y="249026"/>
                  <a:pt x="273194" y="33759"/>
                  <a:pt x="561349" y="0"/>
                </a:cubicBezTo>
                <a:cubicBezTo>
                  <a:pt x="794264" y="11347"/>
                  <a:pt x="1063659" y="43666"/>
                  <a:pt x="1141995" y="0"/>
                </a:cubicBezTo>
                <a:lnTo>
                  <a:pt x="1141995" y="0"/>
                </a:lnTo>
                <a:cubicBezTo>
                  <a:pt x="1874978" y="-635"/>
                  <a:pt x="2482067" y="51602"/>
                  <a:pt x="2854988" y="0"/>
                </a:cubicBezTo>
                <a:cubicBezTo>
                  <a:pt x="3563851" y="-167629"/>
                  <a:pt x="5350209" y="-24710"/>
                  <a:pt x="6290623" y="0"/>
                </a:cubicBezTo>
                <a:cubicBezTo>
                  <a:pt x="6617687" y="-4146"/>
                  <a:pt x="6851547" y="303260"/>
                  <a:pt x="6851972" y="561349"/>
                </a:cubicBezTo>
                <a:cubicBezTo>
                  <a:pt x="6971912" y="1121944"/>
                  <a:pt x="6959445" y="1615786"/>
                  <a:pt x="6851972" y="1964682"/>
                </a:cubicBezTo>
                <a:lnTo>
                  <a:pt x="6851972" y="1964682"/>
                </a:lnTo>
                <a:cubicBezTo>
                  <a:pt x="6899799" y="2359119"/>
                  <a:pt x="6825453" y="2563731"/>
                  <a:pt x="6851972" y="2806689"/>
                </a:cubicBezTo>
                <a:cubicBezTo>
                  <a:pt x="6851971" y="2806684"/>
                  <a:pt x="6851973" y="2806682"/>
                  <a:pt x="6851972" y="2806678"/>
                </a:cubicBezTo>
                <a:cubicBezTo>
                  <a:pt x="6846477" y="3102735"/>
                  <a:pt x="6606505" y="3361766"/>
                  <a:pt x="6290623" y="3368027"/>
                </a:cubicBezTo>
                <a:cubicBezTo>
                  <a:pt x="5099846" y="3368896"/>
                  <a:pt x="3298860" y="3470587"/>
                  <a:pt x="2854988" y="3368027"/>
                </a:cubicBezTo>
                <a:cubicBezTo>
                  <a:pt x="2673705" y="3228761"/>
                  <a:pt x="1742122" y="3302275"/>
                  <a:pt x="1141995" y="3368027"/>
                </a:cubicBezTo>
                <a:lnTo>
                  <a:pt x="1141995" y="3368027"/>
                </a:lnTo>
                <a:cubicBezTo>
                  <a:pt x="852249" y="3389571"/>
                  <a:pt x="700172" y="3395639"/>
                  <a:pt x="561349" y="3368027"/>
                </a:cubicBezTo>
                <a:cubicBezTo>
                  <a:pt x="213493" y="3343448"/>
                  <a:pt x="3799" y="3114988"/>
                  <a:pt x="0" y="2806678"/>
                </a:cubicBezTo>
                <a:cubicBezTo>
                  <a:pt x="0" y="2806681"/>
                  <a:pt x="0" y="2806687"/>
                  <a:pt x="0" y="2806689"/>
                </a:cubicBezTo>
                <a:cubicBezTo>
                  <a:pt x="-143983" y="2945211"/>
                  <a:pt x="-392031" y="3064523"/>
                  <a:pt x="-588036" y="3309962"/>
                </a:cubicBezTo>
                <a:cubicBezTo>
                  <a:pt x="-495024" y="2859231"/>
                  <a:pt x="-100297" y="2110487"/>
                  <a:pt x="0" y="1964682"/>
                </a:cubicBezTo>
                <a:cubicBezTo>
                  <a:pt x="55755" y="1488954"/>
                  <a:pt x="-59289" y="1186286"/>
                  <a:pt x="0" y="561349"/>
                </a:cubicBezTo>
                <a:close/>
              </a:path>
              <a:path w="6851972" h="3368027" stroke="0" extrusionOk="0">
                <a:moveTo>
                  <a:pt x="0" y="561349"/>
                </a:moveTo>
                <a:cubicBezTo>
                  <a:pt x="-15853" y="278435"/>
                  <a:pt x="265344" y="-9481"/>
                  <a:pt x="561349" y="0"/>
                </a:cubicBezTo>
                <a:cubicBezTo>
                  <a:pt x="751499" y="21101"/>
                  <a:pt x="1035206" y="-6890"/>
                  <a:pt x="1141995" y="0"/>
                </a:cubicBezTo>
                <a:lnTo>
                  <a:pt x="1141995" y="0"/>
                </a:lnTo>
                <a:cubicBezTo>
                  <a:pt x="1830843" y="134844"/>
                  <a:pt x="2456857" y="-148642"/>
                  <a:pt x="2854988" y="0"/>
                </a:cubicBezTo>
                <a:cubicBezTo>
                  <a:pt x="3991449" y="-134364"/>
                  <a:pt x="5049672" y="130381"/>
                  <a:pt x="6290623" y="0"/>
                </a:cubicBezTo>
                <a:cubicBezTo>
                  <a:pt x="6589578" y="-26089"/>
                  <a:pt x="6889808" y="221995"/>
                  <a:pt x="6851972" y="561349"/>
                </a:cubicBezTo>
                <a:cubicBezTo>
                  <a:pt x="6811032" y="704891"/>
                  <a:pt x="6776100" y="1633318"/>
                  <a:pt x="6851972" y="1964682"/>
                </a:cubicBezTo>
                <a:lnTo>
                  <a:pt x="6851972" y="1964682"/>
                </a:lnTo>
                <a:cubicBezTo>
                  <a:pt x="6817897" y="2341303"/>
                  <a:pt x="6857071" y="2388191"/>
                  <a:pt x="6851972" y="2806689"/>
                </a:cubicBezTo>
                <a:cubicBezTo>
                  <a:pt x="6851971" y="2806683"/>
                  <a:pt x="6851973" y="2806680"/>
                  <a:pt x="6851972" y="2806678"/>
                </a:cubicBezTo>
                <a:cubicBezTo>
                  <a:pt x="6853798" y="3101641"/>
                  <a:pt x="6646226" y="3366546"/>
                  <a:pt x="6290623" y="3368027"/>
                </a:cubicBezTo>
                <a:cubicBezTo>
                  <a:pt x="5656655" y="3198992"/>
                  <a:pt x="3294134" y="3421327"/>
                  <a:pt x="2854988" y="3368027"/>
                </a:cubicBezTo>
                <a:cubicBezTo>
                  <a:pt x="2003125" y="3421195"/>
                  <a:pt x="1790078" y="3508310"/>
                  <a:pt x="1141995" y="3368027"/>
                </a:cubicBezTo>
                <a:lnTo>
                  <a:pt x="1141995" y="3368027"/>
                </a:lnTo>
                <a:cubicBezTo>
                  <a:pt x="884919" y="3401690"/>
                  <a:pt x="819090" y="3343133"/>
                  <a:pt x="561349" y="3368027"/>
                </a:cubicBezTo>
                <a:cubicBezTo>
                  <a:pt x="231933" y="3372340"/>
                  <a:pt x="5424" y="3112462"/>
                  <a:pt x="0" y="2806678"/>
                </a:cubicBezTo>
                <a:cubicBezTo>
                  <a:pt x="0" y="2806683"/>
                  <a:pt x="1" y="2806687"/>
                  <a:pt x="0" y="2806689"/>
                </a:cubicBezTo>
                <a:cubicBezTo>
                  <a:pt x="-214040" y="2936292"/>
                  <a:pt x="-310780" y="3130938"/>
                  <a:pt x="-588036" y="3309962"/>
                </a:cubicBezTo>
                <a:cubicBezTo>
                  <a:pt x="-464112" y="3183780"/>
                  <a:pt x="-114990" y="2233503"/>
                  <a:pt x="0" y="1964682"/>
                </a:cubicBezTo>
                <a:cubicBezTo>
                  <a:pt x="-103673" y="1273641"/>
                  <a:pt x="59225" y="789560"/>
                  <a:pt x="0" y="561349"/>
                </a:cubicBezTo>
                <a:close/>
              </a:path>
            </a:pathLst>
          </a:custGeom>
          <a:solidFill>
            <a:schemeClr val="bg1">
              <a:alpha val="89000"/>
            </a:schemeClr>
          </a:solidFill>
          <a:ln w="38100">
            <a:solidFill>
              <a:srgbClr val="002060"/>
            </a:solidFill>
            <a:extLst>
              <a:ext uri="{C807C97D-BFC1-408E-A445-0C87EB9F89A2}">
                <ask:lineSketchStyleProps xmlns:ask="http://schemas.microsoft.com/office/drawing/2018/sketchyshapes" xmlns="" sd="2842418190">
                  <a:prstGeom prst="wedgeRoundRectCallout">
                    <a:avLst>
                      <a:gd name="adj1" fmla="val -58582"/>
                      <a:gd name="adj2" fmla="val 4827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libri" panose="020F0502020204030204"/>
              </a:rPr>
              <a:t>V</a:t>
            </a:r>
            <a:r>
              <a:rPr kumimoji="0" lang="vi-VN" sz="3600" b="1"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libri" panose="020F0502020204030204"/>
              </a:rPr>
              <a:t>ề nhà</a:t>
            </a:r>
            <a:r>
              <a:rPr lang="en-US" sz="3600" b="1" dirty="0">
                <a:ln w="0"/>
                <a:solidFill>
                  <a:srgbClr val="FF0000"/>
                </a:solidFill>
                <a:effectLst>
                  <a:outerShdw blurRad="38100" dist="19050" dir="2700000" algn="tl" rotWithShape="0">
                    <a:schemeClr val="dk1">
                      <a:alpha val="40000"/>
                    </a:schemeClr>
                  </a:outerShdw>
                </a:effectLst>
                <a:latin typeface="Calibri" panose="020F0502020204030204"/>
              </a:rPr>
              <a:t>:</a:t>
            </a:r>
          </a:p>
          <a:p>
            <a:pPr marL="571500" lvl="0" indent="-571500" algn="just">
              <a:buFont typeface="Arial" panose="020B0604020202020204" pitchFamily="34" charset="0"/>
              <a:buChar char="•"/>
            </a:pPr>
            <a:r>
              <a:rPr lang="vi-VN" sz="3600" dirty="0">
                <a:ln w="0"/>
                <a:solidFill>
                  <a:schemeClr val="tx1"/>
                </a:solidFill>
                <a:effectLst>
                  <a:outerShdw blurRad="38100" dist="19050" dir="2700000" algn="tl" rotWithShape="0">
                    <a:schemeClr val="dk1">
                      <a:alpha val="40000"/>
                    </a:schemeClr>
                  </a:outerShdw>
                </a:effectLst>
                <a:latin typeface="Calibri" panose="020F0502020204030204"/>
              </a:rPr>
              <a:t>Tiếp tục lên kế hoạch chi tiêu cho các buổi đi mua sắm.</a:t>
            </a:r>
          </a:p>
          <a:p>
            <a:pPr marL="571500" lvl="0" indent="-571500" algn="just">
              <a:buFont typeface="Arial" panose="020B0604020202020204" pitchFamily="34" charset="0"/>
              <a:buChar char="•"/>
            </a:pPr>
            <a:r>
              <a:rPr lang="vi-VN" sz="3600" dirty="0">
                <a:ln w="0"/>
                <a:solidFill>
                  <a:schemeClr val="tx1"/>
                </a:solidFill>
                <a:effectLst>
                  <a:outerShdw blurRad="38100" dist="19050" dir="2700000" algn="tl" rotWithShape="0">
                    <a:schemeClr val="dk1">
                      <a:alpha val="40000"/>
                    </a:schemeClr>
                  </a:outerShdw>
                </a:effectLst>
                <a:latin typeface="Calibri" panose="020F0502020204030204"/>
              </a:rPr>
              <a:t>Tiếp tục thực hiện việc chi tiêu tiết kiệm trong gia đình.</a:t>
            </a:r>
          </a:p>
        </p:txBody>
      </p:sp>
    </p:spTree>
    <p:extLst>
      <p:ext uri="{BB962C8B-B14F-4D97-AF65-F5344CB8AC3E}">
        <p14:creationId xmlns:p14="http://schemas.microsoft.com/office/powerpoint/2010/main" val="270960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2.5E-6 4.81481E-6 L 2.5E-6 -0.07223 " pathEditMode="relative" rAng="0" ptsTypes="AA">
                                      <p:cBhvr>
                                        <p:cTn id="6" dur="250" accel="50000" decel="50000" autoRev="1" fill="hold">
                                          <p:stCondLst>
                                            <p:cond delay="0"/>
                                          </p:stCondLst>
                                        </p:cTn>
                                        <p:tgtEl>
                                          <p:spTgt spid="5">
                                            <p:txEl>
                                              <p:pRg st="0" end="0"/>
                                            </p:txEl>
                                          </p:spTgt>
                                        </p:tgtEl>
                                        <p:attrNameLst>
                                          <p:attrName>ppt_x</p:attrName>
                                          <p:attrName>ppt_y</p:attrName>
                                        </p:attrNameLst>
                                      </p:cBhvr>
                                      <p:rCtr x="0" y="-3611"/>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326</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#9Slide03 Sofia Pro Soft</vt:lpstr>
      <vt:lpstr>等线</vt:lpstr>
      <vt:lpstr>包图简圆体</vt:lpstr>
      <vt:lpstr>字魂59号-创粗黑</vt:lpstr>
      <vt:lpstr>字魂64号-萌趣软糖体</vt:lpstr>
      <vt:lpstr>Arial</vt:lpstr>
      <vt:lpstr>Calibri</vt:lpstr>
      <vt:lpstr>Calibri Light</vt:lpstr>
      <vt:lpstr>Cambria</vt:lpstr>
      <vt:lpstr>Tahoma</vt:lpstr>
      <vt:lpstr>Times New Roman</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50</cp:revision>
  <dcterms:created xsi:type="dcterms:W3CDTF">2023-10-30T06:17:02Z</dcterms:created>
  <dcterms:modified xsi:type="dcterms:W3CDTF">2025-02-06T13:07:48Z</dcterms:modified>
</cp:coreProperties>
</file>