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0" r:id="rId4"/>
    <p:sldMasterId id="2147483713" r:id="rId5"/>
  </p:sldMasterIdLst>
  <p:notesMasterIdLst>
    <p:notesMasterId r:id="rId25"/>
  </p:notesMasterIdLst>
  <p:sldIdLst>
    <p:sldId id="494" r:id="rId6"/>
    <p:sldId id="260" r:id="rId7"/>
    <p:sldId id="487" r:id="rId8"/>
    <p:sldId id="470" r:id="rId9"/>
    <p:sldId id="272" r:id="rId10"/>
    <p:sldId id="471" r:id="rId11"/>
    <p:sldId id="472" r:id="rId12"/>
    <p:sldId id="488" r:id="rId13"/>
    <p:sldId id="305" r:id="rId14"/>
    <p:sldId id="474" r:id="rId15"/>
    <p:sldId id="475" r:id="rId16"/>
    <p:sldId id="473" r:id="rId17"/>
    <p:sldId id="481" r:id="rId18"/>
    <p:sldId id="311" r:id="rId19"/>
    <p:sldId id="484" r:id="rId20"/>
    <p:sldId id="490" r:id="rId21"/>
    <p:sldId id="491" r:id="rId22"/>
    <p:sldId id="492" r:id="rId23"/>
    <p:sldId id="4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  <p:extLst>
      <p:ext uri="{BB962C8B-B14F-4D97-AF65-F5344CB8AC3E}">
        <p14:creationId xmlns:p14="http://schemas.microsoft.com/office/powerpoint/2010/main" val="277782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4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5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2595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6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3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30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3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1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24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0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5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40332"/>
      </p:ext>
    </p:extLst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5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8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2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5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6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46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1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7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6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19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1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49605"/>
      </p:ext>
    </p:extLst>
  </p:cSld>
  <p:clrMapOvr>
    <a:masterClrMapping/>
  </p:clrMapOvr>
  <p:transition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5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29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80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76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6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8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1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=""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=""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62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8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4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4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30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82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8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7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73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60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6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5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 descr="图片包含 文字, 地图&#10;&#10;已生成极高可信度的说明">
            <a:extLst>
              <a:ext uri="{FF2B5EF4-FFF2-40B4-BE49-F238E27FC236}">
                <a16:creationId xmlns="" xmlns:a16="http://schemas.microsoft.com/office/drawing/2014/main" id="{3D51718D-271B-4114-B743-8A16452A2D8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8" y="0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="" xmlns:a16="http://schemas.microsoft.com/office/drawing/2014/main" id="{A4885180-5A4E-4F9B-A9B7-EDE0911A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="" xmlns:a16="http://schemas.microsoft.com/office/drawing/2014/main" id="{1004EE51-DF12-46AD-BD59-DFFA23ED4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213B341E-65D2-F2B4-7BB8-E8ADFD8716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0" y="2095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2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24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3.png"/><Relationship Id="rId12" Type="http://schemas.openxmlformats.org/officeDocument/2006/relationships/image" Target="../media/image2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3.png"/><Relationship Id="rId12" Type="http://schemas.openxmlformats.org/officeDocument/2006/relationships/image" Target="../media/image2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1087" y="1712890"/>
            <a:ext cx="2163651" cy="13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7104" y="777922"/>
            <a:ext cx="10317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GV:Trần</a:t>
            </a:r>
            <a:r>
              <a:rPr lang="en-US" sz="4000" dirty="0" smtClean="0"/>
              <a:t> </a:t>
            </a:r>
            <a:r>
              <a:rPr lang="en-US" sz="4000" dirty="0" err="1" smtClean="0"/>
              <a:t>Thị</a:t>
            </a:r>
            <a:r>
              <a:rPr lang="en-US" sz="4000" dirty="0" smtClean="0"/>
              <a:t> </a:t>
            </a:r>
            <a:r>
              <a:rPr lang="en-US" sz="4000" dirty="0" err="1" smtClean="0"/>
              <a:t>Hoan-Trường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Tiểu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Hòa</a:t>
            </a:r>
            <a:r>
              <a:rPr lang="en-US" sz="4000" dirty="0" smtClean="0"/>
              <a:t> </a:t>
            </a:r>
            <a:r>
              <a:rPr lang="en-US" sz="4000" dirty="0" err="1" smtClean="0"/>
              <a:t>Nghĩa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3329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=""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=""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=""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=""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=""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=""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=""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=""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C27D7A02-907B-496F-BA7E-AA3780733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FBA5268-0AE7-4CAD-9537-D0EB09E764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88D065B-39DA-4077-B9CF-E489CE4C01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s 3">
            <a:extLst>
              <a:ext uri="{FF2B5EF4-FFF2-40B4-BE49-F238E27FC236}">
                <a16:creationId xmlns=""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C27D7A02-907B-496F-BA7E-AA3780733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FBA5268-0AE7-4CAD-9537-D0EB09E764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88D065B-39DA-4077-B9CF-E489CE4C01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C27D7A02-907B-496F-BA7E-AA3780733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FBA5268-0AE7-4CAD-9537-D0EB09E764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88D065B-39DA-4077-B9CF-E489CE4C01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=""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=""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=""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C27D7A02-907B-496F-BA7E-AA3780733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FBA5268-0AE7-4CAD-9537-D0EB09E764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88D065B-39DA-4077-B9CF-E489CE4C01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12">
            <a:extLst>
              <a:ext uri="{FF2B5EF4-FFF2-40B4-BE49-F238E27FC236}">
                <a16:creationId xmlns="" xmlns:a16="http://schemas.microsoft.com/office/drawing/2014/main" id="{F9BFD42C-ED79-5149-FBC3-5C42A0B3CC65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7" name="图片 13">
              <a:extLst>
                <a:ext uri="{FF2B5EF4-FFF2-40B4-BE49-F238E27FC236}">
                  <a16:creationId xmlns="" xmlns:a16="http://schemas.microsoft.com/office/drawing/2014/main" id="{3D54FF13-4189-9F1B-20FB-06D7E9DB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1" name="图片 14">
              <a:extLst>
                <a:ext uri="{FF2B5EF4-FFF2-40B4-BE49-F238E27FC236}">
                  <a16:creationId xmlns="" xmlns:a16="http://schemas.microsoft.com/office/drawing/2014/main" id="{276FE4CE-EB4B-CF3C-3FBC-E84BD00A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A9D2BFEA-FB96-0006-429A-75D85B435DCA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="" xmlns:a16="http://schemas.microsoft.com/office/drawing/2014/main" id="{22A0C38E-1CD9-E2D3-C2A2-78A24ED5C82A}"/>
              </a:ext>
            </a:extLst>
          </p:cNvPr>
          <p:cNvSpPr txBox="1"/>
          <p:nvPr/>
        </p:nvSpPr>
        <p:spPr>
          <a:xfrm>
            <a:off x="2698265" y="2169687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="" xmlns:a16="http://schemas.microsoft.com/office/drawing/2014/main" id="{A9EEBF17-870B-E5F1-98BB-50E4FFC9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sp>
        <p:nvSpPr>
          <p:cNvPr id="16" name="TextBox 36">
            <a:extLst>
              <a:ext uri="{FF2B5EF4-FFF2-40B4-BE49-F238E27FC236}">
                <a16:creationId xmlns="" xmlns:a16="http://schemas.microsoft.com/office/drawing/2014/main" id="{CAD66B1C-5025-87E0-C4A8-254663CEE35C}"/>
              </a:ext>
            </a:extLst>
          </p:cNvPr>
          <p:cNvSpPr txBox="1"/>
          <p:nvPr/>
        </p:nvSpPr>
        <p:spPr>
          <a:xfrm>
            <a:off x="2698265" y="29054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="" xmlns:a16="http://schemas.microsoft.com/office/drawing/2014/main" id="{9B7613CD-EF9D-DF59-50C8-981C4EC8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843458"/>
            <a:ext cx="689997" cy="689997"/>
          </a:xfrm>
          <a:prstGeom prst="rect">
            <a:avLst/>
          </a:prstGeom>
        </p:spPr>
      </p:pic>
      <p:sp>
        <p:nvSpPr>
          <p:cNvPr id="18" name="TextBox 38">
            <a:extLst>
              <a:ext uri="{FF2B5EF4-FFF2-40B4-BE49-F238E27FC236}">
                <a16:creationId xmlns="" xmlns:a16="http://schemas.microsoft.com/office/drawing/2014/main" id="{D48E1D17-93C7-7AEF-8BF5-2A7883290FE6}"/>
              </a:ext>
            </a:extLst>
          </p:cNvPr>
          <p:cNvSpPr txBox="1"/>
          <p:nvPr/>
        </p:nvSpPr>
        <p:spPr>
          <a:xfrm>
            <a:off x="2698265" y="364120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0663A3D2-B761-6539-1FAA-FBC5D105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3579217"/>
            <a:ext cx="689997" cy="689997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="" xmlns:a16="http://schemas.microsoft.com/office/drawing/2014/main" id="{F3218CB3-FF21-172F-D3D8-18CE7D56382D}"/>
              </a:ext>
            </a:extLst>
          </p:cNvPr>
          <p:cNvSpPr txBox="1"/>
          <p:nvPr/>
        </p:nvSpPr>
        <p:spPr>
          <a:xfrm>
            <a:off x="2698265" y="4376964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="" xmlns:a16="http://schemas.microsoft.com/office/drawing/2014/main" id="{3D53152E-4973-5AE0-36CA-2F335715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4314976"/>
            <a:ext cx="689997" cy="689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680CC4E-AB58-611D-60C6-903ECDF3E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162" y="10438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6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15009" y="227856"/>
            <a:ext cx="10749563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69DA572-F42B-0991-DF93-09E5770CCA05}"/>
              </a:ext>
            </a:extLst>
          </p:cNvPr>
          <p:cNvSpPr/>
          <p:nvPr/>
        </p:nvSpPr>
        <p:spPr>
          <a:xfrm>
            <a:off x="1624732" y="938702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7E58380-2323-AB6B-D6F7-80738945B454}"/>
              </a:ext>
            </a:extLst>
          </p:cNvPr>
          <p:cNvSpPr/>
          <p:nvPr/>
        </p:nvSpPr>
        <p:spPr>
          <a:xfrm>
            <a:off x="1634672" y="2280485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5BBD616-FAFD-6DB1-72A9-9C424439A353}"/>
              </a:ext>
            </a:extLst>
          </p:cNvPr>
          <p:cNvSpPr/>
          <p:nvPr/>
        </p:nvSpPr>
        <p:spPr>
          <a:xfrm>
            <a:off x="1724124" y="3662024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0E5AD40-939A-2C8E-91ED-5AE824DFF350}"/>
              </a:ext>
            </a:extLst>
          </p:cNvPr>
          <p:cNvSpPr/>
          <p:nvPr/>
        </p:nvSpPr>
        <p:spPr>
          <a:xfrm>
            <a:off x="1734063" y="5103198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11A9F6D-FDE3-89AC-3594-438CFFB3EE5E}"/>
              </a:ext>
            </a:extLst>
          </p:cNvPr>
          <p:cNvSpPr/>
          <p:nvPr/>
        </p:nvSpPr>
        <p:spPr>
          <a:xfrm>
            <a:off x="5754757" y="914400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BBDFDBC-81D1-8B41-31BE-7D9E8C257FB6}"/>
              </a:ext>
            </a:extLst>
          </p:cNvPr>
          <p:cNvSpPr/>
          <p:nvPr/>
        </p:nvSpPr>
        <p:spPr>
          <a:xfrm>
            <a:off x="5794513" y="2276061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65E0B4D-4FE9-5A28-FF36-5B4B16275660}"/>
              </a:ext>
            </a:extLst>
          </p:cNvPr>
          <p:cNvSpPr/>
          <p:nvPr/>
        </p:nvSpPr>
        <p:spPr>
          <a:xfrm>
            <a:off x="5903844" y="3617843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1B3AD30-4A1A-F368-0C3E-27389F1815A0}"/>
              </a:ext>
            </a:extLst>
          </p:cNvPr>
          <p:cNvSpPr/>
          <p:nvPr/>
        </p:nvSpPr>
        <p:spPr>
          <a:xfrm>
            <a:off x="5834269" y="5049078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C01C1C62-E973-689F-93B5-81C048F76569}"/>
              </a:ext>
            </a:extLst>
          </p:cNvPr>
          <p:cNvCxnSpPr>
            <a:cxnSpLocks/>
            <a:stCxn id="16" idx="3"/>
            <a:endCxn id="24" idx="1"/>
          </p:cNvCxnSpPr>
          <p:nvPr/>
        </p:nvCxnSpPr>
        <p:spPr>
          <a:xfrm>
            <a:off x="4194313" y="1398660"/>
            <a:ext cx="1600200" cy="1319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D09E9FF2-2BF3-3B3A-E81F-5EEB0BDA34B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204252" y="1356692"/>
            <a:ext cx="1550505" cy="1423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42D07959-45E9-8A1C-44D0-3F4E33AF1F1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303644" y="4281007"/>
            <a:ext cx="1530625" cy="12103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E5D03C00-9331-FA0B-E7A5-8A8FABFA2494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303644" y="4060135"/>
            <a:ext cx="1600200" cy="1503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1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40065"/>
            <a:ext cx="103762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636354" y="267613"/>
            <a:ext cx="8027609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41584" y="481811"/>
            <a:ext cx="74631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it-IT" sz="7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“Ai nhanh, ai đúng”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D120A1E-E6C6-4A41-4F5B-A892711BC69C}"/>
              </a:ext>
            </a:extLst>
          </p:cNvPr>
          <p:cNvSpPr txBox="1"/>
          <p:nvPr/>
        </p:nvSpPr>
        <p:spPr>
          <a:xfrm>
            <a:off x="3975652" y="3218540"/>
            <a:ext cx="742727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="" xmlns:a16="http://schemas.microsoft.com/office/drawing/2014/main" id="{5179752C-3C43-4491-B41D-300830FC958D}"/>
              </a:ext>
            </a:extLst>
          </p:cNvPr>
          <p:cNvSpPr txBox="1"/>
          <p:nvPr/>
        </p:nvSpPr>
        <p:spPr>
          <a:xfrm>
            <a:off x="1447800" y="1728470"/>
            <a:ext cx="1034605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Nhận biết được ưu điểm, nhược điểm của bài văn miêu tả con vật của mình, viết lại được 1-2 đoạn văn trong bài văn của mình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004D4D0E-7054-4CD3-8A1E-09F2B465F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904875" cy="81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97FF1B-4378-4C69-83E5-709BE0E36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904875" cy="819785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6E4E7F78-E046-492E-89D0-3E0A940A601B}"/>
              </a:ext>
            </a:extLst>
          </p:cNvPr>
          <p:cNvSpPr txBox="1"/>
          <p:nvPr/>
        </p:nvSpPr>
        <p:spPr>
          <a:xfrm>
            <a:off x="2390775" y="3502660"/>
            <a:ext cx="100412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Biết chỉnh sửa đoạn văn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FD239A-2E44-EA59-76FF-AEACB0E8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68" y="347416"/>
            <a:ext cx="6064183" cy="14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=""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=""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=""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445</Words>
  <Application>Microsoft Office PowerPoint</Application>
  <PresentationFormat>Widescreen</PresentationFormat>
  <Paragraphs>60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Open Sans Light</vt:lpstr>
      <vt:lpstr>宋体</vt:lpstr>
      <vt:lpstr>SVN-Shintia Script</vt:lpstr>
      <vt:lpstr>字魂189号-星岩乐黑体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3_Office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2023-10-10T06:48:36Z</dcterms:created>
  <dcterms:modified xsi:type="dcterms:W3CDTF">2025-02-06T13:26:06Z</dcterms:modified>
</cp:coreProperties>
</file>