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55" r:id="rId2"/>
    <p:sldId id="293" r:id="rId3"/>
    <p:sldId id="342" r:id="rId4"/>
    <p:sldId id="261" r:id="rId5"/>
    <p:sldId id="343" r:id="rId6"/>
    <p:sldId id="327" r:id="rId7"/>
    <p:sldId id="344" r:id="rId8"/>
    <p:sldId id="345" r:id="rId9"/>
    <p:sldId id="346" r:id="rId10"/>
    <p:sldId id="347" r:id="rId11"/>
    <p:sldId id="348" r:id="rId12"/>
    <p:sldId id="294" r:id="rId13"/>
    <p:sldId id="333" r:id="rId14"/>
    <p:sldId id="334" r:id="rId15"/>
    <p:sldId id="336" r:id="rId16"/>
    <p:sldId id="349" r:id="rId17"/>
    <p:sldId id="350" r:id="rId18"/>
    <p:sldId id="295" r:id="rId19"/>
    <p:sldId id="3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88ED7-4577-4E31-BC63-E0433581AAE8}"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E04A8-4F13-479E-8F9C-A11A43B23D88}" type="slidenum">
              <a:rPr lang="en-US" smtClean="0"/>
              <a:t>‹#›</a:t>
            </a:fld>
            <a:endParaRPr lang="en-US"/>
          </a:p>
        </p:txBody>
      </p:sp>
    </p:spTree>
    <p:extLst>
      <p:ext uri="{BB962C8B-B14F-4D97-AF65-F5344CB8AC3E}">
        <p14:creationId xmlns:p14="http://schemas.microsoft.com/office/powerpoint/2010/main" val="145444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3</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6</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17</a:t>
            </a:fld>
            <a:endParaRPr lang="en-US"/>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3F42E-A385-FEC1-4B23-0E51D4122F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EE62AE-A597-7980-1F13-5F1DEED86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402BE69-998C-3635-CC64-441F7E6F3AF7}"/>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5" name="Footer Placeholder 4">
            <a:extLst>
              <a:ext uri="{FF2B5EF4-FFF2-40B4-BE49-F238E27FC236}">
                <a16:creationId xmlns:a16="http://schemas.microsoft.com/office/drawing/2014/main" xmlns="" id="{600373C6-85EE-1CDF-4679-09F8D1335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342897-E9AD-96C9-5D67-05078C30BC43}"/>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355436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7A85A-4112-C2C7-4120-5B9B6A75D2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4BB1877-CB8F-4BAF-6936-7F6D27CD3C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EC97D3-DA90-3B31-245E-26A978689146}"/>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5" name="Footer Placeholder 4">
            <a:extLst>
              <a:ext uri="{FF2B5EF4-FFF2-40B4-BE49-F238E27FC236}">
                <a16:creationId xmlns:a16="http://schemas.microsoft.com/office/drawing/2014/main" xmlns="" id="{5AA7DCB2-4EBB-3234-42E0-5B564CC38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B6EC74-28B7-FC1C-8BC4-0C7E0866F27C}"/>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43551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5F8C820-DC67-61E7-55C8-D52370964D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7CAF463-DF38-39AF-7791-0E02CB131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ADB0CF-162C-EDC6-0B66-28F14DE995FC}"/>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5" name="Footer Placeholder 4">
            <a:extLst>
              <a:ext uri="{FF2B5EF4-FFF2-40B4-BE49-F238E27FC236}">
                <a16:creationId xmlns:a16="http://schemas.microsoft.com/office/drawing/2014/main" xmlns="" id="{44904581-68A1-ECE6-A9E4-40A655BB9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5F8A3B-14BC-E705-9E9A-DC65B4E4285E}"/>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217239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37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C9F4A-E73D-861F-16D1-3C54AB9CA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99F29E-28B9-BD4B-C836-244B12178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54DEE5-5422-6EC5-9902-2798B1FE5E5F}"/>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5" name="Footer Placeholder 4">
            <a:extLst>
              <a:ext uri="{FF2B5EF4-FFF2-40B4-BE49-F238E27FC236}">
                <a16:creationId xmlns:a16="http://schemas.microsoft.com/office/drawing/2014/main" xmlns="" id="{26C39138-54F8-03D1-B58F-4E9DE8733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083D57-03A5-F278-0232-34A56AC7D101}"/>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22565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785B4-BE9B-23FC-A856-6D23BFC098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69C45E-6A01-DA03-E3AA-541F178DE3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E4EF035-F5FD-A4E7-8399-86BAE8647332}"/>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5" name="Footer Placeholder 4">
            <a:extLst>
              <a:ext uri="{FF2B5EF4-FFF2-40B4-BE49-F238E27FC236}">
                <a16:creationId xmlns:a16="http://schemas.microsoft.com/office/drawing/2014/main" xmlns="" id="{6969FF6E-7FBB-7A69-40E1-CECE0752E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A52F9F-C6CD-66C4-EEB8-FBE381AEBCD4}"/>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409561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8DE94-A760-FEBF-4E8E-3B3607954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18D160-1D39-DF2B-5C33-733142C8B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F972F61-A176-8788-7DD8-6350B9B3D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63CA4B9-EE05-DB64-1505-088ECD750696}"/>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6" name="Footer Placeholder 5">
            <a:extLst>
              <a:ext uri="{FF2B5EF4-FFF2-40B4-BE49-F238E27FC236}">
                <a16:creationId xmlns:a16="http://schemas.microsoft.com/office/drawing/2014/main" xmlns="" id="{88FAB80C-A8E5-988F-DCDE-3050466B7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EBBE1A-9A44-BA97-2989-D7874CE06483}"/>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83386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F6E43-4342-ACDE-85FC-D9F7E04D47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145334-F956-7152-68E2-CBDF8F9E0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140E95B-BDFD-5343-316E-2602F716B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C1F673A-75D1-DB15-A714-88A824574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73D16F2-8085-823E-47EB-8F1118BBF2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EDB2E2-DFC7-BCD8-8E35-89464DE03EA2}"/>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8" name="Footer Placeholder 7">
            <a:extLst>
              <a:ext uri="{FF2B5EF4-FFF2-40B4-BE49-F238E27FC236}">
                <a16:creationId xmlns:a16="http://schemas.microsoft.com/office/drawing/2014/main" xmlns="" id="{2FAD591C-AB12-AEA5-CE48-C5BECEC29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27CA5A2-E3CC-E80F-2C0A-0FAA9D0DE7FA}"/>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90217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12EFD-789D-FF59-8F3B-CCA9347919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1B45F4-A5E8-CE07-4B13-0F67B7BCEF7F}"/>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4" name="Footer Placeholder 3">
            <a:extLst>
              <a:ext uri="{FF2B5EF4-FFF2-40B4-BE49-F238E27FC236}">
                <a16:creationId xmlns:a16="http://schemas.microsoft.com/office/drawing/2014/main" xmlns="" id="{81B021C4-5C59-39F3-F99B-3D047C40D0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3ACBCB0-A77B-1E1A-C513-F11E2171F92E}"/>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120564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0CFD0CD-96C3-EFF2-03D5-446E8317B6C9}"/>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3" name="Footer Placeholder 2">
            <a:extLst>
              <a:ext uri="{FF2B5EF4-FFF2-40B4-BE49-F238E27FC236}">
                <a16:creationId xmlns:a16="http://schemas.microsoft.com/office/drawing/2014/main" xmlns="" id="{DC57564B-9D17-2148-FFF8-5885D20A8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1185C42-9D02-F4A6-2525-36E3FD7F66E2}"/>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321438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8F7A1E-2C39-8FF6-795D-D74B28299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AD75CD6-9A1B-B1FD-E481-4E45BC7EE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AE9CF93-321B-1822-7707-52DC5B7C5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CE0521-C044-1BE2-FF63-FB1C70CC0BCA}"/>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6" name="Footer Placeholder 5">
            <a:extLst>
              <a:ext uri="{FF2B5EF4-FFF2-40B4-BE49-F238E27FC236}">
                <a16:creationId xmlns:a16="http://schemas.microsoft.com/office/drawing/2014/main" xmlns="" id="{7C48061E-2F31-CE3F-DE50-DA1695011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3F10AA-37DB-81AB-2C01-F795C9FB3609}"/>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338340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13367-B7A0-5A85-0B8A-7E4D1210A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929C217-1AFB-CF68-A0C3-BA65E8FDB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B269406-17BA-2497-7EBD-145E6FE34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DD007-0145-9178-0261-B18F6151C2A2}"/>
              </a:ext>
            </a:extLst>
          </p:cNvPr>
          <p:cNvSpPr>
            <a:spLocks noGrp="1"/>
          </p:cNvSpPr>
          <p:nvPr>
            <p:ph type="dt" sz="half" idx="10"/>
          </p:nvPr>
        </p:nvSpPr>
        <p:spPr/>
        <p:txBody>
          <a:bodyPr/>
          <a:lstStyle/>
          <a:p>
            <a:fld id="{5C6B3195-7702-4E55-9DF4-376F8CD29D0F}" type="datetimeFigureOut">
              <a:rPr lang="en-US" smtClean="0"/>
              <a:t>2/6/2025</a:t>
            </a:fld>
            <a:endParaRPr lang="en-US"/>
          </a:p>
        </p:txBody>
      </p:sp>
      <p:sp>
        <p:nvSpPr>
          <p:cNvPr id="6" name="Footer Placeholder 5">
            <a:extLst>
              <a:ext uri="{FF2B5EF4-FFF2-40B4-BE49-F238E27FC236}">
                <a16:creationId xmlns:a16="http://schemas.microsoft.com/office/drawing/2014/main" xmlns="" id="{8B0C2CF3-90D0-F19A-2873-085B0024A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A4ED8D-132E-68BD-033A-A626E8FAD17F}"/>
              </a:ext>
            </a:extLst>
          </p:cNvPr>
          <p:cNvSpPr>
            <a:spLocks noGrp="1"/>
          </p:cNvSpPr>
          <p:nvPr>
            <p:ph type="sldNum" sz="quarter" idx="12"/>
          </p:nvPr>
        </p:nvSpPr>
        <p:spPr/>
        <p:txBody>
          <a:bodyPr/>
          <a:lstStyle/>
          <a:p>
            <a:fld id="{512675FB-6ED7-4AAE-A88A-994C07EDC050}" type="slidenum">
              <a:rPr lang="en-US" smtClean="0"/>
              <a:t>‹#›</a:t>
            </a:fld>
            <a:endParaRPr lang="en-US"/>
          </a:p>
        </p:txBody>
      </p:sp>
    </p:spTree>
    <p:extLst>
      <p:ext uri="{BB962C8B-B14F-4D97-AF65-F5344CB8AC3E}">
        <p14:creationId xmlns:p14="http://schemas.microsoft.com/office/powerpoint/2010/main" val="243904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33B6460-415D-0B00-F859-34A34136F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B5D91E9-1267-C640-7F7E-198716D63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C9DCE7-AC33-1D50-CC2A-CDE9B8AEE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6B3195-7702-4E55-9DF4-376F8CD29D0F}" type="datetimeFigureOut">
              <a:rPr lang="en-US" smtClean="0"/>
              <a:t>2/6/2025</a:t>
            </a:fld>
            <a:endParaRPr lang="en-US"/>
          </a:p>
        </p:txBody>
      </p:sp>
      <p:sp>
        <p:nvSpPr>
          <p:cNvPr id="5" name="Footer Placeholder 4">
            <a:extLst>
              <a:ext uri="{FF2B5EF4-FFF2-40B4-BE49-F238E27FC236}">
                <a16:creationId xmlns:a16="http://schemas.microsoft.com/office/drawing/2014/main" xmlns="" id="{F65590E0-F16D-ACE2-2E2F-B0E95D715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923C3D73-9CD8-64E8-9DE7-4AE506852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2675FB-6ED7-4AAE-A88A-994C07EDC050}" type="slidenum">
              <a:rPr lang="en-US" smtClean="0"/>
              <a:t>‹#›</a:t>
            </a:fld>
            <a:endParaRPr lang="en-US"/>
          </a:p>
        </p:txBody>
      </p:sp>
    </p:spTree>
    <p:extLst>
      <p:ext uri="{BB962C8B-B14F-4D97-AF65-F5344CB8AC3E}">
        <p14:creationId xmlns:p14="http://schemas.microsoft.com/office/powerpoint/2010/main" val="9786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xmlns="" id="{62341C5C-1A2F-24C8-EA0A-1D058A3E39B8}"/>
              </a:ext>
            </a:extLst>
          </p:cNvPr>
          <p:cNvSpPr txBox="1"/>
          <p:nvPr/>
        </p:nvSpPr>
        <p:spPr>
          <a:xfrm>
            <a:off x="274706" y="461018"/>
            <a:ext cx="7392920" cy="6097823"/>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Trường Tiểu học Hoà Nghĩa</a:t>
            </a:r>
          </a:p>
          <a:p>
            <a:endParaRPr lang="en-US" sz="3200">
              <a:solidFill>
                <a:srgbClr val="FF0000"/>
              </a:solidFill>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pPr algn="ctr">
              <a:lnSpc>
                <a:spcPct val="150000"/>
              </a:lnSpc>
            </a:pPr>
            <a:r>
              <a:rPr lang="en-US" sz="4400" b="1">
                <a:latin typeface="Times New Roman" panose="02020603050405020304" pitchFamily="18" charset="0"/>
                <a:cs typeface="Times New Roman" panose="02020603050405020304" pitchFamily="18" charset="0"/>
              </a:rPr>
              <a:t>Tiếng Việt</a:t>
            </a:r>
          </a:p>
          <a:p>
            <a:pPr algn="ctr">
              <a:lnSpc>
                <a:spcPct val="150000"/>
              </a:lnSpc>
            </a:pPr>
            <a:r>
              <a:rPr lang="en-US" sz="4400" b="1">
                <a:latin typeface="Times New Roman" panose="02020603050405020304" pitchFamily="18" charset="0"/>
                <a:cs typeface="Times New Roman" panose="02020603050405020304" pitchFamily="18" charset="0"/>
              </a:rPr>
              <a:t>Đọc: Ông Bụt đã đến</a:t>
            </a:r>
          </a:p>
          <a:p>
            <a:pPr algn="ctr">
              <a:lnSpc>
                <a:spcPct val="150000"/>
              </a:lnSpc>
            </a:pPr>
            <a:endParaRPr lang="en-US" sz="4000" b="1">
              <a:latin typeface="Times New Roman" panose="02020603050405020304" pitchFamily="18" charset="0"/>
              <a:cs typeface="Times New Roman" panose="02020603050405020304" pitchFamily="18" charset="0"/>
            </a:endParaRPr>
          </a:p>
          <a:p>
            <a:pPr algn="ctr">
              <a:lnSpc>
                <a:spcPct val="150000"/>
              </a:lnSpc>
            </a:pPr>
            <a:endParaRPr lang="en-US" sz="4000" b="1">
              <a:latin typeface="Times New Roman" panose="02020603050405020304" pitchFamily="18" charset="0"/>
              <a:cs typeface="Times New Roman" panose="02020603050405020304" pitchFamily="18" charset="0"/>
            </a:endParaRPr>
          </a:p>
          <a:p>
            <a:pPr>
              <a:lnSpc>
                <a:spcPct val="150000"/>
              </a:lnSpc>
            </a:pPr>
            <a:r>
              <a:rPr lang="en-US" sz="3200">
                <a:solidFill>
                  <a:srgbClr val="FF0000"/>
                </a:solidFill>
                <a:latin typeface="Times New Roman" panose="02020603050405020304" pitchFamily="18" charset="0"/>
                <a:cs typeface="Times New Roman" panose="02020603050405020304" pitchFamily="18" charset="0"/>
              </a:rPr>
              <a:t>GV: Trịnh Thị Quỳnh Thương</a:t>
            </a:r>
          </a:p>
        </p:txBody>
      </p:sp>
    </p:spTree>
    <p:extLst>
      <p:ext uri="{BB962C8B-B14F-4D97-AF65-F5344CB8AC3E}">
        <p14:creationId xmlns:p14="http://schemas.microsoft.com/office/powerpoint/2010/main" val="237322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xmlns=""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xmlns=""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xmlns=""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xmlns=""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xmlns=""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xmlns=""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xmlns=""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xmlns=""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xmlns=""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xmlns=""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xmlns=""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xmlns=""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xmlns=""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xmlns=""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xmlns=""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xmlns=""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xmlns=""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spTree>
    <p:extLst>
      <p:ext uri="{BB962C8B-B14F-4D97-AF65-F5344CB8AC3E}">
        <p14:creationId xmlns:p14="http://schemas.microsoft.com/office/powerpoint/2010/main" val="60104591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xmlns=""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xmlns=""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xmlns=""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xmlns=""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xmlns=""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xmlns=""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xmlns=""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xmlns=""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xmlns=""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xmlns=""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xmlns=""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xmlns=""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5" name="Picture 4">
            <a:extLst>
              <a:ext uri="{FF2B5EF4-FFF2-40B4-BE49-F238E27FC236}">
                <a16:creationId xmlns:a16="http://schemas.microsoft.com/office/drawing/2014/main" xmlns="" id="{44E0A917-3D7C-5B64-C420-F34B53394593}"/>
              </a:ext>
            </a:extLst>
          </p:cNvPr>
          <p:cNvPicPr>
            <a:picLocks noChangeAspect="1"/>
          </p:cNvPicPr>
          <p:nvPr/>
        </p:nvPicPr>
        <p:blipFill>
          <a:blip r:embed="rId5"/>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xmlns=""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xmlns=""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xmlns=""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xmlns=""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xmlns=""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xmlns=""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xmlns=""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xmlns=""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xmlns=""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xmlns=""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xmlns=""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xmlns=""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xmlns=""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xmlns=""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xmlns=""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xmlns=""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xmlns=""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xmlns=""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xmlns=""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xmlns="" id="{3AB35467-5C93-31F6-5ED2-C4699F03F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xmlns=""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xmlns=""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xmlns=""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2" name="Picture 1">
            <a:extLst>
              <a:ext uri="{FF2B5EF4-FFF2-40B4-BE49-F238E27FC236}">
                <a16:creationId xmlns:a16="http://schemas.microsoft.com/office/drawing/2014/main" xmlns="" id="{6745B341-AA56-4707-B1A1-6D21210E5270}"/>
              </a:ext>
            </a:extLst>
          </p:cNvPr>
          <p:cNvPicPr>
            <a:picLocks noChangeAspect="1"/>
          </p:cNvPicPr>
          <p:nvPr/>
        </p:nvPicPr>
        <p:blipFill>
          <a:blip r:embed="rId5"/>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xmlns=""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7" name="Picture 6">
            <a:extLst>
              <a:ext uri="{FF2B5EF4-FFF2-40B4-BE49-F238E27FC236}">
                <a16:creationId xmlns:a16="http://schemas.microsoft.com/office/drawing/2014/main" xmlns="" id="{8F18B08E-659D-0AEC-77AA-4EA897AD6BBE}"/>
              </a:ext>
            </a:extLst>
          </p:cNvPr>
          <p:cNvPicPr>
            <a:picLocks noChangeAspect="1"/>
          </p:cNvPicPr>
          <p:nvPr/>
        </p:nvPicPr>
        <p:blipFill>
          <a:blip r:embed="rId4"/>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xmlns=""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3" name="Picture 2">
            <a:extLst>
              <a:ext uri="{FF2B5EF4-FFF2-40B4-BE49-F238E27FC236}">
                <a16:creationId xmlns:a16="http://schemas.microsoft.com/office/drawing/2014/main" xmlns="" id="{DB8F8984-E846-2A16-6AF0-B00B8E80A706}"/>
              </a:ext>
            </a:extLst>
          </p:cNvPr>
          <p:cNvPicPr>
            <a:picLocks noChangeAspect="1"/>
          </p:cNvPicPr>
          <p:nvPr/>
        </p:nvPicPr>
        <p:blipFill>
          <a:blip r:embed="rId5"/>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xmlns=""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xmlns=""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xmlns=""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xmlns=""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xmlns=""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xmlns=""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xmlns=""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xmlns=""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xmlns=""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xmlns=""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xmlns=""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xmlns=""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xmlns=""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xmlns=""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xmlns=""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xmlns=""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xmlns=""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xmlns=""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xmlns=""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xmlns=""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xmlns=""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1012</Words>
  <Application>Microsoft Office PowerPoint</Application>
  <PresentationFormat>Widescreen</PresentationFormat>
  <Paragraphs>63</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等线</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Thương Trịnh</dc:creator>
  <cp:lastModifiedBy>admin</cp:lastModifiedBy>
  <cp:revision>3</cp:revision>
  <dcterms:created xsi:type="dcterms:W3CDTF">2025-02-04T09:29:47Z</dcterms:created>
  <dcterms:modified xsi:type="dcterms:W3CDTF">2025-02-06T13:39:02Z</dcterms:modified>
</cp:coreProperties>
</file>