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007577194" r:id="rId3"/>
    <p:sldId id="2007577195" r:id="rId4"/>
    <p:sldId id="343" r:id="rId5"/>
    <p:sldId id="327" r:id="rId6"/>
    <p:sldId id="2007577191" r:id="rId7"/>
    <p:sldId id="344" r:id="rId8"/>
    <p:sldId id="345" r:id="rId9"/>
    <p:sldId id="347" r:id="rId10"/>
    <p:sldId id="348" r:id="rId11"/>
    <p:sldId id="294" r:id="rId12"/>
    <p:sldId id="333" r:id="rId13"/>
    <p:sldId id="334" r:id="rId14"/>
    <p:sldId id="2007577192" r:id="rId15"/>
    <p:sldId id="335" r:id="rId16"/>
    <p:sldId id="336" r:id="rId17"/>
    <p:sldId id="349" r:id="rId18"/>
    <p:sldId id="2007577193" r:id="rId19"/>
    <p:sldId id="299" r:id="rId20"/>
    <p:sldId id="350" r:id="rId21"/>
    <p:sldId id="295" r:id="rId22"/>
    <p:sldId id="35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54E49-33D7-4D76-9C88-E132A821CBF7}"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59700-6F2E-47F2-822B-259F654C1BF0}" type="slidenum">
              <a:rPr lang="en-US" smtClean="0"/>
              <a:t>‹#›</a:t>
            </a:fld>
            <a:endParaRPr lang="en-US"/>
          </a:p>
        </p:txBody>
      </p:sp>
    </p:spTree>
    <p:extLst>
      <p:ext uri="{BB962C8B-B14F-4D97-AF65-F5344CB8AC3E}">
        <p14:creationId xmlns:p14="http://schemas.microsoft.com/office/powerpoint/2010/main" val="8739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df95834b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adf95834b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dirty="0"/>
          </a:p>
        </p:txBody>
      </p:sp>
    </p:spTree>
    <p:extLst>
      <p:ext uri="{BB962C8B-B14F-4D97-AF65-F5344CB8AC3E}">
        <p14:creationId xmlns:p14="http://schemas.microsoft.com/office/powerpoint/2010/main" val="236428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E68-075F-467E-B57A-F1EA23622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0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E68-075F-467E-B57A-F1EA23622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49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1229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E68-075F-467E-B57A-F1EA23622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37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BAB659-AE18-DA9A-82BC-117CCA6112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187904F-F100-C27D-9043-3AD4543F6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BA64C3E-5E75-1193-885F-BB61C00BC095}"/>
              </a:ext>
            </a:extLst>
          </p:cNvPr>
          <p:cNvSpPr>
            <a:spLocks noGrp="1"/>
          </p:cNvSpPr>
          <p:nvPr>
            <p:ph type="dt" sz="half" idx="10"/>
          </p:nvPr>
        </p:nvSpPr>
        <p:spPr/>
        <p:txBody>
          <a:bodyPr/>
          <a:lstStyle/>
          <a:p>
            <a:fld id="{DA90151E-EA35-43BA-804A-8C9F93BE62C6}" type="datetimeFigureOut">
              <a:rPr lang="en-US" smtClean="0"/>
              <a:t>2/6/2025</a:t>
            </a:fld>
            <a:endParaRPr lang="en-US"/>
          </a:p>
        </p:txBody>
      </p:sp>
      <p:sp>
        <p:nvSpPr>
          <p:cNvPr id="5" name="Footer Placeholder 4">
            <a:extLst>
              <a:ext uri="{FF2B5EF4-FFF2-40B4-BE49-F238E27FC236}">
                <a16:creationId xmlns:a16="http://schemas.microsoft.com/office/drawing/2014/main" xmlns="" id="{8E4257AC-B412-9557-41B7-9A21DCFC1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77076F-E3AF-26F8-F9F7-733066160A54}"/>
              </a:ext>
            </a:extLst>
          </p:cNvPr>
          <p:cNvSpPr>
            <a:spLocks noGrp="1"/>
          </p:cNvSpPr>
          <p:nvPr>
            <p:ph type="sldNum" sz="quarter" idx="12"/>
          </p:nvPr>
        </p:nvSpPr>
        <p:spPr/>
        <p:txBody>
          <a:bodyPr/>
          <a:lstStyle/>
          <a:p>
            <a:fld id="{408452C1-757F-4E12-95EE-DBAD08BD3D83}" type="slidenum">
              <a:rPr lang="en-US" smtClean="0"/>
              <a:t>‹#›</a:t>
            </a:fld>
            <a:endParaRPr lang="en-US"/>
          </a:p>
        </p:txBody>
      </p:sp>
    </p:spTree>
    <p:extLst>
      <p:ext uri="{BB962C8B-B14F-4D97-AF65-F5344CB8AC3E}">
        <p14:creationId xmlns:p14="http://schemas.microsoft.com/office/powerpoint/2010/main" val="162147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749E2-A778-EF83-E3D9-18B09CAB46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014F011-ED87-7FEE-ED14-E2EE303D29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DCB0BA-552C-065B-2173-5121B2A54745}"/>
              </a:ext>
            </a:extLst>
          </p:cNvPr>
          <p:cNvSpPr>
            <a:spLocks noGrp="1"/>
          </p:cNvSpPr>
          <p:nvPr>
            <p:ph type="dt" sz="half" idx="10"/>
          </p:nvPr>
        </p:nvSpPr>
        <p:spPr/>
        <p:txBody>
          <a:bodyPr/>
          <a:lstStyle/>
          <a:p>
            <a:fld id="{DA90151E-EA35-43BA-804A-8C9F93BE62C6}" type="datetimeFigureOut">
              <a:rPr lang="en-US" smtClean="0"/>
              <a:t>2/6/2025</a:t>
            </a:fld>
            <a:endParaRPr lang="en-US"/>
          </a:p>
        </p:txBody>
      </p:sp>
      <p:sp>
        <p:nvSpPr>
          <p:cNvPr id="5" name="Footer Placeholder 4">
            <a:extLst>
              <a:ext uri="{FF2B5EF4-FFF2-40B4-BE49-F238E27FC236}">
                <a16:creationId xmlns:a16="http://schemas.microsoft.com/office/drawing/2014/main" xmlns="" id="{ECA472D5-0714-3617-A484-D0928A6D9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830ED02-8E5D-AB64-0AC7-0F573109A47E}"/>
              </a:ext>
            </a:extLst>
          </p:cNvPr>
          <p:cNvSpPr>
            <a:spLocks noGrp="1"/>
          </p:cNvSpPr>
          <p:nvPr>
            <p:ph type="sldNum" sz="quarter" idx="12"/>
          </p:nvPr>
        </p:nvSpPr>
        <p:spPr/>
        <p:txBody>
          <a:bodyPr/>
          <a:lstStyle/>
          <a:p>
            <a:fld id="{408452C1-757F-4E12-95EE-DBAD08BD3D83}" type="slidenum">
              <a:rPr lang="en-US" smtClean="0"/>
              <a:t>‹#›</a:t>
            </a:fld>
            <a:endParaRPr lang="en-US"/>
          </a:p>
        </p:txBody>
      </p:sp>
    </p:spTree>
    <p:extLst>
      <p:ext uri="{BB962C8B-B14F-4D97-AF65-F5344CB8AC3E}">
        <p14:creationId xmlns:p14="http://schemas.microsoft.com/office/powerpoint/2010/main" val="79462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AD88380-EC25-F3EF-FDF4-BE7F3835DF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C6E2871-2D16-8D13-DA7D-56C3B6763F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AE2D32-C0AD-0CD6-6993-1A440F064BC3}"/>
              </a:ext>
            </a:extLst>
          </p:cNvPr>
          <p:cNvSpPr>
            <a:spLocks noGrp="1"/>
          </p:cNvSpPr>
          <p:nvPr>
            <p:ph type="dt" sz="half" idx="10"/>
          </p:nvPr>
        </p:nvSpPr>
        <p:spPr/>
        <p:txBody>
          <a:bodyPr/>
          <a:lstStyle/>
          <a:p>
            <a:fld id="{DA90151E-EA35-43BA-804A-8C9F93BE62C6}" type="datetimeFigureOut">
              <a:rPr lang="en-US" smtClean="0"/>
              <a:t>2/6/2025</a:t>
            </a:fld>
            <a:endParaRPr lang="en-US"/>
          </a:p>
        </p:txBody>
      </p:sp>
      <p:sp>
        <p:nvSpPr>
          <p:cNvPr id="5" name="Footer Placeholder 4">
            <a:extLst>
              <a:ext uri="{FF2B5EF4-FFF2-40B4-BE49-F238E27FC236}">
                <a16:creationId xmlns:a16="http://schemas.microsoft.com/office/drawing/2014/main" xmlns="" id="{DCAD1E7B-A3AF-BFE8-FABA-BFBB78D50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FA5C9E0-DF05-6B33-A821-BE347F0A916F}"/>
              </a:ext>
            </a:extLst>
          </p:cNvPr>
          <p:cNvSpPr>
            <a:spLocks noGrp="1"/>
          </p:cNvSpPr>
          <p:nvPr>
            <p:ph type="sldNum" sz="quarter" idx="12"/>
          </p:nvPr>
        </p:nvSpPr>
        <p:spPr/>
        <p:txBody>
          <a:bodyPr/>
          <a:lstStyle/>
          <a:p>
            <a:fld id="{408452C1-757F-4E12-95EE-DBAD08BD3D83}" type="slidenum">
              <a:rPr lang="en-US" smtClean="0"/>
              <a:t>‹#›</a:t>
            </a:fld>
            <a:endParaRPr lang="en-US"/>
          </a:p>
        </p:txBody>
      </p:sp>
    </p:spTree>
    <p:extLst>
      <p:ext uri="{BB962C8B-B14F-4D97-AF65-F5344CB8AC3E}">
        <p14:creationId xmlns:p14="http://schemas.microsoft.com/office/powerpoint/2010/main" val="1433464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18235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5"/>
        <p:cNvGrpSpPr/>
        <p:nvPr/>
      </p:nvGrpSpPr>
      <p:grpSpPr>
        <a:xfrm>
          <a:off x="0" y="0"/>
          <a:ext cx="0" cy="0"/>
          <a:chOff x="0" y="0"/>
          <a:chExt cx="0" cy="0"/>
        </a:xfrm>
      </p:grpSpPr>
      <p:grpSp>
        <p:nvGrpSpPr>
          <p:cNvPr id="46" name="Google Shape;46;p3"/>
          <p:cNvGrpSpPr/>
          <p:nvPr/>
        </p:nvGrpSpPr>
        <p:grpSpPr>
          <a:xfrm>
            <a:off x="1" y="0"/>
            <a:ext cx="12192009" cy="6858011"/>
            <a:chOff x="0" y="0"/>
            <a:chExt cx="9144007" cy="5143508"/>
          </a:xfrm>
        </p:grpSpPr>
        <p:sp>
          <p:nvSpPr>
            <p:cNvPr id="47" name="Google Shape;47;p3"/>
            <p:cNvSpPr/>
            <p:nvPr/>
          </p:nvSpPr>
          <p:spPr>
            <a:xfrm>
              <a:off x="0" y="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3"/>
            <p:cNvSpPr/>
            <p:nvPr/>
          </p:nvSpPr>
          <p:spPr>
            <a:xfrm rot="10800000">
              <a:off x="5437850" y="344230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49;p3"/>
          <p:cNvSpPr txBox="1">
            <a:spLocks noGrp="1"/>
          </p:cNvSpPr>
          <p:nvPr>
            <p:ph type="title"/>
          </p:nvPr>
        </p:nvSpPr>
        <p:spPr>
          <a:xfrm>
            <a:off x="3558567" y="3324633"/>
            <a:ext cx="5130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0" name="Google Shape;50;p3"/>
          <p:cNvSpPr/>
          <p:nvPr/>
        </p:nvSpPr>
        <p:spPr>
          <a:xfrm>
            <a:off x="750334" y="556526"/>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51;p3"/>
          <p:cNvGrpSpPr/>
          <p:nvPr/>
        </p:nvGrpSpPr>
        <p:grpSpPr>
          <a:xfrm rot="4499998">
            <a:off x="10270998" y="675726"/>
            <a:ext cx="1436893" cy="861241"/>
            <a:chOff x="2418650" y="704500"/>
            <a:chExt cx="200750" cy="120325"/>
          </a:xfrm>
        </p:grpSpPr>
        <p:sp>
          <p:nvSpPr>
            <p:cNvPr id="52" name="Google Shape;52;p3"/>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3"/>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3"/>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3"/>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3"/>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3"/>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3"/>
          <p:cNvGrpSpPr/>
          <p:nvPr/>
        </p:nvGrpSpPr>
        <p:grpSpPr>
          <a:xfrm>
            <a:off x="673275" y="5425374"/>
            <a:ext cx="1210887" cy="666468"/>
            <a:chOff x="2406450" y="4052150"/>
            <a:chExt cx="242825" cy="133650"/>
          </a:xfrm>
        </p:grpSpPr>
        <p:sp>
          <p:nvSpPr>
            <p:cNvPr id="59" name="Google Shape;59;p3"/>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3"/>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3"/>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3"/>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3"/>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3"/>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3"/>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3"/>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3"/>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8" name="Google Shape;68;p3"/>
          <p:cNvSpPr txBox="1">
            <a:spLocks noGrp="1"/>
          </p:cNvSpPr>
          <p:nvPr>
            <p:ph type="title" idx="2" hasCustomPrompt="1"/>
          </p:nvPr>
        </p:nvSpPr>
        <p:spPr>
          <a:xfrm>
            <a:off x="3558533" y="1639867"/>
            <a:ext cx="5130400" cy="14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800">
                <a:solidFill>
                  <a:schemeClr val="dk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9" name="Google Shape;69;p3"/>
          <p:cNvSpPr txBox="1">
            <a:spLocks noGrp="1"/>
          </p:cNvSpPr>
          <p:nvPr>
            <p:ph type="subTitle" idx="1"/>
          </p:nvPr>
        </p:nvSpPr>
        <p:spPr>
          <a:xfrm>
            <a:off x="4508000" y="4621385"/>
            <a:ext cx="3176000" cy="66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142966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47332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2BAEFB-FCCF-0406-60D3-BF5ED0A0B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D49D6F1-8F46-1485-5977-C314A27034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702E6C-48DF-85AB-2D81-7D367FBED2FC}"/>
              </a:ext>
            </a:extLst>
          </p:cNvPr>
          <p:cNvSpPr>
            <a:spLocks noGrp="1"/>
          </p:cNvSpPr>
          <p:nvPr>
            <p:ph type="dt" sz="half" idx="10"/>
          </p:nvPr>
        </p:nvSpPr>
        <p:spPr/>
        <p:txBody>
          <a:bodyPr/>
          <a:lstStyle/>
          <a:p>
            <a:fld id="{DA90151E-EA35-43BA-804A-8C9F93BE62C6}" type="datetimeFigureOut">
              <a:rPr lang="en-US" smtClean="0"/>
              <a:t>2/6/2025</a:t>
            </a:fld>
            <a:endParaRPr lang="en-US"/>
          </a:p>
        </p:txBody>
      </p:sp>
      <p:sp>
        <p:nvSpPr>
          <p:cNvPr id="5" name="Footer Placeholder 4">
            <a:extLst>
              <a:ext uri="{FF2B5EF4-FFF2-40B4-BE49-F238E27FC236}">
                <a16:creationId xmlns:a16="http://schemas.microsoft.com/office/drawing/2014/main" xmlns="" id="{A32694EE-B608-68C6-B52B-14AE9C9AE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EBD3558-E340-91C5-32B2-913A9CEF84B2}"/>
              </a:ext>
            </a:extLst>
          </p:cNvPr>
          <p:cNvSpPr>
            <a:spLocks noGrp="1"/>
          </p:cNvSpPr>
          <p:nvPr>
            <p:ph type="sldNum" sz="quarter" idx="12"/>
          </p:nvPr>
        </p:nvSpPr>
        <p:spPr/>
        <p:txBody>
          <a:bodyPr/>
          <a:lstStyle/>
          <a:p>
            <a:fld id="{408452C1-757F-4E12-95EE-DBAD08BD3D83}" type="slidenum">
              <a:rPr lang="en-US" smtClean="0"/>
              <a:t>‹#›</a:t>
            </a:fld>
            <a:endParaRPr lang="en-US"/>
          </a:p>
        </p:txBody>
      </p:sp>
    </p:spTree>
    <p:extLst>
      <p:ext uri="{BB962C8B-B14F-4D97-AF65-F5344CB8AC3E}">
        <p14:creationId xmlns:p14="http://schemas.microsoft.com/office/powerpoint/2010/main" val="674542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506589-0B8F-8196-7B1F-17209814F3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DE3D581-A550-2633-48A3-05B1592F59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7B1F482-F56C-A500-2A52-52AD09009905}"/>
              </a:ext>
            </a:extLst>
          </p:cNvPr>
          <p:cNvSpPr>
            <a:spLocks noGrp="1"/>
          </p:cNvSpPr>
          <p:nvPr>
            <p:ph type="dt" sz="half" idx="10"/>
          </p:nvPr>
        </p:nvSpPr>
        <p:spPr/>
        <p:txBody>
          <a:bodyPr/>
          <a:lstStyle/>
          <a:p>
            <a:fld id="{DA90151E-EA35-43BA-804A-8C9F93BE62C6}" type="datetimeFigureOut">
              <a:rPr lang="en-US" smtClean="0"/>
              <a:t>2/6/2025</a:t>
            </a:fld>
            <a:endParaRPr lang="en-US"/>
          </a:p>
        </p:txBody>
      </p:sp>
      <p:sp>
        <p:nvSpPr>
          <p:cNvPr id="5" name="Footer Placeholder 4">
            <a:extLst>
              <a:ext uri="{FF2B5EF4-FFF2-40B4-BE49-F238E27FC236}">
                <a16:creationId xmlns:a16="http://schemas.microsoft.com/office/drawing/2014/main" xmlns="" id="{8E0011A6-BD0C-D3B4-DB46-5A8D7C39A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21C1277-3E22-70D3-940B-B5AED79245B1}"/>
              </a:ext>
            </a:extLst>
          </p:cNvPr>
          <p:cNvSpPr>
            <a:spLocks noGrp="1"/>
          </p:cNvSpPr>
          <p:nvPr>
            <p:ph type="sldNum" sz="quarter" idx="12"/>
          </p:nvPr>
        </p:nvSpPr>
        <p:spPr/>
        <p:txBody>
          <a:bodyPr/>
          <a:lstStyle/>
          <a:p>
            <a:fld id="{408452C1-757F-4E12-95EE-DBAD08BD3D83}" type="slidenum">
              <a:rPr lang="en-US" smtClean="0"/>
              <a:t>‹#›</a:t>
            </a:fld>
            <a:endParaRPr lang="en-US"/>
          </a:p>
        </p:txBody>
      </p:sp>
    </p:spTree>
    <p:extLst>
      <p:ext uri="{BB962C8B-B14F-4D97-AF65-F5344CB8AC3E}">
        <p14:creationId xmlns:p14="http://schemas.microsoft.com/office/powerpoint/2010/main" val="121059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D5ACE-D28A-96E4-049C-3A3BE97D80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4382533-36EF-8D15-924A-11212EAF74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5C3B7CE-1A32-48A8-84A7-9E7486E558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73B98D4-6182-2461-DF65-B562CFF71EFA}"/>
              </a:ext>
            </a:extLst>
          </p:cNvPr>
          <p:cNvSpPr>
            <a:spLocks noGrp="1"/>
          </p:cNvSpPr>
          <p:nvPr>
            <p:ph type="dt" sz="half" idx="10"/>
          </p:nvPr>
        </p:nvSpPr>
        <p:spPr/>
        <p:txBody>
          <a:bodyPr/>
          <a:lstStyle/>
          <a:p>
            <a:fld id="{DA90151E-EA35-43BA-804A-8C9F93BE62C6}" type="datetimeFigureOut">
              <a:rPr lang="en-US" smtClean="0"/>
              <a:t>2/6/2025</a:t>
            </a:fld>
            <a:endParaRPr lang="en-US"/>
          </a:p>
        </p:txBody>
      </p:sp>
      <p:sp>
        <p:nvSpPr>
          <p:cNvPr id="6" name="Footer Placeholder 5">
            <a:extLst>
              <a:ext uri="{FF2B5EF4-FFF2-40B4-BE49-F238E27FC236}">
                <a16:creationId xmlns:a16="http://schemas.microsoft.com/office/drawing/2014/main" xmlns="" id="{2510ACE3-CD3F-5DB8-B82A-46BB2D2E1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D1FD80-AEC9-59EB-A18E-B94520FC0315}"/>
              </a:ext>
            </a:extLst>
          </p:cNvPr>
          <p:cNvSpPr>
            <a:spLocks noGrp="1"/>
          </p:cNvSpPr>
          <p:nvPr>
            <p:ph type="sldNum" sz="quarter" idx="12"/>
          </p:nvPr>
        </p:nvSpPr>
        <p:spPr/>
        <p:txBody>
          <a:bodyPr/>
          <a:lstStyle/>
          <a:p>
            <a:fld id="{408452C1-757F-4E12-95EE-DBAD08BD3D83}" type="slidenum">
              <a:rPr lang="en-US" smtClean="0"/>
              <a:t>‹#›</a:t>
            </a:fld>
            <a:endParaRPr lang="en-US"/>
          </a:p>
        </p:txBody>
      </p:sp>
    </p:spTree>
    <p:extLst>
      <p:ext uri="{BB962C8B-B14F-4D97-AF65-F5344CB8AC3E}">
        <p14:creationId xmlns:p14="http://schemas.microsoft.com/office/powerpoint/2010/main" val="208883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4B4B90-2E98-4D25-7B1F-F1311EE889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E098CF2-B9CF-91B8-D3F2-76C1679E9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E1D86B8-7619-DC3E-518E-4B3B011C18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803DE13-0F7F-1AFA-20C3-24149B058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30FECB9-6CA6-7ABA-8AA3-01D491855E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958E161-6827-16D3-DEE2-7FCCCC0C0709}"/>
              </a:ext>
            </a:extLst>
          </p:cNvPr>
          <p:cNvSpPr>
            <a:spLocks noGrp="1"/>
          </p:cNvSpPr>
          <p:nvPr>
            <p:ph type="dt" sz="half" idx="10"/>
          </p:nvPr>
        </p:nvSpPr>
        <p:spPr/>
        <p:txBody>
          <a:bodyPr/>
          <a:lstStyle/>
          <a:p>
            <a:fld id="{DA90151E-EA35-43BA-804A-8C9F93BE62C6}" type="datetimeFigureOut">
              <a:rPr lang="en-US" smtClean="0"/>
              <a:t>2/6/2025</a:t>
            </a:fld>
            <a:endParaRPr lang="en-US"/>
          </a:p>
        </p:txBody>
      </p:sp>
      <p:sp>
        <p:nvSpPr>
          <p:cNvPr id="8" name="Footer Placeholder 7">
            <a:extLst>
              <a:ext uri="{FF2B5EF4-FFF2-40B4-BE49-F238E27FC236}">
                <a16:creationId xmlns:a16="http://schemas.microsoft.com/office/drawing/2014/main" xmlns="" id="{A054220E-3926-2A42-22A0-B1C6C24717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5FC5E74-5394-9CDC-EB22-4EDEC7DDB1F8}"/>
              </a:ext>
            </a:extLst>
          </p:cNvPr>
          <p:cNvSpPr>
            <a:spLocks noGrp="1"/>
          </p:cNvSpPr>
          <p:nvPr>
            <p:ph type="sldNum" sz="quarter" idx="12"/>
          </p:nvPr>
        </p:nvSpPr>
        <p:spPr/>
        <p:txBody>
          <a:bodyPr/>
          <a:lstStyle/>
          <a:p>
            <a:fld id="{408452C1-757F-4E12-95EE-DBAD08BD3D83}" type="slidenum">
              <a:rPr lang="en-US" smtClean="0"/>
              <a:t>‹#›</a:t>
            </a:fld>
            <a:endParaRPr lang="en-US"/>
          </a:p>
        </p:txBody>
      </p:sp>
    </p:spTree>
    <p:extLst>
      <p:ext uri="{BB962C8B-B14F-4D97-AF65-F5344CB8AC3E}">
        <p14:creationId xmlns:p14="http://schemas.microsoft.com/office/powerpoint/2010/main" val="146654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B1B54E-8CF5-7813-D825-FCDEA0C5B2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432D594-D809-A5C0-5AB6-6B670501F646}"/>
              </a:ext>
            </a:extLst>
          </p:cNvPr>
          <p:cNvSpPr>
            <a:spLocks noGrp="1"/>
          </p:cNvSpPr>
          <p:nvPr>
            <p:ph type="dt" sz="half" idx="10"/>
          </p:nvPr>
        </p:nvSpPr>
        <p:spPr/>
        <p:txBody>
          <a:bodyPr/>
          <a:lstStyle/>
          <a:p>
            <a:fld id="{DA90151E-EA35-43BA-804A-8C9F93BE62C6}" type="datetimeFigureOut">
              <a:rPr lang="en-US" smtClean="0"/>
              <a:t>2/6/2025</a:t>
            </a:fld>
            <a:endParaRPr lang="en-US"/>
          </a:p>
        </p:txBody>
      </p:sp>
      <p:sp>
        <p:nvSpPr>
          <p:cNvPr id="4" name="Footer Placeholder 3">
            <a:extLst>
              <a:ext uri="{FF2B5EF4-FFF2-40B4-BE49-F238E27FC236}">
                <a16:creationId xmlns:a16="http://schemas.microsoft.com/office/drawing/2014/main" xmlns="" id="{CCD6AE69-E1DB-726F-A626-7D73F5C6B9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0CAB8D3-E676-B6E3-0681-4C62DB5F8F13}"/>
              </a:ext>
            </a:extLst>
          </p:cNvPr>
          <p:cNvSpPr>
            <a:spLocks noGrp="1"/>
          </p:cNvSpPr>
          <p:nvPr>
            <p:ph type="sldNum" sz="quarter" idx="12"/>
          </p:nvPr>
        </p:nvSpPr>
        <p:spPr/>
        <p:txBody>
          <a:bodyPr/>
          <a:lstStyle/>
          <a:p>
            <a:fld id="{408452C1-757F-4E12-95EE-DBAD08BD3D83}" type="slidenum">
              <a:rPr lang="en-US" smtClean="0"/>
              <a:t>‹#›</a:t>
            </a:fld>
            <a:endParaRPr lang="en-US"/>
          </a:p>
        </p:txBody>
      </p:sp>
    </p:spTree>
    <p:extLst>
      <p:ext uri="{BB962C8B-B14F-4D97-AF65-F5344CB8AC3E}">
        <p14:creationId xmlns:p14="http://schemas.microsoft.com/office/powerpoint/2010/main" val="237089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671865-2041-C422-75DD-45BE83F02B87}"/>
              </a:ext>
            </a:extLst>
          </p:cNvPr>
          <p:cNvSpPr>
            <a:spLocks noGrp="1"/>
          </p:cNvSpPr>
          <p:nvPr>
            <p:ph type="dt" sz="half" idx="10"/>
          </p:nvPr>
        </p:nvSpPr>
        <p:spPr/>
        <p:txBody>
          <a:bodyPr/>
          <a:lstStyle/>
          <a:p>
            <a:fld id="{DA90151E-EA35-43BA-804A-8C9F93BE62C6}" type="datetimeFigureOut">
              <a:rPr lang="en-US" smtClean="0"/>
              <a:t>2/6/2025</a:t>
            </a:fld>
            <a:endParaRPr lang="en-US"/>
          </a:p>
        </p:txBody>
      </p:sp>
      <p:sp>
        <p:nvSpPr>
          <p:cNvPr id="3" name="Footer Placeholder 2">
            <a:extLst>
              <a:ext uri="{FF2B5EF4-FFF2-40B4-BE49-F238E27FC236}">
                <a16:creationId xmlns:a16="http://schemas.microsoft.com/office/drawing/2014/main" xmlns="" id="{FB58328F-7F15-87F5-FCAD-04C53C302C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63930BE-D3DB-0C2B-F48A-68ED05B2AA19}"/>
              </a:ext>
            </a:extLst>
          </p:cNvPr>
          <p:cNvSpPr>
            <a:spLocks noGrp="1"/>
          </p:cNvSpPr>
          <p:nvPr>
            <p:ph type="sldNum" sz="quarter" idx="12"/>
          </p:nvPr>
        </p:nvSpPr>
        <p:spPr/>
        <p:txBody>
          <a:bodyPr/>
          <a:lstStyle/>
          <a:p>
            <a:fld id="{408452C1-757F-4E12-95EE-DBAD08BD3D83}" type="slidenum">
              <a:rPr lang="en-US" smtClean="0"/>
              <a:t>‹#›</a:t>
            </a:fld>
            <a:endParaRPr lang="en-US"/>
          </a:p>
        </p:txBody>
      </p:sp>
    </p:spTree>
    <p:extLst>
      <p:ext uri="{BB962C8B-B14F-4D97-AF65-F5344CB8AC3E}">
        <p14:creationId xmlns:p14="http://schemas.microsoft.com/office/powerpoint/2010/main" val="357084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7830C6-3055-DD73-7BAC-2EA141F98D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068E8E-E16E-B08E-B6D5-F984CD1517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7749616-9F94-EA53-5AFB-3C625C0B2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3C66282-9E86-AC45-135C-E8490023AD1C}"/>
              </a:ext>
            </a:extLst>
          </p:cNvPr>
          <p:cNvSpPr>
            <a:spLocks noGrp="1"/>
          </p:cNvSpPr>
          <p:nvPr>
            <p:ph type="dt" sz="half" idx="10"/>
          </p:nvPr>
        </p:nvSpPr>
        <p:spPr/>
        <p:txBody>
          <a:bodyPr/>
          <a:lstStyle/>
          <a:p>
            <a:fld id="{DA90151E-EA35-43BA-804A-8C9F93BE62C6}" type="datetimeFigureOut">
              <a:rPr lang="en-US" smtClean="0"/>
              <a:t>2/6/2025</a:t>
            </a:fld>
            <a:endParaRPr lang="en-US"/>
          </a:p>
        </p:txBody>
      </p:sp>
      <p:sp>
        <p:nvSpPr>
          <p:cNvPr id="6" name="Footer Placeholder 5">
            <a:extLst>
              <a:ext uri="{FF2B5EF4-FFF2-40B4-BE49-F238E27FC236}">
                <a16:creationId xmlns:a16="http://schemas.microsoft.com/office/drawing/2014/main" xmlns="" id="{6AE26E0B-7821-4460-5B14-DEAC635AD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AEB274-0EE7-BC6B-5590-EEB35895A05C}"/>
              </a:ext>
            </a:extLst>
          </p:cNvPr>
          <p:cNvSpPr>
            <a:spLocks noGrp="1"/>
          </p:cNvSpPr>
          <p:nvPr>
            <p:ph type="sldNum" sz="quarter" idx="12"/>
          </p:nvPr>
        </p:nvSpPr>
        <p:spPr/>
        <p:txBody>
          <a:bodyPr/>
          <a:lstStyle/>
          <a:p>
            <a:fld id="{408452C1-757F-4E12-95EE-DBAD08BD3D83}" type="slidenum">
              <a:rPr lang="en-US" smtClean="0"/>
              <a:t>‹#›</a:t>
            </a:fld>
            <a:endParaRPr lang="en-US"/>
          </a:p>
        </p:txBody>
      </p:sp>
    </p:spTree>
    <p:extLst>
      <p:ext uri="{BB962C8B-B14F-4D97-AF65-F5344CB8AC3E}">
        <p14:creationId xmlns:p14="http://schemas.microsoft.com/office/powerpoint/2010/main" val="412243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AC298F-1230-4740-0DF2-77C3493DD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841A1F3-6E65-511F-3C82-C63C06DA67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E010A9B-E499-CA6C-DEE0-2BDB1140E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464A673-FC34-AED3-5DDD-403C51C220C7}"/>
              </a:ext>
            </a:extLst>
          </p:cNvPr>
          <p:cNvSpPr>
            <a:spLocks noGrp="1"/>
          </p:cNvSpPr>
          <p:nvPr>
            <p:ph type="dt" sz="half" idx="10"/>
          </p:nvPr>
        </p:nvSpPr>
        <p:spPr/>
        <p:txBody>
          <a:bodyPr/>
          <a:lstStyle/>
          <a:p>
            <a:fld id="{DA90151E-EA35-43BA-804A-8C9F93BE62C6}" type="datetimeFigureOut">
              <a:rPr lang="en-US" smtClean="0"/>
              <a:t>2/6/2025</a:t>
            </a:fld>
            <a:endParaRPr lang="en-US"/>
          </a:p>
        </p:txBody>
      </p:sp>
      <p:sp>
        <p:nvSpPr>
          <p:cNvPr id="6" name="Footer Placeholder 5">
            <a:extLst>
              <a:ext uri="{FF2B5EF4-FFF2-40B4-BE49-F238E27FC236}">
                <a16:creationId xmlns:a16="http://schemas.microsoft.com/office/drawing/2014/main" xmlns="" id="{CFCB53E9-B121-562A-DC38-A23D158F8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FDAE9F6-9314-75BB-9893-8B69F0B7A225}"/>
              </a:ext>
            </a:extLst>
          </p:cNvPr>
          <p:cNvSpPr>
            <a:spLocks noGrp="1"/>
          </p:cNvSpPr>
          <p:nvPr>
            <p:ph type="sldNum" sz="quarter" idx="12"/>
          </p:nvPr>
        </p:nvSpPr>
        <p:spPr/>
        <p:txBody>
          <a:bodyPr/>
          <a:lstStyle/>
          <a:p>
            <a:fld id="{408452C1-757F-4E12-95EE-DBAD08BD3D83}" type="slidenum">
              <a:rPr lang="en-US" smtClean="0"/>
              <a:t>‹#›</a:t>
            </a:fld>
            <a:endParaRPr lang="en-US"/>
          </a:p>
        </p:txBody>
      </p:sp>
    </p:spTree>
    <p:extLst>
      <p:ext uri="{BB962C8B-B14F-4D97-AF65-F5344CB8AC3E}">
        <p14:creationId xmlns:p14="http://schemas.microsoft.com/office/powerpoint/2010/main" val="99024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6E706A8-1078-FF55-6186-5283F7AADA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ED48F8B-B199-1F7B-CF3F-B0CCDC2D28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1A22E9-C55A-998E-4E23-302C7E1ED5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90151E-EA35-43BA-804A-8C9F93BE62C6}" type="datetimeFigureOut">
              <a:rPr lang="en-US" smtClean="0"/>
              <a:t>2/6/2025</a:t>
            </a:fld>
            <a:endParaRPr lang="en-US"/>
          </a:p>
        </p:txBody>
      </p:sp>
      <p:sp>
        <p:nvSpPr>
          <p:cNvPr id="5" name="Footer Placeholder 4">
            <a:extLst>
              <a:ext uri="{FF2B5EF4-FFF2-40B4-BE49-F238E27FC236}">
                <a16:creationId xmlns:a16="http://schemas.microsoft.com/office/drawing/2014/main" xmlns="" id="{F08B5079-201A-CF5E-F92F-04DF80CA06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BB197341-70EB-7B0A-2ADD-1469A4B6DF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8452C1-757F-4E12-95EE-DBAD08BD3D83}" type="slidenum">
              <a:rPr lang="en-US" smtClean="0"/>
              <a:t>‹#›</a:t>
            </a:fld>
            <a:endParaRPr lang="en-US"/>
          </a:p>
        </p:txBody>
      </p:sp>
    </p:spTree>
    <p:extLst>
      <p:ext uri="{BB962C8B-B14F-4D97-AF65-F5344CB8AC3E}">
        <p14:creationId xmlns:p14="http://schemas.microsoft.com/office/powerpoint/2010/main" val="4148405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27" name="Google Shape;535;p26"/>
          <p:cNvSpPr/>
          <p:nvPr/>
        </p:nvSpPr>
        <p:spPr>
          <a:xfrm>
            <a:off x="948306" y="1749382"/>
            <a:ext cx="9202686" cy="393988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solidFill>
              <a:schemeClr val="accent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32" name="Google Shape;532;p26"/>
          <p:cNvPicPr preferRelativeResize="0"/>
          <p:nvPr/>
        </p:nvPicPr>
        <p:blipFill>
          <a:blip r:embed="rId3">
            <a:alphaModFix/>
          </a:blip>
          <a:stretch>
            <a:fillRect/>
          </a:stretch>
        </p:blipFill>
        <p:spPr>
          <a:xfrm flipH="1">
            <a:off x="6082811" y="5925306"/>
            <a:ext cx="591488" cy="596401"/>
          </a:xfrm>
          <a:prstGeom prst="rect">
            <a:avLst/>
          </a:prstGeom>
          <a:noFill/>
          <a:ln>
            <a:noFill/>
          </a:ln>
        </p:spPr>
      </p:pic>
      <p:sp>
        <p:nvSpPr>
          <p:cNvPr id="535" name="Google Shape;535;p26"/>
          <p:cNvSpPr/>
          <p:nvPr/>
        </p:nvSpPr>
        <p:spPr>
          <a:xfrm>
            <a:off x="1289104" y="1743285"/>
            <a:ext cx="8861888" cy="356874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w="38100">
            <a:solidFill>
              <a:schemeClr val="bg1">
                <a:lumMod val="50000"/>
              </a:schemeClr>
            </a:solidFill>
            <a:prstDash val="sysDash"/>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3" name="Google Shape;543;p26"/>
          <p:cNvSpPr/>
          <p:nvPr/>
        </p:nvSpPr>
        <p:spPr>
          <a:xfrm>
            <a:off x="6928008" y="4094290"/>
            <a:ext cx="378768" cy="382197"/>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51" name="Google Shape;551;p26"/>
          <p:cNvPicPr preferRelativeResize="0"/>
          <p:nvPr/>
        </p:nvPicPr>
        <p:blipFill>
          <a:blip r:embed="rId3">
            <a:alphaModFix/>
          </a:blip>
          <a:stretch>
            <a:fillRect/>
          </a:stretch>
        </p:blipFill>
        <p:spPr>
          <a:xfrm flipH="1">
            <a:off x="1045101" y="1168738"/>
            <a:ext cx="591500" cy="596412"/>
          </a:xfrm>
          <a:prstGeom prst="rect">
            <a:avLst/>
          </a:prstGeom>
          <a:noFill/>
          <a:ln>
            <a:noFill/>
          </a:ln>
        </p:spPr>
      </p:pic>
      <p:pic>
        <p:nvPicPr>
          <p:cNvPr id="2" name="Picture 1">
            <a:extLst>
              <a:ext uri="{FF2B5EF4-FFF2-40B4-BE49-F238E27FC236}">
                <a16:creationId xmlns:a16="http://schemas.microsoft.com/office/drawing/2014/main" xmlns="" id="{F9F90FB4-F560-EB00-B97E-2F3965EC280E}"/>
              </a:ext>
            </a:extLst>
          </p:cNvPr>
          <p:cNvPicPr>
            <a:picLocks noChangeAspect="1"/>
          </p:cNvPicPr>
          <p:nvPr/>
        </p:nvPicPr>
        <p:blipFill>
          <a:blip r:embed="rId4"/>
          <a:stretch>
            <a:fillRect/>
          </a:stretch>
        </p:blipFill>
        <p:spPr>
          <a:xfrm>
            <a:off x="1344159" y="2709105"/>
            <a:ext cx="1987468" cy="1072989"/>
          </a:xfrm>
          <a:prstGeom prst="rect">
            <a:avLst/>
          </a:prstGeom>
        </p:spPr>
      </p:pic>
      <p:pic>
        <p:nvPicPr>
          <p:cNvPr id="4" name="Picture 3">
            <a:extLst>
              <a:ext uri="{FF2B5EF4-FFF2-40B4-BE49-F238E27FC236}">
                <a16:creationId xmlns:a16="http://schemas.microsoft.com/office/drawing/2014/main" xmlns="" id="{CC9AD9E8-D4B4-CAB6-1F42-AD5FAF4068DD}"/>
              </a:ext>
            </a:extLst>
          </p:cNvPr>
          <p:cNvPicPr>
            <a:picLocks noChangeAspect="1"/>
          </p:cNvPicPr>
          <p:nvPr/>
        </p:nvPicPr>
        <p:blipFill>
          <a:blip r:embed="rId5"/>
          <a:stretch>
            <a:fillRect/>
          </a:stretch>
        </p:blipFill>
        <p:spPr>
          <a:xfrm>
            <a:off x="3310290" y="2658274"/>
            <a:ext cx="6728017" cy="2771775"/>
          </a:xfrm>
          <a:prstGeom prst="rect">
            <a:avLst/>
          </a:prstGeom>
        </p:spPr>
      </p:pic>
      <p:pic>
        <p:nvPicPr>
          <p:cNvPr id="5" name="Picture 4">
            <a:extLst>
              <a:ext uri="{FF2B5EF4-FFF2-40B4-BE49-F238E27FC236}">
                <a16:creationId xmlns:a16="http://schemas.microsoft.com/office/drawing/2014/main" xmlns="" id="{1D80023D-B261-8AEA-784C-C9A0F467FB15}"/>
              </a:ext>
            </a:extLst>
          </p:cNvPr>
          <p:cNvPicPr>
            <a:picLocks noChangeAspect="1"/>
          </p:cNvPicPr>
          <p:nvPr/>
        </p:nvPicPr>
        <p:blipFill>
          <a:blip r:embed="rId6"/>
          <a:stretch>
            <a:fillRect/>
          </a:stretch>
        </p:blipFill>
        <p:spPr>
          <a:xfrm>
            <a:off x="4468457" y="1826603"/>
            <a:ext cx="2648935" cy="886688"/>
          </a:xfrm>
          <a:prstGeom prst="rect">
            <a:avLst/>
          </a:prstGeom>
        </p:spPr>
      </p:pic>
      <p:sp>
        <p:nvSpPr>
          <p:cNvPr id="7" name="TextBox 6">
            <a:extLst>
              <a:ext uri="{FF2B5EF4-FFF2-40B4-BE49-F238E27FC236}">
                <a16:creationId xmlns:a16="http://schemas.microsoft.com/office/drawing/2014/main" xmlns="" id="{B6B48A6D-C821-82AF-E642-CEB451124B76}"/>
              </a:ext>
            </a:extLst>
          </p:cNvPr>
          <p:cNvSpPr txBox="1"/>
          <p:nvPr/>
        </p:nvSpPr>
        <p:spPr>
          <a:xfrm>
            <a:off x="1168441" y="764275"/>
            <a:ext cx="8603356"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Trường: Tiểu học Hoà Nghĩa</a:t>
            </a:r>
          </a:p>
        </p:txBody>
      </p:sp>
      <p:sp>
        <p:nvSpPr>
          <p:cNvPr id="8" name="TextBox 7">
            <a:extLst>
              <a:ext uri="{FF2B5EF4-FFF2-40B4-BE49-F238E27FC236}">
                <a16:creationId xmlns:a16="http://schemas.microsoft.com/office/drawing/2014/main" xmlns="" id="{CE8C3E06-E9F9-D627-96A3-6758A3CA850D}"/>
              </a:ext>
            </a:extLst>
          </p:cNvPr>
          <p:cNvSpPr txBox="1"/>
          <p:nvPr/>
        </p:nvSpPr>
        <p:spPr>
          <a:xfrm>
            <a:off x="1251995" y="5977518"/>
            <a:ext cx="5513945"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GV: Trịnh Thị Quỳnh Thương</a:t>
            </a:r>
          </a:p>
        </p:txBody>
      </p:sp>
    </p:spTree>
    <p:extLst>
      <p:ext uri="{BB962C8B-B14F-4D97-AF65-F5344CB8AC3E}">
        <p14:creationId xmlns:p14="http://schemas.microsoft.com/office/powerpoint/2010/main" val="361718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xmlns=""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xmlns=""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xmlns=""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xmlns=""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xmlns=""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xmlns=""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xmlns=""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xmlns=""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xmlns=""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xmlns=""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xmlns=""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xmlns=""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xmlns=""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5" name="Picture 4">
            <a:extLst>
              <a:ext uri="{FF2B5EF4-FFF2-40B4-BE49-F238E27FC236}">
                <a16:creationId xmlns:a16="http://schemas.microsoft.com/office/drawing/2014/main" xmlns="" id="{44E0A917-3D7C-5B64-C420-F34B53394593}"/>
              </a:ext>
            </a:extLst>
          </p:cNvPr>
          <p:cNvPicPr>
            <a:picLocks noChangeAspect="1"/>
          </p:cNvPicPr>
          <p:nvPr/>
        </p:nvPicPr>
        <p:blipFill>
          <a:blip r:embed="rId5"/>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532564E-DD65-00BC-33D4-0E97FA217DD6}"/>
              </a:ext>
            </a:extLst>
          </p:cNvPr>
          <p:cNvSpPr txBox="1"/>
          <p:nvPr/>
        </p:nvSpPr>
        <p:spPr>
          <a:xfrm>
            <a:off x="2293376" y="525498"/>
            <a:ext cx="9303775" cy="166199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Trên con đường đến nhà bạn, cậu bé đã nhìn thấy sự việc gì? Cậu bé có cảm xúc thế nào khi nhìn thấy cảnh tượng đó?</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xmlns="" id="{2A99B7F0-EE96-7C45-4D27-5546A05A43D9}"/>
              </a:ext>
            </a:extLst>
          </p:cNvPr>
          <p:cNvGrpSpPr/>
          <p:nvPr/>
        </p:nvGrpSpPr>
        <p:grpSpPr>
          <a:xfrm>
            <a:off x="770563" y="2524124"/>
            <a:ext cx="10689280" cy="4410931"/>
            <a:chOff x="875792" y="1489323"/>
            <a:chExt cx="10015891" cy="2636587"/>
          </a:xfrm>
        </p:grpSpPr>
        <p:grpSp>
          <p:nvGrpSpPr>
            <p:cNvPr id="11" name="Group 10">
              <a:extLst>
                <a:ext uri="{FF2B5EF4-FFF2-40B4-BE49-F238E27FC236}">
                  <a16:creationId xmlns:a16="http://schemas.microsoft.com/office/drawing/2014/main" xmlns=""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xmlns=""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xmlns=""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xmlns="" id="{0130F757-4312-A08C-2710-0167B9A12C22}"/>
                </a:ext>
              </a:extLst>
            </p:cNvPr>
            <p:cNvSpPr txBox="1"/>
            <p:nvPr/>
          </p:nvSpPr>
          <p:spPr>
            <a:xfrm>
              <a:off x="1857738" y="1972572"/>
              <a:ext cx="8149187" cy="1339111"/>
            </a:xfrm>
            <a:prstGeom prst="rect">
              <a:avLst/>
            </a:prstGeom>
            <a:noFill/>
          </p:spPr>
          <p:txBody>
            <a:bodyPr wrap="square" rtlCol="0">
              <a:spAutoFit/>
            </a:bodyPr>
            <a:lstStyle/>
            <a:p>
              <a:pPr marL="0" marR="0" algn="just">
                <a:lnSpc>
                  <a:spcPct val="120000"/>
                </a:lnSpc>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Trên con đường đến nhà bạn, cậu bé đã nhìn thấy một người bị tai nạn đang nằm bên gốc cây.</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xmlns=""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532564E-DD65-00BC-33D4-0E97FA217DD6}"/>
              </a:ext>
            </a:extLst>
          </p:cNvPr>
          <p:cNvSpPr txBox="1"/>
          <p:nvPr/>
        </p:nvSpPr>
        <p:spPr>
          <a:xfrm>
            <a:off x="2483153" y="296831"/>
            <a:ext cx="8918272" cy="1754326"/>
          </a:xfrm>
          <a:prstGeom prst="rect">
            <a:avLst/>
          </a:prstGeom>
          <a:noFill/>
        </p:spPr>
        <p:txBody>
          <a:bodyPr wrap="square" rtlCol="0">
            <a:spAutoFit/>
          </a:bodyPr>
          <a:lstStyle/>
          <a:p>
            <a:pPr lvl="0" algn="just">
              <a:defRPr/>
            </a:pPr>
            <a:r>
              <a:rPr lang="vi-VN" sz="3600" b="1" dirty="0">
                <a:solidFill>
                  <a:prstClr val="black"/>
                </a:solidFill>
                <a:latin typeface="Cambria" panose="02040503050406030204" pitchFamily="18" charset="0"/>
              </a:rPr>
              <a:t>Để cứu người bị nạn, cậu bé đã làm gì? Tìm những chi tiết miêu tả khó khăn mà cậu bé đã vượt qua?</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ndParaRPr>
          </a:p>
        </p:txBody>
      </p:sp>
      <p:grpSp>
        <p:nvGrpSpPr>
          <p:cNvPr id="15" name="Group 14">
            <a:extLst>
              <a:ext uri="{FF2B5EF4-FFF2-40B4-BE49-F238E27FC236}">
                <a16:creationId xmlns:a16="http://schemas.microsoft.com/office/drawing/2014/main" xmlns="" id="{5ABF1228-1E15-AED6-304C-CD9F5472B5C4}"/>
              </a:ext>
            </a:extLst>
          </p:cNvPr>
          <p:cNvGrpSpPr/>
          <p:nvPr/>
        </p:nvGrpSpPr>
        <p:grpSpPr>
          <a:xfrm>
            <a:off x="1447799" y="2583425"/>
            <a:ext cx="9925051" cy="3674499"/>
            <a:chOff x="3498111" y="1897626"/>
            <a:chExt cx="7145079" cy="5449360"/>
          </a:xfrm>
        </p:grpSpPr>
        <p:sp>
          <p:nvSpPr>
            <p:cNvPr id="14" name="Rectangle: Rounded Corners 13">
              <a:extLst>
                <a:ext uri="{FF2B5EF4-FFF2-40B4-BE49-F238E27FC236}">
                  <a16:creationId xmlns:a16="http://schemas.microsoft.com/office/drawing/2014/main" xmlns=""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xmlns="" id="{0130F757-4312-A08C-2710-0167B9A12C22}"/>
                </a:ext>
              </a:extLst>
            </p:cNvPr>
            <p:cNvSpPr txBox="1"/>
            <p:nvPr/>
          </p:nvSpPr>
          <p:spPr>
            <a:xfrm>
              <a:off x="4020613" y="2247488"/>
              <a:ext cx="6293328" cy="50994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Để cứu người bị nạn, cậu bé quyết định chạy đến đồn biên phòng để báo tin.</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16" name="Picture 15">
            <a:extLst>
              <a:ext uri="{FF2B5EF4-FFF2-40B4-BE49-F238E27FC236}">
                <a16:creationId xmlns:a16="http://schemas.microsoft.com/office/drawing/2014/main" xmlns="" id="{46D4FE36-C2F8-4BAA-FBAB-4D74A90F3218}"/>
              </a:ext>
            </a:extLst>
          </p:cNvPr>
          <p:cNvPicPr>
            <a:picLocks noChangeAspect="1"/>
          </p:cNvPicPr>
          <p:nvPr/>
        </p:nvPicPr>
        <p:blipFill>
          <a:blip r:embed="rId2"/>
          <a:stretch>
            <a:fillRect/>
          </a:stretch>
        </p:blipFill>
        <p:spPr>
          <a:xfrm>
            <a:off x="417719" y="4371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31F175E-BD73-E5CC-CCBA-F1B80DDF5629}"/>
              </a:ext>
            </a:extLst>
          </p:cNvPr>
          <p:cNvGrpSpPr/>
          <p:nvPr/>
        </p:nvGrpSpPr>
        <p:grpSpPr>
          <a:xfrm rot="20998296">
            <a:off x="176345" y="498129"/>
            <a:ext cx="2455100" cy="3234498"/>
            <a:chOff x="-342594" y="2557391"/>
            <a:chExt cx="3121272" cy="3234498"/>
          </a:xfrm>
        </p:grpSpPr>
        <p:pic>
          <p:nvPicPr>
            <p:cNvPr id="7" name="图片 12">
              <a:extLst>
                <a:ext uri="{FF2B5EF4-FFF2-40B4-BE49-F238E27FC236}">
                  <a16:creationId xmlns:a16="http://schemas.microsoft.com/office/drawing/2014/main" xmlns="" id="{0405818C-1E0E-A92C-EF22-5A3E679882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42594" y="2557391"/>
              <a:ext cx="1069263" cy="1070926"/>
            </a:xfrm>
            <a:prstGeom prst="rect">
              <a:avLst/>
            </a:prstGeom>
          </p:spPr>
        </p:pic>
        <p:sp>
          <p:nvSpPr>
            <p:cNvPr id="4" name="Rectangle 3">
              <a:extLst>
                <a:ext uri="{FF2B5EF4-FFF2-40B4-BE49-F238E27FC236}">
                  <a16:creationId xmlns:a16="http://schemas.microsoft.com/office/drawing/2014/main" xmlns="" id="{BB674BE5-397E-BCD7-BEB2-53C9CB2F06B0}"/>
                </a:ext>
              </a:extLst>
            </p:cNvPr>
            <p:cNvSpPr/>
            <p:nvPr/>
          </p:nvSpPr>
          <p:spPr>
            <a:xfrm>
              <a:off x="284656" y="3457904"/>
              <a:ext cx="2494022" cy="233398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CAF54AFC-DFC0-F77B-EB86-AA7DB1B29D13}"/>
                </a:ext>
              </a:extLst>
            </p:cNvPr>
            <p:cNvSpPr txBox="1"/>
            <p:nvPr/>
          </p:nvSpPr>
          <p:spPr>
            <a:xfrm>
              <a:off x="411568" y="4220051"/>
              <a:ext cx="2169985" cy="830997"/>
            </a:xfrm>
            <a:prstGeom prst="rect">
              <a:avLst/>
            </a:prstGeom>
            <a:noFill/>
          </p:spPr>
          <p:txBody>
            <a:bodyPr wrap="square" rtlCol="0">
              <a:spAutoFit/>
            </a:bodyPr>
            <a:lstStyle/>
            <a:p>
              <a:pPr algn="ctr"/>
              <a:r>
                <a:rPr lang="nl-NL" sz="2400" b="1" dirty="0">
                  <a:latin typeface="Cambria" panose="02040503050406030204" pitchFamily="18" charset="0"/>
                  <a:ea typeface="Cambria" panose="02040503050406030204" pitchFamily="18" charset="0"/>
                </a:rPr>
                <a:t>K</a:t>
              </a:r>
              <a:r>
                <a:rPr lang="nl-NL" sz="2400" b="1" dirty="0">
                  <a:effectLst/>
                  <a:latin typeface="Cambria" panose="02040503050406030204" pitchFamily="18" charset="0"/>
                  <a:ea typeface="Cambria" panose="02040503050406030204" pitchFamily="18" charset="0"/>
                </a:rPr>
                <a:t>hu rừng âm u</a:t>
              </a:r>
              <a:endParaRPr lang="en-US" sz="4800" b="1" dirty="0">
                <a:solidFill>
                  <a:schemeClr val="accent1"/>
                </a:solidFill>
                <a:latin typeface="Cambria" panose="02040503050406030204" pitchFamily="18" charset="0"/>
                <a:ea typeface="Cambria" panose="02040503050406030204" pitchFamily="18" charset="0"/>
              </a:endParaRPr>
            </a:p>
          </p:txBody>
        </p:sp>
      </p:grpSp>
      <p:sp>
        <p:nvSpPr>
          <p:cNvPr id="8" name="Arrow: Right 32">
            <a:extLst>
              <a:ext uri="{FF2B5EF4-FFF2-40B4-BE49-F238E27FC236}">
                <a16:creationId xmlns:a16="http://schemas.microsoft.com/office/drawing/2014/main" xmlns="" id="{AD9F0ABD-54F1-0DA7-97E3-D7FEB518817C}"/>
              </a:ext>
            </a:extLst>
          </p:cNvPr>
          <p:cNvSpPr/>
          <p:nvPr/>
        </p:nvSpPr>
        <p:spPr>
          <a:xfrm rot="1863084">
            <a:off x="2118041" y="3865981"/>
            <a:ext cx="1726180" cy="456465"/>
          </a:xfrm>
          <a:prstGeom prst="rightArrow">
            <a:avLst>
              <a:gd name="adj1" fmla="val 50000"/>
              <a:gd name="adj2" fmla="val 123583"/>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9" name="Group 8">
            <a:extLst>
              <a:ext uri="{FF2B5EF4-FFF2-40B4-BE49-F238E27FC236}">
                <a16:creationId xmlns:a16="http://schemas.microsoft.com/office/drawing/2014/main" xmlns="" id="{FE4D5A64-34BB-8291-C411-74720D50798C}"/>
              </a:ext>
            </a:extLst>
          </p:cNvPr>
          <p:cNvGrpSpPr/>
          <p:nvPr/>
        </p:nvGrpSpPr>
        <p:grpSpPr>
          <a:xfrm>
            <a:off x="3739169" y="333375"/>
            <a:ext cx="2880706" cy="3083389"/>
            <a:chOff x="400542" y="2644744"/>
            <a:chExt cx="3224674" cy="3083389"/>
          </a:xfrm>
        </p:grpSpPr>
        <p:pic>
          <p:nvPicPr>
            <p:cNvPr id="14" name="图片 12">
              <a:extLst>
                <a:ext uri="{FF2B5EF4-FFF2-40B4-BE49-F238E27FC236}">
                  <a16:creationId xmlns:a16="http://schemas.microsoft.com/office/drawing/2014/main" xmlns="" id="{92389887-0214-5E92-347F-51E52ADB9E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0454" y="2644744"/>
              <a:ext cx="1074762" cy="1076434"/>
            </a:xfrm>
            <a:prstGeom prst="rect">
              <a:avLst/>
            </a:prstGeom>
          </p:spPr>
        </p:pic>
        <p:sp>
          <p:nvSpPr>
            <p:cNvPr id="11" name="Rectangle 10">
              <a:extLst>
                <a:ext uri="{FF2B5EF4-FFF2-40B4-BE49-F238E27FC236}">
                  <a16:creationId xmlns:a16="http://schemas.microsoft.com/office/drawing/2014/main" xmlns="" id="{F964599A-4EC2-292D-47D0-FF295AFBF3C4}"/>
                </a:ext>
              </a:extLst>
            </p:cNvPr>
            <p:cNvSpPr/>
            <p:nvPr/>
          </p:nvSpPr>
          <p:spPr>
            <a:xfrm>
              <a:off x="400542" y="3394148"/>
              <a:ext cx="2494022" cy="233398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4E0FB546-45ED-7278-035A-FE534309684C}"/>
                </a:ext>
              </a:extLst>
            </p:cNvPr>
            <p:cNvSpPr txBox="1"/>
            <p:nvPr/>
          </p:nvSpPr>
          <p:spPr>
            <a:xfrm>
              <a:off x="423739" y="3516629"/>
              <a:ext cx="2551075" cy="1569660"/>
            </a:xfrm>
            <a:prstGeom prst="rect">
              <a:avLst/>
            </a:prstGeom>
            <a:noFill/>
          </p:spPr>
          <p:txBody>
            <a:bodyPr wrap="square" rtlCol="0">
              <a:spAutoFit/>
            </a:bodyPr>
            <a:lstStyle/>
            <a:p>
              <a:pPr algn="ctr"/>
              <a:r>
                <a:rPr lang="nl-NL" sz="2400" b="1" dirty="0">
                  <a:latin typeface="Cambria" panose="02040503050406030204" pitchFamily="18" charset="0"/>
                  <a:ea typeface="Cambria" panose="02040503050406030204" pitchFamily="18" charset="0"/>
                </a:rPr>
                <a:t>T</a:t>
              </a:r>
              <a:r>
                <a:rPr lang="nl-NL" sz="2400" b="1" dirty="0">
                  <a:effectLst/>
                  <a:latin typeface="Cambria" panose="02040503050406030204" pitchFamily="18" charset="0"/>
                  <a:ea typeface="Cambria" panose="02040503050406030204" pitchFamily="18" charset="0"/>
                </a:rPr>
                <a:t>iếng mấy con chim kêu “túc... túc...” không ngớt</a:t>
              </a:r>
              <a:endParaRPr lang="en-US" sz="4800" b="1" dirty="0">
                <a:solidFill>
                  <a:schemeClr val="accent1"/>
                </a:solidFill>
                <a:latin typeface="Cambria" panose="02040503050406030204" pitchFamily="18" charset="0"/>
                <a:ea typeface="Cambria" panose="02040503050406030204" pitchFamily="18" charset="0"/>
              </a:endParaRPr>
            </a:p>
          </p:txBody>
        </p:sp>
      </p:grpSp>
      <p:sp>
        <p:nvSpPr>
          <p:cNvPr id="15" name="Arrow: Right 33">
            <a:extLst>
              <a:ext uri="{FF2B5EF4-FFF2-40B4-BE49-F238E27FC236}">
                <a16:creationId xmlns:a16="http://schemas.microsoft.com/office/drawing/2014/main" xmlns="" id="{C1E2832B-0905-6CB9-4CD1-DA714298ABC8}"/>
              </a:ext>
            </a:extLst>
          </p:cNvPr>
          <p:cNvSpPr/>
          <p:nvPr/>
        </p:nvSpPr>
        <p:spPr>
          <a:xfrm rot="5400000">
            <a:off x="4343130" y="3771754"/>
            <a:ext cx="1120619" cy="508267"/>
          </a:xfrm>
          <a:prstGeom prst="rightArrow">
            <a:avLst>
              <a:gd name="adj1" fmla="val 50000"/>
              <a:gd name="adj2" fmla="val 60185"/>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6" name="Group 15">
            <a:extLst>
              <a:ext uri="{FF2B5EF4-FFF2-40B4-BE49-F238E27FC236}">
                <a16:creationId xmlns:a16="http://schemas.microsoft.com/office/drawing/2014/main" xmlns="" id="{C716E04E-0B69-ED97-9DA5-0457245C4EB5}"/>
              </a:ext>
            </a:extLst>
          </p:cNvPr>
          <p:cNvGrpSpPr/>
          <p:nvPr/>
        </p:nvGrpSpPr>
        <p:grpSpPr>
          <a:xfrm rot="1244366">
            <a:off x="9607768" y="497839"/>
            <a:ext cx="2458073" cy="3284913"/>
            <a:chOff x="232219" y="2499349"/>
            <a:chExt cx="3409955" cy="3284913"/>
          </a:xfrm>
        </p:grpSpPr>
        <p:pic>
          <p:nvPicPr>
            <p:cNvPr id="21" name="图片 12">
              <a:extLst>
                <a:ext uri="{FF2B5EF4-FFF2-40B4-BE49-F238E27FC236}">
                  <a16:creationId xmlns:a16="http://schemas.microsoft.com/office/drawing/2014/main" xmlns="" id="{DE6B1F1E-97FE-8314-43BA-6BD3829413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411" y="2499349"/>
              <a:ext cx="1074763" cy="1076434"/>
            </a:xfrm>
            <a:prstGeom prst="rect">
              <a:avLst/>
            </a:prstGeom>
          </p:spPr>
        </p:pic>
        <p:sp>
          <p:nvSpPr>
            <p:cNvPr id="18" name="Rectangle 17">
              <a:extLst>
                <a:ext uri="{FF2B5EF4-FFF2-40B4-BE49-F238E27FC236}">
                  <a16:creationId xmlns:a16="http://schemas.microsoft.com/office/drawing/2014/main" xmlns="" id="{52BE244D-4D83-5B6C-3E8E-E8E9277E9680}"/>
                </a:ext>
              </a:extLst>
            </p:cNvPr>
            <p:cNvSpPr/>
            <p:nvPr/>
          </p:nvSpPr>
          <p:spPr>
            <a:xfrm>
              <a:off x="232219" y="3450277"/>
              <a:ext cx="2494022" cy="233398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xmlns="" id="{4F1F63A1-97E1-F3BB-8728-C44DB93BEAA2}"/>
                </a:ext>
              </a:extLst>
            </p:cNvPr>
            <p:cNvSpPr txBox="1"/>
            <p:nvPr/>
          </p:nvSpPr>
          <p:spPr>
            <a:xfrm>
              <a:off x="237073" y="4166606"/>
              <a:ext cx="2543454" cy="937885"/>
            </a:xfrm>
            <a:prstGeom prst="rect">
              <a:avLst/>
            </a:prstGeom>
            <a:noFill/>
          </p:spPr>
          <p:txBody>
            <a:bodyPr wrap="square" rtlCol="0">
              <a:spAutoFit/>
            </a:bodyPr>
            <a:lstStyle/>
            <a:p>
              <a:pPr marL="0" marR="0" algn="ctr">
                <a:lnSpc>
                  <a:spcPct val="120000"/>
                </a:lnSpc>
                <a:spcBef>
                  <a:spcPts val="0"/>
                </a:spcBef>
                <a:spcAft>
                  <a:spcPts val="0"/>
                </a:spcAft>
              </a:pPr>
              <a:r>
                <a:rPr lang="nl-NL" sz="2400" b="1" dirty="0">
                  <a:latin typeface="Cambria" panose="02040503050406030204" pitchFamily="18" charset="0"/>
                  <a:ea typeface="Cambria" panose="02040503050406030204" pitchFamily="18" charset="0"/>
                </a:rPr>
                <a:t>B</a:t>
              </a:r>
              <a:r>
                <a:rPr lang="nl-NL" sz="2400" b="1" dirty="0">
                  <a:effectLst/>
                  <a:latin typeface="Cambria" panose="02040503050406030204" pitchFamily="18" charset="0"/>
                  <a:ea typeface="Cambria" panose="02040503050406030204" pitchFamily="18" charset="0"/>
                </a:rPr>
                <a:t>àn chân đau nhói</a:t>
              </a:r>
              <a:endParaRPr lang="en-US" sz="2400" b="1" dirty="0">
                <a:effectLst/>
                <a:latin typeface="Cambria" panose="02040503050406030204" pitchFamily="18" charset="0"/>
                <a:ea typeface="Cambria" panose="02040503050406030204" pitchFamily="18" charset="0"/>
              </a:endParaRPr>
            </a:p>
          </p:txBody>
        </p:sp>
      </p:grpSp>
      <p:sp>
        <p:nvSpPr>
          <p:cNvPr id="22" name="Arrow: Right 34">
            <a:extLst>
              <a:ext uri="{FF2B5EF4-FFF2-40B4-BE49-F238E27FC236}">
                <a16:creationId xmlns:a16="http://schemas.microsoft.com/office/drawing/2014/main" xmlns="" id="{1AC00686-3B65-4340-EBDA-133FBE71308E}"/>
              </a:ext>
            </a:extLst>
          </p:cNvPr>
          <p:cNvSpPr/>
          <p:nvPr/>
        </p:nvSpPr>
        <p:spPr>
          <a:xfrm rot="8597269">
            <a:off x="8337881" y="3896426"/>
            <a:ext cx="1726180" cy="456465"/>
          </a:xfrm>
          <a:prstGeom prst="rightArrow">
            <a:avLst>
              <a:gd name="adj1" fmla="val 50000"/>
              <a:gd name="adj2" fmla="val 123583"/>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3" name="Group 22">
            <a:extLst>
              <a:ext uri="{FF2B5EF4-FFF2-40B4-BE49-F238E27FC236}">
                <a16:creationId xmlns:a16="http://schemas.microsoft.com/office/drawing/2014/main" xmlns="" id="{73582653-546C-2C2D-C10A-4DB8B804A660}"/>
              </a:ext>
            </a:extLst>
          </p:cNvPr>
          <p:cNvGrpSpPr/>
          <p:nvPr/>
        </p:nvGrpSpPr>
        <p:grpSpPr>
          <a:xfrm>
            <a:off x="2515905" y="4554435"/>
            <a:ext cx="7236390" cy="1598715"/>
            <a:chOff x="2515905" y="4618377"/>
            <a:chExt cx="7236390" cy="2314206"/>
          </a:xfrm>
        </p:grpSpPr>
        <p:sp>
          <p:nvSpPr>
            <p:cNvPr id="24" name="矩形: 圆角 1">
              <a:extLst>
                <a:ext uri="{FF2B5EF4-FFF2-40B4-BE49-F238E27FC236}">
                  <a16:creationId xmlns:a16="http://schemas.microsoft.com/office/drawing/2014/main" xmlns="" id="{B4F5538C-25AB-30DF-7834-01665E7DCA66}"/>
                </a:ext>
              </a:extLst>
            </p:cNvPr>
            <p:cNvSpPr/>
            <p:nvPr/>
          </p:nvSpPr>
          <p:spPr>
            <a:xfrm>
              <a:off x="2515905" y="4618377"/>
              <a:ext cx="7236390" cy="2314206"/>
            </a:xfrm>
            <a:prstGeom prst="roundRect">
              <a:avLst/>
            </a:prstGeom>
            <a:solidFill>
              <a:sysClr val="window" lastClr="FFFFFF"/>
            </a:solidFill>
            <a:ln w="28575" cap="flat" cmpd="sng" algn="ctr">
              <a:solidFill>
                <a:schemeClr val="accent5">
                  <a:lumMod val="75000"/>
                </a:schemeClr>
              </a:solidFill>
              <a:prstDash val="solid"/>
              <a:miter lim="800000"/>
            </a:ln>
            <a:effectLst/>
          </p:spPr>
          <p:txBody>
            <a:bodyPr rtlCol="0" anchor="ct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5400" b="1" i="0" u="none" strike="noStrike" kern="0" cap="none" spc="0" normalizeH="0" baseline="0" noProof="0">
                <a:ln w="9525">
                  <a:solidFill>
                    <a:prstClr val="white"/>
                  </a:solidFill>
                  <a:prstDash val="solid"/>
                </a:ln>
                <a:solidFill>
                  <a:schemeClr val="accent5">
                    <a:lumMod val="75000"/>
                  </a:schemeClr>
                </a:solidFill>
                <a:effectLst>
                  <a:outerShdw blurRad="12700" dist="38100" dir="2700000" algn="tl" rotWithShape="0">
                    <a:srgbClr val="4BACC6">
                      <a:lumMod val="60000"/>
                      <a:lumOff val="40000"/>
                    </a:srgbClr>
                  </a:outerShdw>
                </a:effectLst>
                <a:uLnTx/>
                <a:uFillTx/>
                <a:latin typeface="+mj-lt"/>
              </a:endParaRPr>
            </a:p>
          </p:txBody>
        </p:sp>
        <p:sp>
          <p:nvSpPr>
            <p:cNvPr id="25" name="TextBox 24">
              <a:extLst>
                <a:ext uri="{FF2B5EF4-FFF2-40B4-BE49-F238E27FC236}">
                  <a16:creationId xmlns:a16="http://schemas.microsoft.com/office/drawing/2014/main" xmlns="" id="{5DA364F3-8739-18C7-B71B-F588124C8343}"/>
                </a:ext>
              </a:extLst>
            </p:cNvPr>
            <p:cNvSpPr txBox="1"/>
            <p:nvPr/>
          </p:nvSpPr>
          <p:spPr>
            <a:xfrm>
              <a:off x="2933701" y="4959276"/>
              <a:ext cx="6448424" cy="1737524"/>
            </a:xfrm>
            <a:prstGeom prst="rect">
              <a:avLst/>
            </a:prstGeom>
            <a:noFill/>
          </p:spPr>
          <p:txBody>
            <a:bodyPr wrap="square" rtlCol="0">
              <a:spAutoFit/>
            </a:bodyPr>
            <a:lstStyle/>
            <a:p>
              <a:pPr algn="ctr"/>
              <a:r>
                <a:rPr lang="nl-NL" sz="3600" b="1" dirty="0">
                  <a:solidFill>
                    <a:srgbClr val="FF0000"/>
                  </a:solidFill>
                  <a:effectLst/>
                  <a:latin typeface="Cambria" panose="02040503050406030204" pitchFamily="18" charset="0"/>
                  <a:ea typeface="Cambria" panose="02040503050406030204" pitchFamily="18" charset="0"/>
                </a:rPr>
                <a:t>Những chi tiết miêu tả khó khăn mà cậu bé đã vượt qua: </a:t>
              </a:r>
              <a:endParaRPr lang="en-US" sz="1200" b="1" dirty="0">
                <a:solidFill>
                  <a:srgbClr val="FF0000"/>
                </a:solidFill>
                <a:latin typeface="Cambria" panose="02040503050406030204" pitchFamily="18" charset="0"/>
                <a:ea typeface="Cambria" panose="02040503050406030204" pitchFamily="18" charset="0"/>
              </a:endParaRPr>
            </a:p>
          </p:txBody>
        </p:sp>
      </p:grpSp>
      <p:grpSp>
        <p:nvGrpSpPr>
          <p:cNvPr id="28" name="Group 27">
            <a:extLst>
              <a:ext uri="{FF2B5EF4-FFF2-40B4-BE49-F238E27FC236}">
                <a16:creationId xmlns:a16="http://schemas.microsoft.com/office/drawing/2014/main" xmlns="" id="{3AD48BA1-B498-6F2A-E7B1-94FAA77A811F}"/>
              </a:ext>
            </a:extLst>
          </p:cNvPr>
          <p:cNvGrpSpPr/>
          <p:nvPr/>
        </p:nvGrpSpPr>
        <p:grpSpPr>
          <a:xfrm>
            <a:off x="6685466" y="66675"/>
            <a:ext cx="2544259" cy="3319363"/>
            <a:chOff x="510604" y="2644744"/>
            <a:chExt cx="3114612" cy="3319363"/>
          </a:xfrm>
        </p:grpSpPr>
        <p:pic>
          <p:nvPicPr>
            <p:cNvPr id="33" name="图片 12">
              <a:extLst>
                <a:ext uri="{FF2B5EF4-FFF2-40B4-BE49-F238E27FC236}">
                  <a16:creationId xmlns:a16="http://schemas.microsoft.com/office/drawing/2014/main" xmlns="" id="{354958BD-5786-E043-F4BF-2DDA61E592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0454" y="2644744"/>
              <a:ext cx="1074762" cy="1076434"/>
            </a:xfrm>
            <a:prstGeom prst="rect">
              <a:avLst/>
            </a:prstGeom>
          </p:spPr>
        </p:pic>
        <p:sp>
          <p:nvSpPr>
            <p:cNvPr id="30" name="Rectangle 29">
              <a:extLst>
                <a:ext uri="{FF2B5EF4-FFF2-40B4-BE49-F238E27FC236}">
                  <a16:creationId xmlns:a16="http://schemas.microsoft.com/office/drawing/2014/main" xmlns="" id="{5B3174B3-4B47-13D7-8B4C-88C5B0127EA8}"/>
                </a:ext>
              </a:extLst>
            </p:cNvPr>
            <p:cNvSpPr/>
            <p:nvPr/>
          </p:nvSpPr>
          <p:spPr>
            <a:xfrm>
              <a:off x="510604" y="3630122"/>
              <a:ext cx="2494022" cy="233398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B58BABB3-F27B-CED4-65D9-7643F1103AA5}"/>
                </a:ext>
              </a:extLst>
            </p:cNvPr>
            <p:cNvSpPr txBox="1"/>
            <p:nvPr/>
          </p:nvSpPr>
          <p:spPr>
            <a:xfrm>
              <a:off x="813985" y="4258965"/>
              <a:ext cx="1891254" cy="830997"/>
            </a:xfrm>
            <a:prstGeom prst="rect">
              <a:avLst/>
            </a:prstGeom>
            <a:noFill/>
          </p:spPr>
          <p:txBody>
            <a:bodyPr wrap="square" rtlCol="0">
              <a:spAutoFit/>
            </a:bodyPr>
            <a:lstStyle/>
            <a:p>
              <a:pPr algn="ctr"/>
              <a:r>
                <a:rPr lang="nl-NL" sz="2400" b="1" dirty="0">
                  <a:latin typeface="Cambria" panose="02040503050406030204" pitchFamily="18" charset="0"/>
                  <a:ea typeface="Cambria" panose="02040503050406030204" pitchFamily="18" charset="0"/>
                </a:rPr>
                <a:t>G</a:t>
              </a:r>
              <a:r>
                <a:rPr lang="nl-NL" sz="2400" b="1" dirty="0">
                  <a:effectLst/>
                  <a:latin typeface="Cambria" panose="02040503050406030204" pitchFamily="18" charset="0"/>
                  <a:ea typeface="Cambria" panose="02040503050406030204" pitchFamily="18" charset="0"/>
                </a:rPr>
                <a:t>ió thổi vù vù</a:t>
              </a:r>
              <a:endParaRPr lang="en-US" sz="4800" b="1" dirty="0">
                <a:solidFill>
                  <a:schemeClr val="accent1"/>
                </a:solidFill>
                <a:latin typeface="Cambria" panose="02040503050406030204" pitchFamily="18" charset="0"/>
                <a:ea typeface="Cambria" panose="02040503050406030204" pitchFamily="18" charset="0"/>
              </a:endParaRPr>
            </a:p>
          </p:txBody>
        </p:sp>
      </p:grpSp>
      <p:sp>
        <p:nvSpPr>
          <p:cNvPr id="34" name="Arrow: Right 33">
            <a:extLst>
              <a:ext uri="{FF2B5EF4-FFF2-40B4-BE49-F238E27FC236}">
                <a16:creationId xmlns:a16="http://schemas.microsoft.com/office/drawing/2014/main" xmlns="" id="{044BE0D0-7A22-F861-ECEB-1886ED01A1E0}"/>
              </a:ext>
            </a:extLst>
          </p:cNvPr>
          <p:cNvSpPr/>
          <p:nvPr/>
        </p:nvSpPr>
        <p:spPr>
          <a:xfrm rot="5400000">
            <a:off x="7067280" y="3705079"/>
            <a:ext cx="1120619" cy="508267"/>
          </a:xfrm>
          <a:prstGeom prst="rightArrow">
            <a:avLst>
              <a:gd name="adj1" fmla="val 50000"/>
              <a:gd name="adj2" fmla="val 60185"/>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53954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up)">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22"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a:solidFill>
                  <a:prstClr val="black"/>
                </a:solidFill>
                <a:latin typeface="Cambria" panose="02040503050406030204" pitchFamily="18" charset="0"/>
              </a:rPr>
              <a:t>Nêu cảm nghĩ của em về việc làm của cậu bé trong câu chuyện?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xmlns=""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sp>
        <p:nvSpPr>
          <p:cNvPr id="6" name="Rectangle: Rounded Corners 5">
            <a:extLst>
              <a:ext uri="{FF2B5EF4-FFF2-40B4-BE49-F238E27FC236}">
                <a16:creationId xmlns:a16="http://schemas.microsoft.com/office/drawing/2014/main" xmlns="" id="{A95F6899-A00F-0461-4857-69BBA54F6455}"/>
              </a:ext>
            </a:extLst>
          </p:cNvPr>
          <p:cNvSpPr/>
          <p:nvPr/>
        </p:nvSpPr>
        <p:spPr>
          <a:xfrm>
            <a:off x="904875" y="3152775"/>
            <a:ext cx="2600325" cy="1038225"/>
          </a:xfrm>
          <a:prstGeom prst="roundRect">
            <a:avLst/>
          </a:prstGeom>
          <a:solidFill>
            <a:schemeClr val="accent4">
              <a:lumMod val="20000"/>
              <a:lumOff val="80000"/>
            </a:schemeClr>
          </a:solidFill>
          <a:ln w="57150">
            <a:solidFill>
              <a:srgbClr val="FF3399"/>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Việc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làm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của</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cậu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bé</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8" name="Straight Connector 7">
            <a:extLst>
              <a:ext uri="{FF2B5EF4-FFF2-40B4-BE49-F238E27FC236}">
                <a16:creationId xmlns:a16="http://schemas.microsoft.com/office/drawing/2014/main" xmlns="" id="{F6E8068F-3808-B381-4184-212E984F1BD7}"/>
              </a:ext>
            </a:extLst>
          </p:cNvPr>
          <p:cNvCxnSpPr>
            <a:stCxn id="6" idx="3"/>
          </p:cNvCxnSpPr>
          <p:nvPr/>
        </p:nvCxnSpPr>
        <p:spPr>
          <a:xfrm flipV="1">
            <a:off x="3505200" y="2828925"/>
            <a:ext cx="504825" cy="84296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xmlns="" id="{4EA5BAED-2F81-31F5-5706-683CAEA3F5C0}"/>
              </a:ext>
            </a:extLst>
          </p:cNvPr>
          <p:cNvSpPr/>
          <p:nvPr/>
        </p:nvSpPr>
        <p:spPr>
          <a:xfrm>
            <a:off x="4000500" y="2209801"/>
            <a:ext cx="2600325" cy="838200"/>
          </a:xfrm>
          <a:custGeom>
            <a:avLst/>
            <a:gdLst>
              <a:gd name="connsiteX0" fmla="*/ 0 w 2600325"/>
              <a:gd name="connsiteY0" fmla="*/ 139703 h 838200"/>
              <a:gd name="connsiteX1" fmla="*/ 139703 w 2600325"/>
              <a:gd name="connsiteY1" fmla="*/ 0 h 838200"/>
              <a:gd name="connsiteX2" fmla="*/ 673514 w 2600325"/>
              <a:gd name="connsiteY2" fmla="*/ 0 h 838200"/>
              <a:gd name="connsiteX3" fmla="*/ 1184117 w 2600325"/>
              <a:gd name="connsiteY3" fmla="*/ 0 h 838200"/>
              <a:gd name="connsiteX4" fmla="*/ 1787555 w 2600325"/>
              <a:gd name="connsiteY4" fmla="*/ 0 h 838200"/>
              <a:gd name="connsiteX5" fmla="*/ 2460622 w 2600325"/>
              <a:gd name="connsiteY5" fmla="*/ 0 h 838200"/>
              <a:gd name="connsiteX6" fmla="*/ 2600325 w 2600325"/>
              <a:gd name="connsiteY6" fmla="*/ 139703 h 838200"/>
              <a:gd name="connsiteX7" fmla="*/ 2600325 w 2600325"/>
              <a:gd name="connsiteY7" fmla="*/ 698497 h 838200"/>
              <a:gd name="connsiteX8" fmla="*/ 2460622 w 2600325"/>
              <a:gd name="connsiteY8" fmla="*/ 838200 h 838200"/>
              <a:gd name="connsiteX9" fmla="*/ 1833974 w 2600325"/>
              <a:gd name="connsiteY9" fmla="*/ 838200 h 838200"/>
              <a:gd name="connsiteX10" fmla="*/ 1253744 w 2600325"/>
              <a:gd name="connsiteY10" fmla="*/ 838200 h 838200"/>
              <a:gd name="connsiteX11" fmla="*/ 743142 w 2600325"/>
              <a:gd name="connsiteY11" fmla="*/ 838200 h 838200"/>
              <a:gd name="connsiteX12" fmla="*/ 139703 w 2600325"/>
              <a:gd name="connsiteY12" fmla="*/ 838200 h 838200"/>
              <a:gd name="connsiteX13" fmla="*/ 0 w 2600325"/>
              <a:gd name="connsiteY13" fmla="*/ 698497 h 838200"/>
              <a:gd name="connsiteX14" fmla="*/ 0 w 2600325"/>
              <a:gd name="connsiteY14" fmla="*/ 139703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00325" h="838200" fill="none" extrusionOk="0">
                <a:moveTo>
                  <a:pt x="0" y="139703"/>
                </a:moveTo>
                <a:cubicBezTo>
                  <a:pt x="-5040" y="57901"/>
                  <a:pt x="63380" y="-4339"/>
                  <a:pt x="139703" y="0"/>
                </a:cubicBezTo>
                <a:cubicBezTo>
                  <a:pt x="340851" y="13356"/>
                  <a:pt x="413472" y="25479"/>
                  <a:pt x="673514" y="0"/>
                </a:cubicBezTo>
                <a:cubicBezTo>
                  <a:pt x="933556" y="-25479"/>
                  <a:pt x="1004062" y="15652"/>
                  <a:pt x="1184117" y="0"/>
                </a:cubicBezTo>
                <a:cubicBezTo>
                  <a:pt x="1364172" y="-15652"/>
                  <a:pt x="1658437" y="20162"/>
                  <a:pt x="1787555" y="0"/>
                </a:cubicBezTo>
                <a:cubicBezTo>
                  <a:pt x="1916673" y="-20162"/>
                  <a:pt x="2310605" y="5459"/>
                  <a:pt x="2460622" y="0"/>
                </a:cubicBezTo>
                <a:cubicBezTo>
                  <a:pt x="2531642" y="785"/>
                  <a:pt x="2603118" y="71590"/>
                  <a:pt x="2600325" y="139703"/>
                </a:cubicBezTo>
                <a:cubicBezTo>
                  <a:pt x="2585685" y="291670"/>
                  <a:pt x="2623455" y="510993"/>
                  <a:pt x="2600325" y="698497"/>
                </a:cubicBezTo>
                <a:cubicBezTo>
                  <a:pt x="2595175" y="763511"/>
                  <a:pt x="2542568" y="840849"/>
                  <a:pt x="2460622" y="838200"/>
                </a:cubicBezTo>
                <a:cubicBezTo>
                  <a:pt x="2183492" y="849145"/>
                  <a:pt x="2144621" y="849709"/>
                  <a:pt x="1833974" y="838200"/>
                </a:cubicBezTo>
                <a:cubicBezTo>
                  <a:pt x="1523327" y="826691"/>
                  <a:pt x="1540879" y="810999"/>
                  <a:pt x="1253744" y="838200"/>
                </a:cubicBezTo>
                <a:cubicBezTo>
                  <a:pt x="966609" y="865402"/>
                  <a:pt x="924266" y="862584"/>
                  <a:pt x="743142" y="838200"/>
                </a:cubicBezTo>
                <a:cubicBezTo>
                  <a:pt x="562018" y="813816"/>
                  <a:pt x="359299" y="860209"/>
                  <a:pt x="139703" y="838200"/>
                </a:cubicBezTo>
                <a:cubicBezTo>
                  <a:pt x="80927" y="833824"/>
                  <a:pt x="5363" y="766567"/>
                  <a:pt x="0" y="698497"/>
                </a:cubicBezTo>
                <a:cubicBezTo>
                  <a:pt x="-20394" y="554766"/>
                  <a:pt x="12319" y="363099"/>
                  <a:pt x="0" y="139703"/>
                </a:cubicBezTo>
                <a:close/>
              </a:path>
              <a:path w="2600325" h="838200" stroke="0" extrusionOk="0">
                <a:moveTo>
                  <a:pt x="0" y="139703"/>
                </a:moveTo>
                <a:cubicBezTo>
                  <a:pt x="7867" y="46915"/>
                  <a:pt x="66431" y="1583"/>
                  <a:pt x="139703" y="0"/>
                </a:cubicBezTo>
                <a:cubicBezTo>
                  <a:pt x="293025" y="-942"/>
                  <a:pt x="516319" y="12689"/>
                  <a:pt x="743142" y="0"/>
                </a:cubicBezTo>
                <a:cubicBezTo>
                  <a:pt x="969965" y="-12689"/>
                  <a:pt x="1055672" y="-14684"/>
                  <a:pt x="1300163" y="0"/>
                </a:cubicBezTo>
                <a:cubicBezTo>
                  <a:pt x="1544654" y="14684"/>
                  <a:pt x="1758276" y="25735"/>
                  <a:pt x="1880392" y="0"/>
                </a:cubicBezTo>
                <a:cubicBezTo>
                  <a:pt x="2002508" y="-25735"/>
                  <a:pt x="2181236" y="-4742"/>
                  <a:pt x="2460622" y="0"/>
                </a:cubicBezTo>
                <a:cubicBezTo>
                  <a:pt x="2528481" y="-10110"/>
                  <a:pt x="2604760" y="64454"/>
                  <a:pt x="2600325" y="139703"/>
                </a:cubicBezTo>
                <a:cubicBezTo>
                  <a:pt x="2624298" y="369439"/>
                  <a:pt x="2579597" y="514031"/>
                  <a:pt x="2600325" y="698497"/>
                </a:cubicBezTo>
                <a:cubicBezTo>
                  <a:pt x="2599551" y="771173"/>
                  <a:pt x="2529624" y="855269"/>
                  <a:pt x="2460622" y="838200"/>
                </a:cubicBezTo>
                <a:cubicBezTo>
                  <a:pt x="2271214" y="855120"/>
                  <a:pt x="2193297" y="857970"/>
                  <a:pt x="1926811" y="838200"/>
                </a:cubicBezTo>
                <a:cubicBezTo>
                  <a:pt x="1660325" y="818430"/>
                  <a:pt x="1511032" y="844855"/>
                  <a:pt x="1369790" y="838200"/>
                </a:cubicBezTo>
                <a:cubicBezTo>
                  <a:pt x="1228548" y="831545"/>
                  <a:pt x="906353" y="858051"/>
                  <a:pt x="766351" y="838200"/>
                </a:cubicBezTo>
                <a:cubicBezTo>
                  <a:pt x="626349" y="818349"/>
                  <a:pt x="375905" y="812093"/>
                  <a:pt x="139703" y="838200"/>
                </a:cubicBezTo>
                <a:cubicBezTo>
                  <a:pt x="48997" y="836444"/>
                  <a:pt x="-4392" y="783331"/>
                  <a:pt x="0" y="698497"/>
                </a:cubicBezTo>
                <a:cubicBezTo>
                  <a:pt x="-27720" y="514857"/>
                  <a:pt x="-11989" y="283229"/>
                  <a:pt x="0" y="139703"/>
                </a:cubicBezTo>
                <a:close/>
              </a:path>
            </a:pathLst>
          </a:custGeom>
          <a:solidFill>
            <a:schemeClr val="accent4">
              <a:lumMod val="20000"/>
              <a:lumOff val="80000"/>
            </a:schemeClr>
          </a:solidFill>
          <a:ln w="57150">
            <a:solidFill>
              <a:srgbClr val="FF3399"/>
            </a:solidFill>
            <a:extLst>
              <a:ext uri="{C807C97D-BFC1-408E-A445-0C87EB9F89A2}">
                <ask:lineSketchStyleProps xmlns:ask="http://schemas.microsoft.com/office/drawing/2018/sketchyshapes" xmlns="" sd="3011606718">
                  <a:prstGeom prst="round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Dũng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xmlns="" id="{914F6A27-6AB6-0E2E-89AB-1D73CFD573D9}"/>
              </a:ext>
            </a:extLst>
          </p:cNvPr>
          <p:cNvCxnSpPr>
            <a:cxnSpLocks/>
            <a:stCxn id="6" idx="3"/>
          </p:cNvCxnSpPr>
          <p:nvPr/>
        </p:nvCxnSpPr>
        <p:spPr>
          <a:xfrm>
            <a:off x="3505200" y="3671888"/>
            <a:ext cx="619125" cy="40481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xmlns="" id="{BA72BE90-1296-AA40-687A-A55D20716658}"/>
              </a:ext>
            </a:extLst>
          </p:cNvPr>
          <p:cNvSpPr/>
          <p:nvPr/>
        </p:nvSpPr>
        <p:spPr>
          <a:xfrm>
            <a:off x="4114800" y="3457576"/>
            <a:ext cx="2600325" cy="962024"/>
          </a:xfrm>
          <a:custGeom>
            <a:avLst/>
            <a:gdLst>
              <a:gd name="connsiteX0" fmla="*/ 0 w 2600325"/>
              <a:gd name="connsiteY0" fmla="*/ 160341 h 962024"/>
              <a:gd name="connsiteX1" fmla="*/ 160341 w 2600325"/>
              <a:gd name="connsiteY1" fmla="*/ 0 h 962024"/>
              <a:gd name="connsiteX2" fmla="*/ 684659 w 2600325"/>
              <a:gd name="connsiteY2" fmla="*/ 0 h 962024"/>
              <a:gd name="connsiteX3" fmla="*/ 1186180 w 2600325"/>
              <a:gd name="connsiteY3" fmla="*/ 0 h 962024"/>
              <a:gd name="connsiteX4" fmla="*/ 1778888 w 2600325"/>
              <a:gd name="connsiteY4" fmla="*/ 0 h 962024"/>
              <a:gd name="connsiteX5" fmla="*/ 2439984 w 2600325"/>
              <a:gd name="connsiteY5" fmla="*/ 0 h 962024"/>
              <a:gd name="connsiteX6" fmla="*/ 2600325 w 2600325"/>
              <a:gd name="connsiteY6" fmla="*/ 160341 h 962024"/>
              <a:gd name="connsiteX7" fmla="*/ 2600325 w 2600325"/>
              <a:gd name="connsiteY7" fmla="*/ 801683 h 962024"/>
              <a:gd name="connsiteX8" fmla="*/ 2439984 w 2600325"/>
              <a:gd name="connsiteY8" fmla="*/ 962024 h 962024"/>
              <a:gd name="connsiteX9" fmla="*/ 1824480 w 2600325"/>
              <a:gd name="connsiteY9" fmla="*/ 962024 h 962024"/>
              <a:gd name="connsiteX10" fmla="*/ 1254570 w 2600325"/>
              <a:gd name="connsiteY10" fmla="*/ 962024 h 962024"/>
              <a:gd name="connsiteX11" fmla="*/ 753048 w 2600325"/>
              <a:gd name="connsiteY11" fmla="*/ 962024 h 962024"/>
              <a:gd name="connsiteX12" fmla="*/ 160341 w 2600325"/>
              <a:gd name="connsiteY12" fmla="*/ 962024 h 962024"/>
              <a:gd name="connsiteX13" fmla="*/ 0 w 2600325"/>
              <a:gd name="connsiteY13" fmla="*/ 801683 h 962024"/>
              <a:gd name="connsiteX14" fmla="*/ 0 w 2600325"/>
              <a:gd name="connsiteY14" fmla="*/ 160341 h 96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00325" h="962024" fill="none" extrusionOk="0">
                <a:moveTo>
                  <a:pt x="0" y="160341"/>
                </a:moveTo>
                <a:cubicBezTo>
                  <a:pt x="-14228" y="58672"/>
                  <a:pt x="73150" y="-7097"/>
                  <a:pt x="160341" y="0"/>
                </a:cubicBezTo>
                <a:cubicBezTo>
                  <a:pt x="363535" y="1096"/>
                  <a:pt x="570721" y="9694"/>
                  <a:pt x="684659" y="0"/>
                </a:cubicBezTo>
                <a:cubicBezTo>
                  <a:pt x="798597" y="-9694"/>
                  <a:pt x="1017150" y="15530"/>
                  <a:pt x="1186180" y="0"/>
                </a:cubicBezTo>
                <a:cubicBezTo>
                  <a:pt x="1355210" y="-15530"/>
                  <a:pt x="1596468" y="-3619"/>
                  <a:pt x="1778888" y="0"/>
                </a:cubicBezTo>
                <a:cubicBezTo>
                  <a:pt x="1961308" y="3619"/>
                  <a:pt x="2163954" y="-20685"/>
                  <a:pt x="2439984" y="0"/>
                </a:cubicBezTo>
                <a:cubicBezTo>
                  <a:pt x="2525983" y="327"/>
                  <a:pt x="2605439" y="88341"/>
                  <a:pt x="2600325" y="160341"/>
                </a:cubicBezTo>
                <a:cubicBezTo>
                  <a:pt x="2591461" y="454570"/>
                  <a:pt x="2621664" y="644816"/>
                  <a:pt x="2600325" y="801683"/>
                </a:cubicBezTo>
                <a:cubicBezTo>
                  <a:pt x="2594326" y="876092"/>
                  <a:pt x="2533565" y="964804"/>
                  <a:pt x="2439984" y="962024"/>
                </a:cubicBezTo>
                <a:cubicBezTo>
                  <a:pt x="2238124" y="977828"/>
                  <a:pt x="1962999" y="976162"/>
                  <a:pt x="1824480" y="962024"/>
                </a:cubicBezTo>
                <a:cubicBezTo>
                  <a:pt x="1685961" y="947886"/>
                  <a:pt x="1496147" y="934625"/>
                  <a:pt x="1254570" y="962024"/>
                </a:cubicBezTo>
                <a:cubicBezTo>
                  <a:pt x="1012993" y="989424"/>
                  <a:pt x="951152" y="964671"/>
                  <a:pt x="753048" y="962024"/>
                </a:cubicBezTo>
                <a:cubicBezTo>
                  <a:pt x="554944" y="959377"/>
                  <a:pt x="427049" y="956830"/>
                  <a:pt x="160341" y="962024"/>
                </a:cubicBezTo>
                <a:cubicBezTo>
                  <a:pt x="84531" y="958990"/>
                  <a:pt x="2650" y="885748"/>
                  <a:pt x="0" y="801683"/>
                </a:cubicBezTo>
                <a:cubicBezTo>
                  <a:pt x="-4637" y="592949"/>
                  <a:pt x="20000" y="355369"/>
                  <a:pt x="0" y="160341"/>
                </a:cubicBezTo>
                <a:close/>
              </a:path>
              <a:path w="2600325" h="962024" stroke="0" extrusionOk="0">
                <a:moveTo>
                  <a:pt x="0" y="160341"/>
                </a:moveTo>
                <a:cubicBezTo>
                  <a:pt x="2139" y="67536"/>
                  <a:pt x="80028" y="3359"/>
                  <a:pt x="160341" y="0"/>
                </a:cubicBezTo>
                <a:cubicBezTo>
                  <a:pt x="297366" y="8310"/>
                  <a:pt x="511839" y="9535"/>
                  <a:pt x="753048" y="0"/>
                </a:cubicBezTo>
                <a:cubicBezTo>
                  <a:pt x="994257" y="-9535"/>
                  <a:pt x="1057597" y="-13937"/>
                  <a:pt x="1300163" y="0"/>
                </a:cubicBezTo>
                <a:cubicBezTo>
                  <a:pt x="1542729" y="13937"/>
                  <a:pt x="1628423" y="1218"/>
                  <a:pt x="1870073" y="0"/>
                </a:cubicBezTo>
                <a:cubicBezTo>
                  <a:pt x="2111723" y="-1218"/>
                  <a:pt x="2171088" y="23424"/>
                  <a:pt x="2439984" y="0"/>
                </a:cubicBezTo>
                <a:cubicBezTo>
                  <a:pt x="2519166" y="-10192"/>
                  <a:pt x="2616464" y="78727"/>
                  <a:pt x="2600325" y="160341"/>
                </a:cubicBezTo>
                <a:cubicBezTo>
                  <a:pt x="2595026" y="407056"/>
                  <a:pt x="2590621" y="634839"/>
                  <a:pt x="2600325" y="801683"/>
                </a:cubicBezTo>
                <a:cubicBezTo>
                  <a:pt x="2597665" y="874835"/>
                  <a:pt x="2524949" y="969536"/>
                  <a:pt x="2439984" y="962024"/>
                </a:cubicBezTo>
                <a:cubicBezTo>
                  <a:pt x="2259416" y="957639"/>
                  <a:pt x="2026694" y="965415"/>
                  <a:pt x="1915666" y="962024"/>
                </a:cubicBezTo>
                <a:cubicBezTo>
                  <a:pt x="1804638" y="958633"/>
                  <a:pt x="1593436" y="979670"/>
                  <a:pt x="1368552" y="962024"/>
                </a:cubicBezTo>
                <a:cubicBezTo>
                  <a:pt x="1143668" y="944378"/>
                  <a:pt x="981951" y="939334"/>
                  <a:pt x="775845" y="962024"/>
                </a:cubicBezTo>
                <a:cubicBezTo>
                  <a:pt x="569739" y="984714"/>
                  <a:pt x="432664" y="936968"/>
                  <a:pt x="160341" y="962024"/>
                </a:cubicBezTo>
                <a:cubicBezTo>
                  <a:pt x="52574" y="959534"/>
                  <a:pt x="-8610" y="905292"/>
                  <a:pt x="0" y="801683"/>
                </a:cubicBezTo>
                <a:cubicBezTo>
                  <a:pt x="-26221" y="534613"/>
                  <a:pt x="10744" y="354020"/>
                  <a:pt x="0" y="160341"/>
                </a:cubicBezTo>
                <a:close/>
              </a:path>
            </a:pathLst>
          </a:custGeom>
          <a:solidFill>
            <a:schemeClr val="accent4">
              <a:lumMod val="20000"/>
              <a:lumOff val="80000"/>
            </a:schemeClr>
          </a:solidFill>
          <a:ln w="57150">
            <a:solidFill>
              <a:srgbClr val="FF3399"/>
            </a:solidFill>
            <a:extLst>
              <a:ext uri="{C807C97D-BFC1-408E-A445-0C87EB9F89A2}">
                <ask:lineSketchStyleProps xmlns:ask="http://schemas.microsoft.com/office/drawing/2018/sketchyshapes" xmlns="" sd="3011606718">
                  <a:prstGeom prst="round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Thương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người</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xmlns="" id="{24671333-F9DF-04F7-2CC3-9282950D435E}"/>
              </a:ext>
            </a:extLst>
          </p:cNvPr>
          <p:cNvCxnSpPr>
            <a:cxnSpLocks/>
            <a:stCxn id="6" idx="3"/>
          </p:cNvCxnSpPr>
          <p:nvPr/>
        </p:nvCxnSpPr>
        <p:spPr>
          <a:xfrm>
            <a:off x="3505200" y="3671888"/>
            <a:ext cx="800100" cy="181451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xmlns="" id="{CD70B385-38DD-4283-BAA7-E95071B4D3A9}"/>
              </a:ext>
            </a:extLst>
          </p:cNvPr>
          <p:cNvSpPr/>
          <p:nvPr/>
        </p:nvSpPr>
        <p:spPr>
          <a:xfrm>
            <a:off x="4295775" y="4867276"/>
            <a:ext cx="2600325" cy="838199"/>
          </a:xfrm>
          <a:custGeom>
            <a:avLst/>
            <a:gdLst>
              <a:gd name="connsiteX0" fmla="*/ 0 w 2600325"/>
              <a:gd name="connsiteY0" fmla="*/ 139703 h 838199"/>
              <a:gd name="connsiteX1" fmla="*/ 139703 w 2600325"/>
              <a:gd name="connsiteY1" fmla="*/ 0 h 838199"/>
              <a:gd name="connsiteX2" fmla="*/ 673514 w 2600325"/>
              <a:gd name="connsiteY2" fmla="*/ 0 h 838199"/>
              <a:gd name="connsiteX3" fmla="*/ 1184117 w 2600325"/>
              <a:gd name="connsiteY3" fmla="*/ 0 h 838199"/>
              <a:gd name="connsiteX4" fmla="*/ 1787555 w 2600325"/>
              <a:gd name="connsiteY4" fmla="*/ 0 h 838199"/>
              <a:gd name="connsiteX5" fmla="*/ 2460622 w 2600325"/>
              <a:gd name="connsiteY5" fmla="*/ 0 h 838199"/>
              <a:gd name="connsiteX6" fmla="*/ 2600325 w 2600325"/>
              <a:gd name="connsiteY6" fmla="*/ 139703 h 838199"/>
              <a:gd name="connsiteX7" fmla="*/ 2600325 w 2600325"/>
              <a:gd name="connsiteY7" fmla="*/ 698496 h 838199"/>
              <a:gd name="connsiteX8" fmla="*/ 2460622 w 2600325"/>
              <a:gd name="connsiteY8" fmla="*/ 838199 h 838199"/>
              <a:gd name="connsiteX9" fmla="*/ 1833974 w 2600325"/>
              <a:gd name="connsiteY9" fmla="*/ 838199 h 838199"/>
              <a:gd name="connsiteX10" fmla="*/ 1253744 w 2600325"/>
              <a:gd name="connsiteY10" fmla="*/ 838199 h 838199"/>
              <a:gd name="connsiteX11" fmla="*/ 743142 w 2600325"/>
              <a:gd name="connsiteY11" fmla="*/ 838199 h 838199"/>
              <a:gd name="connsiteX12" fmla="*/ 139703 w 2600325"/>
              <a:gd name="connsiteY12" fmla="*/ 838199 h 838199"/>
              <a:gd name="connsiteX13" fmla="*/ 0 w 2600325"/>
              <a:gd name="connsiteY13" fmla="*/ 698496 h 838199"/>
              <a:gd name="connsiteX14" fmla="*/ 0 w 2600325"/>
              <a:gd name="connsiteY14" fmla="*/ 139703 h 83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00325" h="838199" fill="none" extrusionOk="0">
                <a:moveTo>
                  <a:pt x="0" y="139703"/>
                </a:moveTo>
                <a:cubicBezTo>
                  <a:pt x="-5040" y="57901"/>
                  <a:pt x="63380" y="-4339"/>
                  <a:pt x="139703" y="0"/>
                </a:cubicBezTo>
                <a:cubicBezTo>
                  <a:pt x="340851" y="13356"/>
                  <a:pt x="413472" y="25479"/>
                  <a:pt x="673514" y="0"/>
                </a:cubicBezTo>
                <a:cubicBezTo>
                  <a:pt x="933556" y="-25479"/>
                  <a:pt x="1004062" y="15652"/>
                  <a:pt x="1184117" y="0"/>
                </a:cubicBezTo>
                <a:cubicBezTo>
                  <a:pt x="1364172" y="-15652"/>
                  <a:pt x="1658437" y="20162"/>
                  <a:pt x="1787555" y="0"/>
                </a:cubicBezTo>
                <a:cubicBezTo>
                  <a:pt x="1916673" y="-20162"/>
                  <a:pt x="2310605" y="5459"/>
                  <a:pt x="2460622" y="0"/>
                </a:cubicBezTo>
                <a:cubicBezTo>
                  <a:pt x="2531642" y="785"/>
                  <a:pt x="2603118" y="71590"/>
                  <a:pt x="2600325" y="139703"/>
                </a:cubicBezTo>
                <a:cubicBezTo>
                  <a:pt x="2579531" y="295771"/>
                  <a:pt x="2617355" y="516096"/>
                  <a:pt x="2600325" y="698496"/>
                </a:cubicBezTo>
                <a:cubicBezTo>
                  <a:pt x="2595175" y="763510"/>
                  <a:pt x="2542568" y="840848"/>
                  <a:pt x="2460622" y="838199"/>
                </a:cubicBezTo>
                <a:cubicBezTo>
                  <a:pt x="2183492" y="849144"/>
                  <a:pt x="2144621" y="849708"/>
                  <a:pt x="1833974" y="838199"/>
                </a:cubicBezTo>
                <a:cubicBezTo>
                  <a:pt x="1523327" y="826690"/>
                  <a:pt x="1540879" y="810998"/>
                  <a:pt x="1253744" y="838199"/>
                </a:cubicBezTo>
                <a:cubicBezTo>
                  <a:pt x="966609" y="865401"/>
                  <a:pt x="924266" y="862583"/>
                  <a:pt x="743142" y="838199"/>
                </a:cubicBezTo>
                <a:cubicBezTo>
                  <a:pt x="562018" y="813815"/>
                  <a:pt x="359299" y="860208"/>
                  <a:pt x="139703" y="838199"/>
                </a:cubicBezTo>
                <a:cubicBezTo>
                  <a:pt x="80927" y="833823"/>
                  <a:pt x="5363" y="766566"/>
                  <a:pt x="0" y="698496"/>
                </a:cubicBezTo>
                <a:cubicBezTo>
                  <a:pt x="-18880" y="547337"/>
                  <a:pt x="18599" y="362339"/>
                  <a:pt x="0" y="139703"/>
                </a:cubicBezTo>
                <a:close/>
              </a:path>
              <a:path w="2600325" h="838199" stroke="0" extrusionOk="0">
                <a:moveTo>
                  <a:pt x="0" y="139703"/>
                </a:moveTo>
                <a:cubicBezTo>
                  <a:pt x="7867" y="46915"/>
                  <a:pt x="66431" y="1583"/>
                  <a:pt x="139703" y="0"/>
                </a:cubicBezTo>
                <a:cubicBezTo>
                  <a:pt x="293025" y="-942"/>
                  <a:pt x="516319" y="12689"/>
                  <a:pt x="743142" y="0"/>
                </a:cubicBezTo>
                <a:cubicBezTo>
                  <a:pt x="969965" y="-12689"/>
                  <a:pt x="1055672" y="-14684"/>
                  <a:pt x="1300163" y="0"/>
                </a:cubicBezTo>
                <a:cubicBezTo>
                  <a:pt x="1544654" y="14684"/>
                  <a:pt x="1758276" y="25735"/>
                  <a:pt x="1880392" y="0"/>
                </a:cubicBezTo>
                <a:cubicBezTo>
                  <a:pt x="2002508" y="-25735"/>
                  <a:pt x="2181236" y="-4742"/>
                  <a:pt x="2460622" y="0"/>
                </a:cubicBezTo>
                <a:cubicBezTo>
                  <a:pt x="2528481" y="-10110"/>
                  <a:pt x="2604760" y="64454"/>
                  <a:pt x="2600325" y="139703"/>
                </a:cubicBezTo>
                <a:cubicBezTo>
                  <a:pt x="2622598" y="375219"/>
                  <a:pt x="2575579" y="515279"/>
                  <a:pt x="2600325" y="698496"/>
                </a:cubicBezTo>
                <a:cubicBezTo>
                  <a:pt x="2599551" y="771172"/>
                  <a:pt x="2529624" y="855268"/>
                  <a:pt x="2460622" y="838199"/>
                </a:cubicBezTo>
                <a:cubicBezTo>
                  <a:pt x="2271214" y="855119"/>
                  <a:pt x="2193297" y="857969"/>
                  <a:pt x="1926811" y="838199"/>
                </a:cubicBezTo>
                <a:cubicBezTo>
                  <a:pt x="1660325" y="818429"/>
                  <a:pt x="1511032" y="844854"/>
                  <a:pt x="1369790" y="838199"/>
                </a:cubicBezTo>
                <a:cubicBezTo>
                  <a:pt x="1228548" y="831544"/>
                  <a:pt x="906353" y="858050"/>
                  <a:pt x="766351" y="838199"/>
                </a:cubicBezTo>
                <a:cubicBezTo>
                  <a:pt x="626349" y="818348"/>
                  <a:pt x="375905" y="812092"/>
                  <a:pt x="139703" y="838199"/>
                </a:cubicBezTo>
                <a:cubicBezTo>
                  <a:pt x="48997" y="836443"/>
                  <a:pt x="-4392" y="783330"/>
                  <a:pt x="0" y="698496"/>
                </a:cubicBezTo>
                <a:cubicBezTo>
                  <a:pt x="-22576" y="509235"/>
                  <a:pt x="-9174" y="281406"/>
                  <a:pt x="0" y="139703"/>
                </a:cubicBezTo>
                <a:close/>
              </a:path>
            </a:pathLst>
          </a:custGeom>
          <a:solidFill>
            <a:schemeClr val="accent4">
              <a:lumMod val="20000"/>
              <a:lumOff val="80000"/>
            </a:schemeClr>
          </a:solidFill>
          <a:ln w="57150">
            <a:solidFill>
              <a:srgbClr val="FF3399"/>
            </a:solidFill>
            <a:extLst>
              <a:ext uri="{C807C97D-BFC1-408E-A445-0C87EB9F89A2}">
                <ask:lineSketchStyleProps xmlns:ask="http://schemas.microsoft.com/office/drawing/2018/sketchyshapes" xmlns="" sd="3011606718">
                  <a:prstGeom prst="round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Thông </a:t>
            </a:r>
            <a:r>
              <a:rPr lang="en-US" sz="3200" b="1" dirty="0" err="1">
                <a:solidFill>
                  <a:srgbClr val="FF0000"/>
                </a:solidFill>
                <a:latin typeface="Cambria" panose="02040503050406030204" pitchFamily="18" charset="0"/>
                <a:ea typeface="Cambria" panose="02040503050406030204" pitchFamily="18" charset="0"/>
              </a:rPr>
              <a:t>minh</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16" name="Straight Connector 15">
            <a:extLst>
              <a:ext uri="{FF2B5EF4-FFF2-40B4-BE49-F238E27FC236}">
                <a16:creationId xmlns:a16="http://schemas.microsoft.com/office/drawing/2014/main" xmlns="" id="{83A3EB26-5934-F082-8EAC-9DB5CFADD6BF}"/>
              </a:ext>
            </a:extLst>
          </p:cNvPr>
          <p:cNvCxnSpPr>
            <a:cxnSpLocks/>
            <a:stCxn id="9" idx="3"/>
          </p:cNvCxnSpPr>
          <p:nvPr/>
        </p:nvCxnSpPr>
        <p:spPr>
          <a:xfrm>
            <a:off x="6600825" y="2628901"/>
            <a:ext cx="1190625" cy="40957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0E681F94-6623-A89B-5F6F-FE7C03D18760}"/>
              </a:ext>
            </a:extLst>
          </p:cNvPr>
          <p:cNvSpPr/>
          <p:nvPr/>
        </p:nvSpPr>
        <p:spPr>
          <a:xfrm>
            <a:off x="7781925" y="2000250"/>
            <a:ext cx="3143250" cy="1495425"/>
          </a:xfrm>
          <a:custGeom>
            <a:avLst/>
            <a:gdLst>
              <a:gd name="connsiteX0" fmla="*/ 0 w 3143250"/>
              <a:gd name="connsiteY0" fmla="*/ 249242 h 1495425"/>
              <a:gd name="connsiteX1" fmla="*/ 249242 w 3143250"/>
              <a:gd name="connsiteY1" fmla="*/ 0 h 1495425"/>
              <a:gd name="connsiteX2" fmla="*/ 831091 w 3143250"/>
              <a:gd name="connsiteY2" fmla="*/ 0 h 1495425"/>
              <a:gd name="connsiteX3" fmla="*/ 1518730 w 3143250"/>
              <a:gd name="connsiteY3" fmla="*/ 0 h 1495425"/>
              <a:gd name="connsiteX4" fmla="*/ 2100578 w 3143250"/>
              <a:gd name="connsiteY4" fmla="*/ 0 h 1495425"/>
              <a:gd name="connsiteX5" fmla="*/ 2894008 w 3143250"/>
              <a:gd name="connsiteY5" fmla="*/ 0 h 1495425"/>
              <a:gd name="connsiteX6" fmla="*/ 3143250 w 3143250"/>
              <a:gd name="connsiteY6" fmla="*/ 249242 h 1495425"/>
              <a:gd name="connsiteX7" fmla="*/ 3143250 w 3143250"/>
              <a:gd name="connsiteY7" fmla="*/ 747713 h 1495425"/>
              <a:gd name="connsiteX8" fmla="*/ 3143250 w 3143250"/>
              <a:gd name="connsiteY8" fmla="*/ 1246183 h 1495425"/>
              <a:gd name="connsiteX9" fmla="*/ 2894008 w 3143250"/>
              <a:gd name="connsiteY9" fmla="*/ 1495425 h 1495425"/>
              <a:gd name="connsiteX10" fmla="*/ 2179921 w 3143250"/>
              <a:gd name="connsiteY10" fmla="*/ 1495425 h 1495425"/>
              <a:gd name="connsiteX11" fmla="*/ 1518730 w 3143250"/>
              <a:gd name="connsiteY11" fmla="*/ 1495425 h 1495425"/>
              <a:gd name="connsiteX12" fmla="*/ 249242 w 3143250"/>
              <a:gd name="connsiteY12" fmla="*/ 1495425 h 1495425"/>
              <a:gd name="connsiteX13" fmla="*/ 0 w 3143250"/>
              <a:gd name="connsiteY13" fmla="*/ 1246183 h 1495425"/>
              <a:gd name="connsiteX14" fmla="*/ 0 w 3143250"/>
              <a:gd name="connsiteY14" fmla="*/ 777621 h 1495425"/>
              <a:gd name="connsiteX15" fmla="*/ 0 w 3143250"/>
              <a:gd name="connsiteY15" fmla="*/ 249242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43250" h="1495425" fill="none" extrusionOk="0">
                <a:moveTo>
                  <a:pt x="0" y="249242"/>
                </a:moveTo>
                <a:cubicBezTo>
                  <a:pt x="-23027" y="107485"/>
                  <a:pt x="115696" y="-208"/>
                  <a:pt x="249242" y="0"/>
                </a:cubicBezTo>
                <a:cubicBezTo>
                  <a:pt x="523012" y="-574"/>
                  <a:pt x="660358" y="-10184"/>
                  <a:pt x="831091" y="0"/>
                </a:cubicBezTo>
                <a:cubicBezTo>
                  <a:pt x="1001824" y="10184"/>
                  <a:pt x="1332279" y="-19425"/>
                  <a:pt x="1518730" y="0"/>
                </a:cubicBezTo>
                <a:cubicBezTo>
                  <a:pt x="1705181" y="19425"/>
                  <a:pt x="1978277" y="-2545"/>
                  <a:pt x="2100578" y="0"/>
                </a:cubicBezTo>
                <a:cubicBezTo>
                  <a:pt x="2222879" y="2545"/>
                  <a:pt x="2676538" y="34922"/>
                  <a:pt x="2894008" y="0"/>
                </a:cubicBezTo>
                <a:cubicBezTo>
                  <a:pt x="3033586" y="3079"/>
                  <a:pt x="3162640" y="99383"/>
                  <a:pt x="3143250" y="249242"/>
                </a:cubicBezTo>
                <a:cubicBezTo>
                  <a:pt x="3118828" y="461169"/>
                  <a:pt x="3143650" y="519084"/>
                  <a:pt x="3143250" y="747713"/>
                </a:cubicBezTo>
                <a:cubicBezTo>
                  <a:pt x="3142850" y="976342"/>
                  <a:pt x="3142654" y="1118195"/>
                  <a:pt x="3143250" y="1246183"/>
                </a:cubicBezTo>
                <a:cubicBezTo>
                  <a:pt x="3161288" y="1390645"/>
                  <a:pt x="3061813" y="1494091"/>
                  <a:pt x="2894008" y="1495425"/>
                </a:cubicBezTo>
                <a:cubicBezTo>
                  <a:pt x="2747215" y="1487746"/>
                  <a:pt x="2444019" y="1496867"/>
                  <a:pt x="2179921" y="1495425"/>
                </a:cubicBezTo>
                <a:cubicBezTo>
                  <a:pt x="1915823" y="1493983"/>
                  <a:pt x="1707856" y="1516163"/>
                  <a:pt x="1518730" y="1495425"/>
                </a:cubicBezTo>
                <a:cubicBezTo>
                  <a:pt x="1329604" y="1474687"/>
                  <a:pt x="827198" y="1538990"/>
                  <a:pt x="249242" y="1495425"/>
                </a:cubicBezTo>
                <a:cubicBezTo>
                  <a:pt x="89202" y="1512572"/>
                  <a:pt x="27758" y="1375184"/>
                  <a:pt x="0" y="1246183"/>
                </a:cubicBezTo>
                <a:cubicBezTo>
                  <a:pt x="22102" y="1088060"/>
                  <a:pt x="15835" y="956290"/>
                  <a:pt x="0" y="777621"/>
                </a:cubicBezTo>
                <a:cubicBezTo>
                  <a:pt x="-15835" y="598952"/>
                  <a:pt x="-899" y="449470"/>
                  <a:pt x="0" y="249242"/>
                </a:cubicBezTo>
                <a:close/>
              </a:path>
              <a:path w="3143250" h="1495425" stroke="0" extrusionOk="0">
                <a:moveTo>
                  <a:pt x="0" y="249242"/>
                </a:moveTo>
                <a:cubicBezTo>
                  <a:pt x="8176" y="95341"/>
                  <a:pt x="118090" y="2650"/>
                  <a:pt x="249242" y="0"/>
                </a:cubicBezTo>
                <a:cubicBezTo>
                  <a:pt x="457593" y="32863"/>
                  <a:pt x="718996" y="-10967"/>
                  <a:pt x="936881" y="0"/>
                </a:cubicBezTo>
                <a:cubicBezTo>
                  <a:pt x="1154766" y="10967"/>
                  <a:pt x="1408817" y="-4644"/>
                  <a:pt x="1571625" y="0"/>
                </a:cubicBezTo>
                <a:cubicBezTo>
                  <a:pt x="1734433" y="4644"/>
                  <a:pt x="2028697" y="-5607"/>
                  <a:pt x="2232817" y="0"/>
                </a:cubicBezTo>
                <a:cubicBezTo>
                  <a:pt x="2436937" y="5607"/>
                  <a:pt x="2630882" y="-26284"/>
                  <a:pt x="2894008" y="0"/>
                </a:cubicBezTo>
                <a:cubicBezTo>
                  <a:pt x="3022508" y="-9954"/>
                  <a:pt x="3170770" y="123424"/>
                  <a:pt x="3143250" y="249242"/>
                </a:cubicBezTo>
                <a:cubicBezTo>
                  <a:pt x="3118251" y="502205"/>
                  <a:pt x="3126050" y="626801"/>
                  <a:pt x="3143250" y="757682"/>
                </a:cubicBezTo>
                <a:cubicBezTo>
                  <a:pt x="3160450" y="888563"/>
                  <a:pt x="3160052" y="1129311"/>
                  <a:pt x="3143250" y="1246183"/>
                </a:cubicBezTo>
                <a:cubicBezTo>
                  <a:pt x="3152682" y="1392114"/>
                  <a:pt x="3035989" y="1493963"/>
                  <a:pt x="2894008" y="1495425"/>
                </a:cubicBezTo>
                <a:cubicBezTo>
                  <a:pt x="2606912" y="1480026"/>
                  <a:pt x="2480775" y="1481675"/>
                  <a:pt x="2312159" y="1495425"/>
                </a:cubicBezTo>
                <a:cubicBezTo>
                  <a:pt x="2143543" y="1509175"/>
                  <a:pt x="1798165" y="1507771"/>
                  <a:pt x="1624520" y="1495425"/>
                </a:cubicBezTo>
                <a:cubicBezTo>
                  <a:pt x="1450875" y="1483079"/>
                  <a:pt x="1239714" y="1514630"/>
                  <a:pt x="989776" y="1495425"/>
                </a:cubicBezTo>
                <a:cubicBezTo>
                  <a:pt x="739838" y="1476220"/>
                  <a:pt x="444959" y="1497967"/>
                  <a:pt x="249242" y="1495425"/>
                </a:cubicBezTo>
                <a:cubicBezTo>
                  <a:pt x="142827" y="1493259"/>
                  <a:pt x="-7501" y="1384240"/>
                  <a:pt x="0" y="1246183"/>
                </a:cubicBezTo>
                <a:cubicBezTo>
                  <a:pt x="7276" y="1103491"/>
                  <a:pt x="-5504" y="945009"/>
                  <a:pt x="0" y="777621"/>
                </a:cubicBezTo>
                <a:cubicBezTo>
                  <a:pt x="5504" y="610233"/>
                  <a:pt x="-8075" y="511481"/>
                  <a:pt x="0" y="249242"/>
                </a:cubicBezTo>
                <a:close/>
              </a:path>
            </a:pathLst>
          </a:custGeom>
          <a:solidFill>
            <a:schemeClr val="accent4">
              <a:lumMod val="20000"/>
              <a:lumOff val="80000"/>
            </a:schemeClr>
          </a:solidFill>
          <a:ln w="57150">
            <a:solidFill>
              <a:srgbClr val="FF3399"/>
            </a:solidFill>
            <a:extLst>
              <a:ext uri="{C807C97D-BFC1-408E-A445-0C87EB9F89A2}">
                <ask:lineSketchStyleProps xmlns:ask="http://schemas.microsoft.com/office/drawing/2018/sketchyshapes" xmlns="" sd="3011606718">
                  <a:prstGeom prst="round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Chạy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mình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trên</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đường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vắng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vẻ</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lúc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chiều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muộn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để</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cứu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người</a:t>
            </a:r>
            <a:endParaRPr lang="en-US" sz="2400" b="1" dirty="0">
              <a:solidFill>
                <a:srgbClr val="002060"/>
              </a:solidFill>
              <a:latin typeface="Cambria" panose="02040503050406030204" pitchFamily="18" charset="0"/>
              <a:ea typeface="Cambria" panose="02040503050406030204" pitchFamily="18" charset="0"/>
            </a:endParaRPr>
          </a:p>
        </p:txBody>
      </p:sp>
      <p:cxnSp>
        <p:nvCxnSpPr>
          <p:cNvPr id="20" name="Straight Connector 19">
            <a:extLst>
              <a:ext uri="{FF2B5EF4-FFF2-40B4-BE49-F238E27FC236}">
                <a16:creationId xmlns:a16="http://schemas.microsoft.com/office/drawing/2014/main" xmlns="" id="{22F35331-9D0F-B51D-06D5-CDB361288986}"/>
              </a:ext>
            </a:extLst>
          </p:cNvPr>
          <p:cNvCxnSpPr>
            <a:cxnSpLocks/>
            <a:stCxn id="11" idx="3"/>
          </p:cNvCxnSpPr>
          <p:nvPr/>
        </p:nvCxnSpPr>
        <p:spPr>
          <a:xfrm flipV="1">
            <a:off x="6715125" y="3038475"/>
            <a:ext cx="1047750" cy="9001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0AE9CDD8-92B5-B177-8E4C-B245C480A16E}"/>
              </a:ext>
            </a:extLst>
          </p:cNvPr>
          <p:cNvSpPr/>
          <p:nvPr/>
        </p:nvSpPr>
        <p:spPr>
          <a:xfrm>
            <a:off x="7686675" y="4543425"/>
            <a:ext cx="3429000" cy="1495425"/>
          </a:xfrm>
          <a:custGeom>
            <a:avLst/>
            <a:gdLst>
              <a:gd name="connsiteX0" fmla="*/ 0 w 3429000"/>
              <a:gd name="connsiteY0" fmla="*/ 249242 h 1495425"/>
              <a:gd name="connsiteX1" fmla="*/ 249242 w 3429000"/>
              <a:gd name="connsiteY1" fmla="*/ 0 h 1495425"/>
              <a:gd name="connsiteX2" fmla="*/ 806040 w 3429000"/>
              <a:gd name="connsiteY2" fmla="*/ 0 h 1495425"/>
              <a:gd name="connsiteX3" fmla="*/ 1333533 w 3429000"/>
              <a:gd name="connsiteY3" fmla="*/ 0 h 1495425"/>
              <a:gd name="connsiteX4" fmla="*/ 1861026 w 3429000"/>
              <a:gd name="connsiteY4" fmla="*/ 0 h 1495425"/>
              <a:gd name="connsiteX5" fmla="*/ 2417824 w 3429000"/>
              <a:gd name="connsiteY5" fmla="*/ 0 h 1495425"/>
              <a:gd name="connsiteX6" fmla="*/ 3179758 w 3429000"/>
              <a:gd name="connsiteY6" fmla="*/ 0 h 1495425"/>
              <a:gd name="connsiteX7" fmla="*/ 3429000 w 3429000"/>
              <a:gd name="connsiteY7" fmla="*/ 249242 h 1495425"/>
              <a:gd name="connsiteX8" fmla="*/ 3429000 w 3429000"/>
              <a:gd name="connsiteY8" fmla="*/ 737743 h 1495425"/>
              <a:gd name="connsiteX9" fmla="*/ 3429000 w 3429000"/>
              <a:gd name="connsiteY9" fmla="*/ 1246183 h 1495425"/>
              <a:gd name="connsiteX10" fmla="*/ 3179758 w 3429000"/>
              <a:gd name="connsiteY10" fmla="*/ 1495425 h 1495425"/>
              <a:gd name="connsiteX11" fmla="*/ 2564350 w 3429000"/>
              <a:gd name="connsiteY11" fmla="*/ 1495425 h 1495425"/>
              <a:gd name="connsiteX12" fmla="*/ 2007552 w 3429000"/>
              <a:gd name="connsiteY12" fmla="*/ 1495425 h 1495425"/>
              <a:gd name="connsiteX13" fmla="*/ 1450754 w 3429000"/>
              <a:gd name="connsiteY13" fmla="*/ 1495425 h 1495425"/>
              <a:gd name="connsiteX14" fmla="*/ 835345 w 3429000"/>
              <a:gd name="connsiteY14" fmla="*/ 1495425 h 1495425"/>
              <a:gd name="connsiteX15" fmla="*/ 249242 w 3429000"/>
              <a:gd name="connsiteY15" fmla="*/ 1495425 h 1495425"/>
              <a:gd name="connsiteX16" fmla="*/ 0 w 3429000"/>
              <a:gd name="connsiteY16" fmla="*/ 1246183 h 1495425"/>
              <a:gd name="connsiteX17" fmla="*/ 0 w 3429000"/>
              <a:gd name="connsiteY17" fmla="*/ 747713 h 1495425"/>
              <a:gd name="connsiteX18" fmla="*/ 0 w 3429000"/>
              <a:gd name="connsiteY18" fmla="*/ 249242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0" h="1495425" fill="none" extrusionOk="0">
                <a:moveTo>
                  <a:pt x="0" y="249242"/>
                </a:moveTo>
                <a:cubicBezTo>
                  <a:pt x="-16893" y="105312"/>
                  <a:pt x="116424" y="15395"/>
                  <a:pt x="249242" y="0"/>
                </a:cubicBezTo>
                <a:cubicBezTo>
                  <a:pt x="505250" y="-1803"/>
                  <a:pt x="597844" y="-7763"/>
                  <a:pt x="806040" y="0"/>
                </a:cubicBezTo>
                <a:cubicBezTo>
                  <a:pt x="1014236" y="7763"/>
                  <a:pt x="1130317" y="-8283"/>
                  <a:pt x="1333533" y="0"/>
                </a:cubicBezTo>
                <a:cubicBezTo>
                  <a:pt x="1536749" y="8283"/>
                  <a:pt x="1605567" y="-25411"/>
                  <a:pt x="1861026" y="0"/>
                </a:cubicBezTo>
                <a:cubicBezTo>
                  <a:pt x="2116485" y="25411"/>
                  <a:pt x="2212244" y="-10297"/>
                  <a:pt x="2417824" y="0"/>
                </a:cubicBezTo>
                <a:cubicBezTo>
                  <a:pt x="2623404" y="10297"/>
                  <a:pt x="2996017" y="-21866"/>
                  <a:pt x="3179758" y="0"/>
                </a:cubicBezTo>
                <a:cubicBezTo>
                  <a:pt x="3316200" y="22398"/>
                  <a:pt x="3421248" y="123589"/>
                  <a:pt x="3429000" y="249242"/>
                </a:cubicBezTo>
                <a:cubicBezTo>
                  <a:pt x="3452503" y="355842"/>
                  <a:pt x="3413499" y="544935"/>
                  <a:pt x="3429000" y="737743"/>
                </a:cubicBezTo>
                <a:cubicBezTo>
                  <a:pt x="3444501" y="930551"/>
                  <a:pt x="3445213" y="1103569"/>
                  <a:pt x="3429000" y="1246183"/>
                </a:cubicBezTo>
                <a:cubicBezTo>
                  <a:pt x="3457585" y="1377031"/>
                  <a:pt x="3331419" y="1471693"/>
                  <a:pt x="3179758" y="1495425"/>
                </a:cubicBezTo>
                <a:cubicBezTo>
                  <a:pt x="2964407" y="1505911"/>
                  <a:pt x="2768827" y="1489332"/>
                  <a:pt x="2564350" y="1495425"/>
                </a:cubicBezTo>
                <a:cubicBezTo>
                  <a:pt x="2359873" y="1501518"/>
                  <a:pt x="2123464" y="1493796"/>
                  <a:pt x="2007552" y="1495425"/>
                </a:cubicBezTo>
                <a:cubicBezTo>
                  <a:pt x="1891640" y="1497054"/>
                  <a:pt x="1698682" y="1514087"/>
                  <a:pt x="1450754" y="1495425"/>
                </a:cubicBezTo>
                <a:cubicBezTo>
                  <a:pt x="1202826" y="1476763"/>
                  <a:pt x="1092206" y="1496622"/>
                  <a:pt x="835345" y="1495425"/>
                </a:cubicBezTo>
                <a:cubicBezTo>
                  <a:pt x="578484" y="1494228"/>
                  <a:pt x="408361" y="1481414"/>
                  <a:pt x="249242" y="1495425"/>
                </a:cubicBezTo>
                <a:cubicBezTo>
                  <a:pt x="112996" y="1490808"/>
                  <a:pt x="28947" y="1379733"/>
                  <a:pt x="0" y="1246183"/>
                </a:cubicBezTo>
                <a:cubicBezTo>
                  <a:pt x="-9690" y="1031133"/>
                  <a:pt x="1831" y="905854"/>
                  <a:pt x="0" y="747713"/>
                </a:cubicBezTo>
                <a:cubicBezTo>
                  <a:pt x="-1831" y="589572"/>
                  <a:pt x="13117" y="409717"/>
                  <a:pt x="0" y="249242"/>
                </a:cubicBezTo>
                <a:close/>
              </a:path>
              <a:path w="3429000" h="1495425" stroke="0" extrusionOk="0">
                <a:moveTo>
                  <a:pt x="0" y="249242"/>
                </a:moveTo>
                <a:cubicBezTo>
                  <a:pt x="8176" y="95341"/>
                  <a:pt x="118090" y="2650"/>
                  <a:pt x="249242" y="0"/>
                </a:cubicBezTo>
                <a:cubicBezTo>
                  <a:pt x="548406" y="-1008"/>
                  <a:pt x="617319" y="-3232"/>
                  <a:pt x="864650" y="0"/>
                </a:cubicBezTo>
                <a:cubicBezTo>
                  <a:pt x="1111981" y="3232"/>
                  <a:pt x="1177483" y="-6093"/>
                  <a:pt x="1421448" y="0"/>
                </a:cubicBezTo>
                <a:cubicBezTo>
                  <a:pt x="1665413" y="6093"/>
                  <a:pt x="1770074" y="9504"/>
                  <a:pt x="2007552" y="0"/>
                </a:cubicBezTo>
                <a:cubicBezTo>
                  <a:pt x="2245030" y="-9504"/>
                  <a:pt x="2406677" y="-5968"/>
                  <a:pt x="2593655" y="0"/>
                </a:cubicBezTo>
                <a:cubicBezTo>
                  <a:pt x="2780633" y="5968"/>
                  <a:pt x="2943803" y="-17012"/>
                  <a:pt x="3179758" y="0"/>
                </a:cubicBezTo>
                <a:cubicBezTo>
                  <a:pt x="3321099" y="67"/>
                  <a:pt x="3431841" y="115166"/>
                  <a:pt x="3429000" y="249242"/>
                </a:cubicBezTo>
                <a:cubicBezTo>
                  <a:pt x="3405123" y="427756"/>
                  <a:pt x="3432131" y="573068"/>
                  <a:pt x="3429000" y="767651"/>
                </a:cubicBezTo>
                <a:cubicBezTo>
                  <a:pt x="3425869" y="962234"/>
                  <a:pt x="3409209" y="1031525"/>
                  <a:pt x="3429000" y="1246183"/>
                </a:cubicBezTo>
                <a:cubicBezTo>
                  <a:pt x="3461130" y="1378987"/>
                  <a:pt x="3322294" y="1499864"/>
                  <a:pt x="3179758" y="1495425"/>
                </a:cubicBezTo>
                <a:cubicBezTo>
                  <a:pt x="3016243" y="1496047"/>
                  <a:pt x="2834064" y="1514085"/>
                  <a:pt x="2652265" y="1495425"/>
                </a:cubicBezTo>
                <a:cubicBezTo>
                  <a:pt x="2470466" y="1476765"/>
                  <a:pt x="2239080" y="1499691"/>
                  <a:pt x="2095467" y="1495425"/>
                </a:cubicBezTo>
                <a:cubicBezTo>
                  <a:pt x="1951854" y="1491159"/>
                  <a:pt x="1787076" y="1500477"/>
                  <a:pt x="1597279" y="1495425"/>
                </a:cubicBezTo>
                <a:cubicBezTo>
                  <a:pt x="1407482" y="1490373"/>
                  <a:pt x="1256162" y="1506296"/>
                  <a:pt x="952566" y="1495425"/>
                </a:cubicBezTo>
                <a:cubicBezTo>
                  <a:pt x="648970" y="1484554"/>
                  <a:pt x="588564" y="1491724"/>
                  <a:pt x="249242" y="1495425"/>
                </a:cubicBezTo>
                <a:cubicBezTo>
                  <a:pt x="93136" y="1478415"/>
                  <a:pt x="5385" y="1355793"/>
                  <a:pt x="0" y="1246183"/>
                </a:cubicBezTo>
                <a:cubicBezTo>
                  <a:pt x="9272" y="1124037"/>
                  <a:pt x="4920" y="888476"/>
                  <a:pt x="0" y="767651"/>
                </a:cubicBezTo>
                <a:cubicBezTo>
                  <a:pt x="-4920" y="646826"/>
                  <a:pt x="2832" y="437691"/>
                  <a:pt x="0" y="249242"/>
                </a:cubicBezTo>
                <a:close/>
              </a:path>
            </a:pathLst>
          </a:custGeom>
          <a:solidFill>
            <a:schemeClr val="accent4">
              <a:lumMod val="20000"/>
              <a:lumOff val="80000"/>
            </a:schemeClr>
          </a:solidFill>
          <a:ln w="57150">
            <a:solidFill>
              <a:srgbClr val="FF3399"/>
            </a:solidFill>
            <a:extLst>
              <a:ext uri="{C807C97D-BFC1-408E-A445-0C87EB9F89A2}">
                <ask:lineSketchStyleProps xmlns:ask="http://schemas.microsoft.com/office/drawing/2018/sketchyshapes" xmlns="" sd="3011606718">
                  <a:prstGeom prst="round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Quyết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định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sáng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suốt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tìm</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đến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đồn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biên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phòng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và</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chạy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theo</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đường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ngắn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nhất</a:t>
            </a:r>
            <a:endParaRPr lang="en-US" sz="2400" b="1" dirty="0">
              <a:solidFill>
                <a:srgbClr val="002060"/>
              </a:solidFill>
              <a:latin typeface="Cambria" panose="02040503050406030204" pitchFamily="18" charset="0"/>
              <a:ea typeface="Cambria" panose="02040503050406030204" pitchFamily="18" charset="0"/>
            </a:endParaRPr>
          </a:p>
        </p:txBody>
      </p:sp>
      <p:cxnSp>
        <p:nvCxnSpPr>
          <p:cNvPr id="24" name="Straight Connector 23">
            <a:extLst>
              <a:ext uri="{FF2B5EF4-FFF2-40B4-BE49-F238E27FC236}">
                <a16:creationId xmlns:a16="http://schemas.microsoft.com/office/drawing/2014/main" xmlns="" id="{CBBC6859-C6E1-3774-4792-F4DFAA3DA16E}"/>
              </a:ext>
            </a:extLst>
          </p:cNvPr>
          <p:cNvCxnSpPr>
            <a:cxnSpLocks/>
          </p:cNvCxnSpPr>
          <p:nvPr/>
        </p:nvCxnSpPr>
        <p:spPr>
          <a:xfrm>
            <a:off x="6886575" y="5314950"/>
            <a:ext cx="7715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709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par>
                                <p:cTn id="46" presetID="22" presetClass="entr" presetSubtype="4"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par>
                                <p:cTn id="49" presetID="2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par>
                                <p:cTn id="57" presetID="22" presetClass="entr" presetSubtype="4"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1" grpId="0" animBg="1"/>
      <p:bldP spid="14" grpId="0" animBg="1"/>
      <p:bldP spid="18"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9017527-AA88-FC3F-FF6B-C0B39A8BB6F3}"/>
              </a:ext>
            </a:extLst>
          </p:cNvPr>
          <p:cNvPicPr>
            <a:picLocks noChangeAspect="1"/>
          </p:cNvPicPr>
          <p:nvPr/>
        </p:nvPicPr>
        <p:blipFill>
          <a:blip r:embed="rId3"/>
          <a:stretch>
            <a:fillRect/>
          </a:stretch>
        </p:blipFill>
        <p:spPr>
          <a:xfrm>
            <a:off x="414851" y="513009"/>
            <a:ext cx="2280102" cy="829128"/>
          </a:xfrm>
          <a:prstGeom prst="rect">
            <a:avLst/>
          </a:prstGeom>
        </p:spPr>
      </p:pic>
      <p:sp>
        <p:nvSpPr>
          <p:cNvPr id="2" name="TextBox 1">
            <a:extLst>
              <a:ext uri="{FF2B5EF4-FFF2-40B4-BE49-F238E27FC236}">
                <a16:creationId xmlns:a16="http://schemas.microsoft.com/office/drawing/2014/main" xmlns="" id="{D148B722-2F6C-B35D-333F-EA8B4261FFD5}"/>
              </a:ext>
            </a:extLst>
          </p:cNvPr>
          <p:cNvSpPr txBox="1"/>
          <p:nvPr/>
        </p:nvSpPr>
        <p:spPr>
          <a:xfrm>
            <a:off x="2549482" y="360042"/>
            <a:ext cx="8623344" cy="4801314"/>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 Vì sao cậu bé lại dùng từ yêu thương đặt tên cho tờ báo tường? Chọn câu trả lời dưới đây hoặc nêu ý kiến của em.</a:t>
            </a:r>
          </a:p>
          <a:p>
            <a:pPr lvl="0" algn="just">
              <a:defRPr/>
            </a:pPr>
            <a:r>
              <a:rPr lang="vi-VN" sz="3400" dirty="0">
                <a:solidFill>
                  <a:prstClr val="black"/>
                </a:solidFill>
                <a:latin typeface="Cambria" panose="02040503050406030204" pitchFamily="18" charset="0"/>
              </a:rPr>
              <a:t>A. Vì cậu bé đã hiểu được ý nghĩa của tình yêu thương trong cuộc sống.</a:t>
            </a:r>
          </a:p>
          <a:p>
            <a:pPr lvl="0" algn="just">
              <a:defRPr/>
            </a:pPr>
            <a:r>
              <a:rPr lang="vi-VN" sz="3400" dirty="0">
                <a:solidFill>
                  <a:prstClr val="black"/>
                </a:solidFill>
                <a:latin typeface="Cambria" panose="02040503050406030204" pitchFamily="18" charset="0"/>
              </a:rPr>
              <a:t>B. Vì cậu bé đã làm được một việc thể hiện tình yêu thương với người gặp hoạn nạn.</a:t>
            </a:r>
          </a:p>
          <a:p>
            <a:pPr lvl="0" algn="just">
              <a:defRPr/>
            </a:pPr>
            <a:r>
              <a:rPr lang="vi-VN" sz="3400" dirty="0">
                <a:solidFill>
                  <a:prstClr val="black"/>
                </a:solidFill>
                <a:latin typeface="Cambria" panose="02040503050406030204" pitchFamily="18" charset="0"/>
              </a:rPr>
              <a:t>C. Vì cậu bé muốn lan toả tình yêu thương đến các bạn của mình.</a:t>
            </a:r>
            <a:endParaRPr kumimoji="0" lang="en-US" sz="340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3" name="Oval 2">
            <a:extLst>
              <a:ext uri="{FF2B5EF4-FFF2-40B4-BE49-F238E27FC236}">
                <a16:creationId xmlns:a16="http://schemas.microsoft.com/office/drawing/2014/main" xmlns="" id="{C66EFA63-561D-5599-DBC3-A012BC1E8727}"/>
              </a:ext>
            </a:extLst>
          </p:cNvPr>
          <p:cNvSpPr/>
          <p:nvPr/>
        </p:nvSpPr>
        <p:spPr>
          <a:xfrm>
            <a:off x="2409825" y="4029075"/>
            <a:ext cx="657225" cy="5429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403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148B722-2F6C-B35D-333F-EA8B4261FFD5}"/>
              </a:ext>
            </a:extLst>
          </p:cNvPr>
          <p:cNvSpPr txBox="1"/>
          <p:nvPr/>
        </p:nvSpPr>
        <p:spPr>
          <a:xfrm>
            <a:off x="2734424" y="24574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Sắp xếp các ý dưới đây cho đúng với trình tự các sự việc trong câu chuyện.</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xmlns=""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pic>
        <p:nvPicPr>
          <p:cNvPr id="10" name="Picture 9">
            <a:extLst>
              <a:ext uri="{FF2B5EF4-FFF2-40B4-BE49-F238E27FC236}">
                <a16:creationId xmlns:a16="http://schemas.microsoft.com/office/drawing/2014/main" xmlns="" id="{6BB93134-E5FE-987A-FC7B-58E6EC95523F}"/>
              </a:ext>
            </a:extLst>
          </p:cNvPr>
          <p:cNvPicPr>
            <a:picLocks noChangeAspect="1"/>
          </p:cNvPicPr>
          <p:nvPr/>
        </p:nvPicPr>
        <p:blipFill>
          <a:blip r:embed="rId3"/>
          <a:stretch>
            <a:fillRect/>
          </a:stretch>
        </p:blipFill>
        <p:spPr>
          <a:xfrm>
            <a:off x="2828925" y="2062162"/>
            <a:ext cx="8523340" cy="3128963"/>
          </a:xfrm>
          <a:prstGeom prst="rect">
            <a:avLst/>
          </a:prstGeom>
        </p:spPr>
      </p:pic>
    </p:spTree>
    <p:extLst>
      <p:ext uri="{BB962C8B-B14F-4D97-AF65-F5344CB8AC3E}">
        <p14:creationId xmlns:p14="http://schemas.microsoft.com/office/powerpoint/2010/main" val="2259596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C09241-6182-1E93-4410-A13920202DC6}"/>
              </a:ext>
            </a:extLst>
          </p:cNvPr>
          <p:cNvPicPr>
            <a:picLocks noChangeAspect="1"/>
          </p:cNvPicPr>
          <p:nvPr/>
        </p:nvPicPr>
        <p:blipFill>
          <a:blip r:embed="rId2"/>
          <a:stretch>
            <a:fillRect/>
          </a:stretch>
        </p:blipFill>
        <p:spPr>
          <a:xfrm>
            <a:off x="771525" y="1023937"/>
            <a:ext cx="2920410" cy="1471613"/>
          </a:xfrm>
          <a:prstGeom prst="rect">
            <a:avLst/>
          </a:prstGeom>
        </p:spPr>
      </p:pic>
      <p:pic>
        <p:nvPicPr>
          <p:cNvPr id="5" name="Picture 4">
            <a:extLst>
              <a:ext uri="{FF2B5EF4-FFF2-40B4-BE49-F238E27FC236}">
                <a16:creationId xmlns:a16="http://schemas.microsoft.com/office/drawing/2014/main" xmlns="" id="{005F4508-3329-898C-718A-074250CDFFB7}"/>
              </a:ext>
            </a:extLst>
          </p:cNvPr>
          <p:cNvPicPr>
            <a:picLocks noChangeAspect="1"/>
          </p:cNvPicPr>
          <p:nvPr/>
        </p:nvPicPr>
        <p:blipFill>
          <a:blip r:embed="rId3"/>
          <a:stretch>
            <a:fillRect/>
          </a:stretch>
        </p:blipFill>
        <p:spPr>
          <a:xfrm>
            <a:off x="4295775" y="1014412"/>
            <a:ext cx="2885858" cy="1500188"/>
          </a:xfrm>
          <a:prstGeom prst="rect">
            <a:avLst/>
          </a:prstGeom>
        </p:spPr>
      </p:pic>
      <p:pic>
        <p:nvPicPr>
          <p:cNvPr id="7" name="Picture 6">
            <a:extLst>
              <a:ext uri="{FF2B5EF4-FFF2-40B4-BE49-F238E27FC236}">
                <a16:creationId xmlns:a16="http://schemas.microsoft.com/office/drawing/2014/main" xmlns="" id="{00F0FB71-1D55-5031-FC63-DB4518808F4A}"/>
              </a:ext>
            </a:extLst>
          </p:cNvPr>
          <p:cNvPicPr>
            <a:picLocks noChangeAspect="1"/>
          </p:cNvPicPr>
          <p:nvPr/>
        </p:nvPicPr>
        <p:blipFill>
          <a:blip r:embed="rId4"/>
          <a:stretch>
            <a:fillRect/>
          </a:stretch>
        </p:blipFill>
        <p:spPr>
          <a:xfrm>
            <a:off x="8034337" y="1038224"/>
            <a:ext cx="2955245" cy="1495425"/>
          </a:xfrm>
          <a:prstGeom prst="rect">
            <a:avLst/>
          </a:prstGeom>
        </p:spPr>
      </p:pic>
      <p:pic>
        <p:nvPicPr>
          <p:cNvPr id="9" name="Picture 8">
            <a:extLst>
              <a:ext uri="{FF2B5EF4-FFF2-40B4-BE49-F238E27FC236}">
                <a16:creationId xmlns:a16="http://schemas.microsoft.com/office/drawing/2014/main" xmlns="" id="{E24749DB-F809-AB9B-ACEC-C472D7E4D861}"/>
              </a:ext>
            </a:extLst>
          </p:cNvPr>
          <p:cNvPicPr>
            <a:picLocks noChangeAspect="1"/>
          </p:cNvPicPr>
          <p:nvPr/>
        </p:nvPicPr>
        <p:blipFill>
          <a:blip r:embed="rId5"/>
          <a:stretch>
            <a:fillRect/>
          </a:stretch>
        </p:blipFill>
        <p:spPr>
          <a:xfrm>
            <a:off x="2357438" y="3114675"/>
            <a:ext cx="2890838" cy="1532492"/>
          </a:xfrm>
          <a:prstGeom prst="rect">
            <a:avLst/>
          </a:prstGeom>
        </p:spPr>
      </p:pic>
      <p:pic>
        <p:nvPicPr>
          <p:cNvPr id="11" name="Picture 10">
            <a:extLst>
              <a:ext uri="{FF2B5EF4-FFF2-40B4-BE49-F238E27FC236}">
                <a16:creationId xmlns:a16="http://schemas.microsoft.com/office/drawing/2014/main" xmlns="" id="{E5CE8446-B973-474F-A6D5-0DFDED1FC945}"/>
              </a:ext>
            </a:extLst>
          </p:cNvPr>
          <p:cNvPicPr>
            <a:picLocks noChangeAspect="1"/>
          </p:cNvPicPr>
          <p:nvPr/>
        </p:nvPicPr>
        <p:blipFill>
          <a:blip r:embed="rId6"/>
          <a:stretch>
            <a:fillRect/>
          </a:stretch>
        </p:blipFill>
        <p:spPr>
          <a:xfrm>
            <a:off x="6229349" y="3109912"/>
            <a:ext cx="2847467" cy="1528763"/>
          </a:xfrm>
          <a:prstGeom prst="rect">
            <a:avLst/>
          </a:prstGeom>
        </p:spPr>
      </p:pic>
    </p:spTree>
    <p:extLst>
      <p:ext uri="{BB962C8B-B14F-4D97-AF65-F5344CB8AC3E}">
        <p14:creationId xmlns:p14="http://schemas.microsoft.com/office/powerpoint/2010/main" val="1540872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429DFB1-BB05-4494-B25E-8A06BD62C2D6}"/>
              </a:ext>
            </a:extLst>
          </p:cNvPr>
          <p:cNvGrpSpPr/>
          <p:nvPr/>
        </p:nvGrpSpPr>
        <p:grpSpPr>
          <a:xfrm>
            <a:off x="1278699" y="777823"/>
            <a:ext cx="6844281" cy="1717727"/>
            <a:chOff x="973276" y="169003"/>
            <a:chExt cx="9977377" cy="2777050"/>
          </a:xfrm>
        </p:grpSpPr>
        <p:grpSp>
          <p:nvGrpSpPr>
            <p:cNvPr id="13" name="Group 12">
              <a:extLst>
                <a:ext uri="{FF2B5EF4-FFF2-40B4-BE49-F238E27FC236}">
                  <a16:creationId xmlns:a16="http://schemas.microsoft.com/office/drawing/2014/main" xmlns="" id="{3DD6DB0B-E935-4B45-8A51-A7A2D571B8F7}"/>
                </a:ext>
              </a:extLst>
            </p:cNvPr>
            <p:cNvGrpSpPr/>
            <p:nvPr/>
          </p:nvGrpSpPr>
          <p:grpSpPr>
            <a:xfrm>
              <a:off x="973276" y="169003"/>
              <a:ext cx="9977377" cy="2777050"/>
              <a:chOff x="981410" y="1505551"/>
              <a:chExt cx="9977377" cy="4656928"/>
            </a:xfrm>
          </p:grpSpPr>
          <p:sp>
            <p:nvSpPr>
              <p:cNvPr id="14" name="矩形: 圆角 2">
                <a:extLst>
                  <a:ext uri="{FF2B5EF4-FFF2-40B4-BE49-F238E27FC236}">
                    <a16:creationId xmlns:a16="http://schemas.microsoft.com/office/drawing/2014/main" xmlns="" id="{05EF2EDB-6B5D-4958-AC82-BD0151FD09C7}"/>
                  </a:ext>
                </a:extLst>
              </p:cNvPr>
              <p:cNvSpPr/>
              <p:nvPr/>
            </p:nvSpPr>
            <p:spPr>
              <a:xfrm>
                <a:off x="981410" y="1505551"/>
                <a:ext cx="9977377" cy="4656928"/>
              </a:xfrm>
              <a:prstGeom prst="roundRect">
                <a:avLst/>
              </a:prstGeom>
              <a:solidFill>
                <a:sysClr val="window" lastClr="FFFFFF"/>
              </a:solidFill>
              <a:ln w="12700" cap="flat" cmpd="sng" algn="ctr">
                <a:solidFill>
                  <a:schemeClr val="bg1">
                    <a:lumMod val="50000"/>
                  </a:schemeClr>
                </a:solidFill>
                <a:prstDash val="solid"/>
                <a:miter lim="800000"/>
              </a:ln>
              <a:effectLst>
                <a:glow rad="63500">
                  <a:srgbClr val="F79646">
                    <a:satMod val="175000"/>
                    <a:alpha val="40000"/>
                  </a:srgbClr>
                </a:glow>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5" name="矩形: 圆角 2">
                <a:extLst>
                  <a:ext uri="{FF2B5EF4-FFF2-40B4-BE49-F238E27FC236}">
                    <a16:creationId xmlns:a16="http://schemas.microsoft.com/office/drawing/2014/main" xmlns="" id="{6FCB47A3-7F49-4FB8-A0FA-73CDAF292362}"/>
                  </a:ext>
                </a:extLst>
              </p:cNvPr>
              <p:cNvSpPr/>
              <p:nvPr/>
            </p:nvSpPr>
            <p:spPr>
              <a:xfrm>
                <a:off x="1317058" y="1711583"/>
                <a:ext cx="9310885" cy="4236024"/>
              </a:xfrm>
              <a:prstGeom prst="roundRect">
                <a:avLst/>
              </a:prstGeom>
              <a:noFill/>
              <a:ln w="57150" cap="flat" cmpd="sng" algn="ctr">
                <a:solidFill>
                  <a:schemeClr val="bg1">
                    <a:lumMod val="50000"/>
                  </a:schemeClr>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grpSp>
        <p:sp>
          <p:nvSpPr>
            <p:cNvPr id="17" name="Text Box 32">
              <a:extLst>
                <a:ext uri="{FF2B5EF4-FFF2-40B4-BE49-F238E27FC236}">
                  <a16:creationId xmlns:a16="http://schemas.microsoft.com/office/drawing/2014/main" xmlns="" id="{CCC16F87-72B7-4E1D-B590-0DF1DFDCE8D1}"/>
                </a:ext>
              </a:extLst>
            </p:cNvPr>
            <p:cNvSpPr txBox="1">
              <a:spLocks noChangeArrowheads="1"/>
            </p:cNvSpPr>
            <p:nvPr/>
          </p:nvSpPr>
          <p:spPr bwMode="auto">
            <a:xfrm>
              <a:off x="1570076" y="403148"/>
              <a:ext cx="8783774" cy="55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just" defTabSz="457200" rtl="0" eaLnBrk="1" fontAlgn="auto" latinLnBrk="0" hangingPunct="1">
                <a:spcBef>
                  <a:spcPts val="0"/>
                </a:spcBef>
                <a:spcAft>
                  <a:spcPts val="0"/>
                </a:spcAft>
                <a:buClrTx/>
                <a:buSzTx/>
                <a:buFontTx/>
                <a:buNone/>
                <a:tabLst/>
                <a:defRPr/>
              </a:pPr>
              <a:r>
                <a:rPr kumimoji="0" lang="vi-VN" altLang="en-US" sz="3600" b="1" i="0" u="none" strike="noStrike" kern="1200" cap="none" spc="0" normalizeH="0" baseline="0" noProof="0" dirty="0">
                  <a:ln>
                    <a:noFill/>
                  </a:ln>
                  <a:solidFill>
                    <a:srgbClr val="FC7898">
                      <a:lumMod val="75000"/>
                    </a:srgbClr>
                  </a:solidFill>
                  <a:effectLst/>
                  <a:uLnTx/>
                  <a:uFillTx/>
                  <a:latin typeface="Cambria" panose="02040503050406030204" pitchFamily="18" charset="0"/>
                  <a:ea typeface="Cambria" panose="02040503050406030204" pitchFamily="18" charset="0"/>
                  <a:cs typeface="+mn-cs"/>
                </a:rPr>
                <a:t>Qua câu chuyện em học được bài học gì từ cậu bé?</a:t>
              </a:r>
            </a:p>
          </p:txBody>
        </p:sp>
      </p:grpSp>
      <p:sp>
        <p:nvSpPr>
          <p:cNvPr id="18" name="云形 6">
            <a:extLst>
              <a:ext uri="{FF2B5EF4-FFF2-40B4-BE49-F238E27FC236}">
                <a16:creationId xmlns:a16="http://schemas.microsoft.com/office/drawing/2014/main" xmlns="" id="{87F83088-E8B1-4E05-BBDE-020837CD218F}"/>
              </a:ext>
            </a:extLst>
          </p:cNvPr>
          <p:cNvSpPr/>
          <p:nvPr/>
        </p:nvSpPr>
        <p:spPr>
          <a:xfrm>
            <a:off x="-146736" y="349198"/>
            <a:ext cx="983970" cy="536131"/>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9" name="云形 7">
            <a:extLst>
              <a:ext uri="{FF2B5EF4-FFF2-40B4-BE49-F238E27FC236}">
                <a16:creationId xmlns:a16="http://schemas.microsoft.com/office/drawing/2014/main" xmlns="" id="{A4513E28-B5CC-48D3-A98A-FE922B5E4ED7}"/>
              </a:ext>
            </a:extLst>
          </p:cNvPr>
          <p:cNvSpPr/>
          <p:nvPr/>
        </p:nvSpPr>
        <p:spPr>
          <a:xfrm>
            <a:off x="11245096" y="2227019"/>
            <a:ext cx="1816824" cy="989924"/>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grpSp>
        <p:nvGrpSpPr>
          <p:cNvPr id="4" name="Group 3">
            <a:extLst>
              <a:ext uri="{FF2B5EF4-FFF2-40B4-BE49-F238E27FC236}">
                <a16:creationId xmlns:a16="http://schemas.microsoft.com/office/drawing/2014/main" xmlns="" id="{5D0E69CE-BD06-FDDC-EBE6-9DBA73A7A4FF}"/>
              </a:ext>
            </a:extLst>
          </p:cNvPr>
          <p:cNvGrpSpPr/>
          <p:nvPr/>
        </p:nvGrpSpPr>
        <p:grpSpPr>
          <a:xfrm>
            <a:off x="1065781" y="3020820"/>
            <a:ext cx="5973194" cy="2260659"/>
            <a:chOff x="7355303" y="1404642"/>
            <a:chExt cx="4106665" cy="2260659"/>
          </a:xfrm>
        </p:grpSpPr>
        <p:sp>
          <p:nvSpPr>
            <p:cNvPr id="5" name="Rectangle: Rounded Corners 4">
              <a:extLst>
                <a:ext uri="{FF2B5EF4-FFF2-40B4-BE49-F238E27FC236}">
                  <a16:creationId xmlns:a16="http://schemas.microsoft.com/office/drawing/2014/main" xmlns="" id="{7757CDD2-8253-86C8-7097-28BFEFBB1906}"/>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Rectangle 5">
              <a:extLst>
                <a:ext uri="{FF2B5EF4-FFF2-40B4-BE49-F238E27FC236}">
                  <a16:creationId xmlns:a16="http://schemas.microsoft.com/office/drawing/2014/main" xmlns="" id="{CF508726-D3C1-D7F5-14ED-0D8F049B45F0}"/>
                </a:ext>
              </a:extLst>
            </p:cNvPr>
            <p:cNvSpPr>
              <a:spLocks noChangeArrowheads="1"/>
            </p:cNvSpPr>
            <p:nvPr/>
          </p:nvSpPr>
          <p:spPr bwMode="auto">
            <a:xfrm>
              <a:off x="7461631" y="1547009"/>
              <a:ext cx="3894010" cy="19389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spcBef>
                  <a:spcPct val="20000"/>
                </a:spcBef>
              </a:pPr>
              <a:r>
                <a:rPr lang="vi-VN" altLang="en-US" sz="4000" dirty="0">
                  <a:solidFill>
                    <a:srgbClr val="002060"/>
                  </a:solidFill>
                  <a:latin typeface="Cambria" panose="02040503050406030204" pitchFamily="18" charset="0"/>
                  <a:ea typeface="Cambria" panose="02040503050406030204" pitchFamily="18" charset="0"/>
                  <a:cs typeface="Arial" panose="020B0604020202020204" pitchFamily="34" charset="0"/>
                </a:rPr>
                <a:t>Lòng dũng cảm, lòng nhân hậu, biết quan tâm,giúp đỡ mọi người...</a:t>
              </a:r>
              <a:endParaRPr lang="en-US" altLang="en-US" sz="40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492976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01BE40-16F8-C4E8-5DC6-438472610AB4}"/>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Group 17">
            <a:extLst>
              <a:ext uri="{FF2B5EF4-FFF2-40B4-BE49-F238E27FC236}">
                <a16:creationId xmlns:a16="http://schemas.microsoft.com/office/drawing/2014/main" xmlns="" id="{4BB94A3B-8870-9D81-BC90-3108FBC62DDD}"/>
              </a:ext>
            </a:extLst>
          </p:cNvPr>
          <p:cNvGrpSpPr/>
          <p:nvPr/>
        </p:nvGrpSpPr>
        <p:grpSpPr>
          <a:xfrm>
            <a:off x="76200" y="115695"/>
            <a:ext cx="6667500" cy="1279421"/>
            <a:chOff x="7355303" y="1404642"/>
            <a:chExt cx="4106665" cy="2302988"/>
          </a:xfrm>
        </p:grpSpPr>
        <p:sp>
          <p:nvSpPr>
            <p:cNvPr id="19" name="Rectangle: Rounded Corners 18">
              <a:extLst>
                <a:ext uri="{FF2B5EF4-FFF2-40B4-BE49-F238E27FC236}">
                  <a16:creationId xmlns:a16="http://schemas.microsoft.com/office/drawing/2014/main" xmlns="" id="{88756550-C178-DF50-6FAD-25FCA252B018}"/>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0" name="Rectangle 5">
              <a:extLst>
                <a:ext uri="{FF2B5EF4-FFF2-40B4-BE49-F238E27FC236}">
                  <a16:creationId xmlns:a16="http://schemas.microsoft.com/office/drawing/2014/main" xmlns="" id="{C2010D03-0C5D-762C-E1CE-4DC56EE31D26}"/>
                </a:ext>
              </a:extLst>
            </p:cNvPr>
            <p:cNvSpPr>
              <a:spLocks noChangeArrowheads="1"/>
            </p:cNvSpPr>
            <p:nvPr/>
          </p:nvSpPr>
          <p:spPr bwMode="auto">
            <a:xfrm>
              <a:off x="7461631" y="1547009"/>
              <a:ext cx="3894010" cy="21606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spcBef>
                  <a:spcPct val="20000"/>
                </a:spcBef>
              </a:pPr>
              <a:r>
                <a:rPr lang="en-US" altLang="en-US" dirty="0">
                  <a:solidFill>
                    <a:srgbClr val="002060"/>
                  </a:solidFill>
                  <a:latin typeface="Arial" panose="020B0604020202020204" pitchFamily="34" charset="0"/>
                  <a:cs typeface="Arial" panose="020B0604020202020204" pitchFamily="34" charset="0"/>
                </a:rPr>
                <a:t>Quan </a:t>
              </a:r>
              <a:r>
                <a:rPr lang="en-US" altLang="en-US" dirty="0" err="1">
                  <a:solidFill>
                    <a:srgbClr val="002060"/>
                  </a:solidFill>
                  <a:latin typeface="Arial" panose="020B0604020202020204" pitchFamily="34" charset="0"/>
                  <a:cs typeface="Arial" panose="020B0604020202020204" pitchFamily="34" charset="0"/>
                </a:rPr>
                <a:t>sát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và</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mô</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tả</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những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gì</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em</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nhìn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thấy</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trên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bức</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tranh</a:t>
              </a:r>
              <a:r>
                <a:rPr lang="en-US" altLang="en-US" dirty="0">
                  <a:solidFill>
                    <a:srgbClr val="002060"/>
                  </a:solidFill>
                  <a:latin typeface="Arial" panose="020B0604020202020204" pitchFamily="34" charset="0"/>
                  <a:cs typeface="Arial" panose="020B0604020202020204" pitchFamily="34" charset="0"/>
                </a:rPr>
                <a:t>?</a:t>
              </a:r>
            </a:p>
          </p:txBody>
        </p:sp>
      </p:grpSp>
      <p:grpSp>
        <p:nvGrpSpPr>
          <p:cNvPr id="21" name="Group 20">
            <a:extLst>
              <a:ext uri="{FF2B5EF4-FFF2-40B4-BE49-F238E27FC236}">
                <a16:creationId xmlns:a16="http://schemas.microsoft.com/office/drawing/2014/main" xmlns="" id="{25165942-6DE6-CBD7-4B27-7A79E7751C49}"/>
              </a:ext>
            </a:extLst>
          </p:cNvPr>
          <p:cNvGrpSpPr/>
          <p:nvPr/>
        </p:nvGrpSpPr>
        <p:grpSpPr>
          <a:xfrm>
            <a:off x="3761409" y="4285754"/>
            <a:ext cx="8097216" cy="2296021"/>
            <a:chOff x="997930" y="179293"/>
            <a:chExt cx="9977377" cy="2777050"/>
          </a:xfrm>
        </p:grpSpPr>
        <p:grpSp>
          <p:nvGrpSpPr>
            <p:cNvPr id="22" name="Group 21">
              <a:extLst>
                <a:ext uri="{FF2B5EF4-FFF2-40B4-BE49-F238E27FC236}">
                  <a16:creationId xmlns:a16="http://schemas.microsoft.com/office/drawing/2014/main" xmlns="" id="{C88CA739-D239-9FDE-B639-EC659633558D}"/>
                </a:ext>
              </a:extLst>
            </p:cNvPr>
            <p:cNvGrpSpPr/>
            <p:nvPr/>
          </p:nvGrpSpPr>
          <p:grpSpPr>
            <a:xfrm>
              <a:off x="997930" y="179293"/>
              <a:ext cx="9977377" cy="2777050"/>
              <a:chOff x="1006064" y="1522807"/>
              <a:chExt cx="9977377" cy="4656928"/>
            </a:xfrm>
          </p:grpSpPr>
          <p:sp>
            <p:nvSpPr>
              <p:cNvPr id="24" name="矩形: 圆角 2">
                <a:extLst>
                  <a:ext uri="{FF2B5EF4-FFF2-40B4-BE49-F238E27FC236}">
                    <a16:creationId xmlns:a16="http://schemas.microsoft.com/office/drawing/2014/main" xmlns="" id="{A88B55BF-AC7E-7C50-A420-AD9B298882BE}"/>
                  </a:ext>
                </a:extLst>
              </p:cNvPr>
              <p:cNvSpPr/>
              <p:nvPr/>
            </p:nvSpPr>
            <p:spPr>
              <a:xfrm>
                <a:off x="1006064" y="1522807"/>
                <a:ext cx="9977377" cy="4656928"/>
              </a:xfrm>
              <a:prstGeom prst="roundRect">
                <a:avLst/>
              </a:prstGeom>
              <a:solidFill>
                <a:sysClr val="window" lastClr="FFFFFF"/>
              </a:solidFill>
              <a:ln w="12700" cap="flat" cmpd="sng" algn="ctr">
                <a:solidFill>
                  <a:schemeClr val="bg1">
                    <a:lumMod val="50000"/>
                  </a:schemeClr>
                </a:solidFill>
                <a:prstDash val="solid"/>
                <a:miter lim="800000"/>
              </a:ln>
              <a:effectLst>
                <a:glow rad="63500">
                  <a:srgbClr val="F79646">
                    <a:satMod val="175000"/>
                    <a:alpha val="40000"/>
                  </a:srgbClr>
                </a:glow>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25" name="矩形: 圆角 2">
                <a:extLst>
                  <a:ext uri="{FF2B5EF4-FFF2-40B4-BE49-F238E27FC236}">
                    <a16:creationId xmlns:a16="http://schemas.microsoft.com/office/drawing/2014/main" xmlns="" id="{FCFCDE83-C484-D5C1-BF5E-A7F9BB439BE1}"/>
                  </a:ext>
                </a:extLst>
              </p:cNvPr>
              <p:cNvSpPr/>
              <p:nvPr/>
            </p:nvSpPr>
            <p:spPr>
              <a:xfrm>
                <a:off x="1208559" y="1889899"/>
                <a:ext cx="9523081" cy="3888233"/>
              </a:xfrm>
              <a:prstGeom prst="roundRect">
                <a:avLst/>
              </a:prstGeom>
              <a:noFill/>
              <a:ln w="57150" cap="flat" cmpd="sng" algn="ctr">
                <a:solidFill>
                  <a:schemeClr val="bg1">
                    <a:lumMod val="50000"/>
                  </a:schemeClr>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grpSp>
        <p:sp>
          <p:nvSpPr>
            <p:cNvPr id="23" name="Text Box 32">
              <a:extLst>
                <a:ext uri="{FF2B5EF4-FFF2-40B4-BE49-F238E27FC236}">
                  <a16:creationId xmlns:a16="http://schemas.microsoft.com/office/drawing/2014/main" xmlns="" id="{4561340E-B1AE-DB0E-D10A-F70A4FAB46F7}"/>
                </a:ext>
              </a:extLst>
            </p:cNvPr>
            <p:cNvSpPr txBox="1">
              <a:spLocks noChangeArrowheads="1"/>
            </p:cNvSpPr>
            <p:nvPr/>
          </p:nvSpPr>
          <p:spPr bwMode="auto">
            <a:xfrm>
              <a:off x="1416762" y="458490"/>
              <a:ext cx="9139711" cy="120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just" defTabSz="457200" rtl="0" eaLnBrk="1" fontAlgn="auto" latinLnBrk="0" hangingPunct="1">
                <a:spcBef>
                  <a:spcPts val="0"/>
                </a:spcBef>
                <a:spcAft>
                  <a:spcPts val="0"/>
                </a:spcAft>
                <a:buClrTx/>
                <a:buSzTx/>
                <a:buFontTx/>
                <a:buNone/>
                <a:tabLst/>
                <a:defRPr/>
              </a:pPr>
              <a:r>
                <a:rPr kumimoji="0" lang="en-US" altLang="en-US" b="1" i="0" u="none" strike="noStrike" kern="1200" cap="none" spc="0" normalizeH="0" baseline="0" noProof="0" dirty="0" err="1">
                  <a:ln>
                    <a:noFill/>
                  </a:ln>
                  <a:solidFill>
                    <a:srgbClr val="FC7898">
                      <a:lumMod val="75000"/>
                    </a:srgbClr>
                  </a:solidFill>
                  <a:effectLst/>
                  <a:uLnTx/>
                  <a:uFillTx/>
                  <a:latin typeface="Cambria" panose="02040503050406030204" pitchFamily="18" charset="0"/>
                  <a:ea typeface="Cambria" panose="02040503050406030204" pitchFamily="18" charset="0"/>
                  <a:cs typeface="+mn-cs"/>
                </a:rPr>
                <a:t>Tranh</a:t>
              </a:r>
              <a:r>
                <a:rPr kumimoji="0" lang="en-US" altLang="en-US" b="1" i="0" u="none" strike="noStrike" kern="1200" cap="none" spc="0" normalizeH="0" baseline="0" noProof="0" dirty="0">
                  <a:ln>
                    <a:noFill/>
                  </a:ln>
                  <a:solidFill>
                    <a:srgbClr val="FC7898">
                      <a:lumMod val="75000"/>
                    </a:srgbClr>
                  </a:solidFill>
                  <a:effectLst/>
                  <a:uLnTx/>
                  <a:uFillTx/>
                  <a:latin typeface="Cambria" panose="02040503050406030204" pitchFamily="18" charset="0"/>
                  <a:ea typeface="Cambria" panose="02040503050406030204" pitchFamily="18" charset="0"/>
                  <a:cs typeface="+mn-cs"/>
                </a:rPr>
                <a:t> </a:t>
              </a:r>
              <a:r>
                <a:rPr kumimoji="0" lang="en-US" altLang="en-US" b="1" i="0" u="none" strike="noStrike" kern="1200" cap="none" spc="0" normalizeH="0" baseline="0" noProof="0" dirty="0" err="1">
                  <a:ln>
                    <a:noFill/>
                  </a:ln>
                  <a:solidFill>
                    <a:srgbClr val="FC7898">
                      <a:lumMod val="75000"/>
                    </a:srgbClr>
                  </a:solidFill>
                  <a:effectLst/>
                  <a:uLnTx/>
                  <a:uFillTx/>
                  <a:latin typeface="Cambria" panose="02040503050406030204" pitchFamily="18" charset="0"/>
                  <a:ea typeface="Cambria" panose="02040503050406030204" pitchFamily="18" charset="0"/>
                  <a:cs typeface="+mn-cs"/>
                </a:rPr>
                <a:t>vẽ</a:t>
              </a:r>
              <a:r>
                <a:rPr kumimoji="0" lang="en-US" altLang="en-US" b="1" i="0" u="none" strike="noStrike" kern="1200" cap="none" spc="0" normalizeH="0" baseline="0" noProof="0" dirty="0">
                  <a:ln>
                    <a:noFill/>
                  </a:ln>
                  <a:solidFill>
                    <a:srgbClr val="FC7898">
                      <a:lumMod val="75000"/>
                    </a:srgbClr>
                  </a:solidFill>
                  <a:effectLst/>
                  <a:uLnTx/>
                  <a:uFillTx/>
                  <a:latin typeface="Cambria" panose="02040503050406030204" pitchFamily="18" charset="0"/>
                  <a:ea typeface="Cambria" panose="02040503050406030204" pitchFamily="18" charset="0"/>
                  <a:cs typeface="+mn-cs"/>
                </a:rPr>
                <a:t> c</a:t>
              </a:r>
              <a:r>
                <a:rPr kumimoji="0" lang="vi-VN" altLang="en-US" b="1" i="0" u="none" strike="noStrike" kern="1200" cap="none" spc="0" normalizeH="0" baseline="0" noProof="0" dirty="0">
                  <a:ln>
                    <a:noFill/>
                  </a:ln>
                  <a:solidFill>
                    <a:srgbClr val="FC7898">
                      <a:lumMod val="75000"/>
                    </a:srgbClr>
                  </a:solidFill>
                  <a:effectLst/>
                  <a:uLnTx/>
                  <a:uFillTx/>
                  <a:latin typeface="Cambria" panose="02040503050406030204" pitchFamily="18" charset="0"/>
                  <a:ea typeface="Cambria" panose="02040503050406030204" pitchFamily="18" charset="0"/>
                  <a:cs typeface="+mn-cs"/>
                </a:rPr>
                <a:t>ảnh núi rừng lúc chiều tối. Có một chú bộ đội biên phòng đang cầm súng đứng gác trước cổng doanh trại và một cậu bé đang chạy hối hả về phía đồn biên phòng .</a:t>
              </a:r>
            </a:p>
          </p:txBody>
        </p:sp>
      </p:grpSp>
    </p:spTree>
    <p:extLst>
      <p:ext uri="{BB962C8B-B14F-4D97-AF65-F5344CB8AC3E}">
        <p14:creationId xmlns:p14="http://schemas.microsoft.com/office/powerpoint/2010/main" val="29015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BF88B98-CB57-BF9B-03CE-14C35EA2D8A4}"/>
              </a:ext>
            </a:extLst>
          </p:cNvPr>
          <p:cNvSpPr/>
          <p:nvPr/>
        </p:nvSpPr>
        <p:spPr>
          <a:xfrm>
            <a:off x="1430132" y="2242266"/>
            <a:ext cx="9409104" cy="3416320"/>
          </a:xfrm>
          <a:prstGeom prst="rect">
            <a:avLst/>
          </a:prstGeom>
        </p:spPr>
        <p:txBody>
          <a:bodyPr wrap="square">
            <a:spAutoFit/>
          </a:bodyPr>
          <a:lstStyle/>
          <a:p>
            <a:pPr lvl="0" algn="just"/>
            <a:r>
              <a:rPr lang="vi-VN" sz="3600" b="1" dirty="0">
                <a:solidFill>
                  <a:prstClr val="black"/>
                </a:solidFill>
                <a:latin typeface="Cambria" panose="02040503050406030204" pitchFamily="18" charset="0"/>
                <a:ea typeface="Cambria" panose="02040503050406030204" pitchFamily="18" charset="0"/>
              </a:rPr>
              <a:t>Câu chuyện thể hiện sự dũng cảm, tấm lòng nhân hậu của cậu bé. Cậu đã can đảm vượt qua nỗi sợ hãi cùng những khó khăn khi một mình chạy trên con đường vắng vào lúc chiều muộn để báo tin cho các chú bộ đội kịp thời cứu giúp người bị nạn.</a:t>
            </a:r>
          </a:p>
        </p:txBody>
      </p:sp>
      <p:pic>
        <p:nvPicPr>
          <p:cNvPr id="3" name="Picture 2">
            <a:extLst>
              <a:ext uri="{FF2B5EF4-FFF2-40B4-BE49-F238E27FC236}">
                <a16:creationId xmlns:a16="http://schemas.microsoft.com/office/drawing/2014/main" xmlns=""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2" name="Picture 1">
            <a:extLst>
              <a:ext uri="{FF2B5EF4-FFF2-40B4-BE49-F238E27FC236}">
                <a16:creationId xmlns:a16="http://schemas.microsoft.com/office/drawing/2014/main" xmlns="" id="{6745B341-AA56-4707-B1A1-6D21210E5270}"/>
              </a:ext>
            </a:extLst>
          </p:cNvPr>
          <p:cNvPicPr>
            <a:picLocks noChangeAspect="1"/>
          </p:cNvPicPr>
          <p:nvPr/>
        </p:nvPicPr>
        <p:blipFill>
          <a:blip r:embed="rId5"/>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xmlns=""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thể hiện được giọng của các nhân vật trong câu chuyện:</a:t>
            </a:r>
          </a:p>
          <a:p>
            <a:pPr marL="685800" lvl="0" indent="-685800" algn="just">
              <a:buFont typeface="Arial" panose="020B0604020202020204" pitchFamily="34" charset="0"/>
              <a:buChar char="•"/>
              <a:defRPr/>
            </a:pPr>
            <a:r>
              <a:rPr lang="vi-VN" sz="4800" dirty="0">
                <a:solidFill>
                  <a:prstClr val="black"/>
                </a:solidFill>
                <a:latin typeface="Cambria" panose="02040503050406030204" pitchFamily="18" charset="0"/>
                <a:ea typeface="Cambria" panose="02040503050406030204" pitchFamily="18" charset="0"/>
              </a:rPr>
              <a:t>Giọng người bị nạn: </a:t>
            </a:r>
            <a:r>
              <a:rPr lang="vi-VN" sz="4800" i="1" dirty="0">
                <a:solidFill>
                  <a:prstClr val="black"/>
                </a:solidFill>
                <a:latin typeface="Cambria" panose="02040503050406030204" pitchFamily="18" charset="0"/>
                <a:ea typeface="Cambria" panose="02040503050406030204" pitchFamily="18" charset="0"/>
              </a:rPr>
              <a:t>thều thào, yếu ớt</a:t>
            </a:r>
          </a:p>
          <a:p>
            <a:pPr marL="685800" lvl="0" indent="-685800" algn="just">
              <a:buFont typeface="Arial" panose="020B0604020202020204" pitchFamily="34" charset="0"/>
              <a:buChar char="•"/>
              <a:defRPr/>
            </a:pPr>
            <a:r>
              <a:rPr lang="vi-VN" sz="4800" dirty="0">
                <a:solidFill>
                  <a:prstClr val="black"/>
                </a:solidFill>
                <a:latin typeface="Cambria" panose="02040503050406030204" pitchFamily="18" charset="0"/>
                <a:ea typeface="Cambria" panose="02040503050406030204" pitchFamily="18" charset="0"/>
              </a:rPr>
              <a:t>Giọng chú bộ đội: </a:t>
            </a:r>
            <a:r>
              <a:rPr lang="vi-VN" sz="4800" i="1" dirty="0">
                <a:solidFill>
                  <a:prstClr val="black"/>
                </a:solidFill>
                <a:latin typeface="Cambria" panose="02040503050406030204" pitchFamily="18" charset="0"/>
                <a:ea typeface="Cambria" panose="02040503050406030204" pitchFamily="18" charset="0"/>
              </a:rPr>
              <a:t>trầm và ấm áp</a:t>
            </a:r>
          </a:p>
        </p:txBody>
      </p:sp>
    </p:spTree>
    <p:extLst>
      <p:ext uri="{BB962C8B-B14F-4D97-AF65-F5344CB8AC3E}">
        <p14:creationId xmlns:p14="http://schemas.microsoft.com/office/powerpoint/2010/main" val="1813359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D6C740F0-4B1C-CE30-6604-043CF8E77818}"/>
              </a:ext>
            </a:extLst>
          </p:cNvPr>
          <p:cNvGrpSpPr/>
          <p:nvPr/>
        </p:nvGrpSpPr>
        <p:grpSpPr>
          <a:xfrm>
            <a:off x="5708889" y="1686071"/>
            <a:ext cx="2379306" cy="1227071"/>
            <a:chOff x="139959" y="1387023"/>
            <a:chExt cx="3172408" cy="1636095"/>
          </a:xfrm>
        </p:grpSpPr>
        <p:sp>
          <p:nvSpPr>
            <p:cNvPr id="9" name="Rectangle: Rounded Corners 14">
              <a:extLst>
                <a:ext uri="{FF2B5EF4-FFF2-40B4-BE49-F238E27FC236}">
                  <a16:creationId xmlns:a16="http://schemas.microsoft.com/office/drawing/2014/main" xmlns="" id="{EA3B84AE-8991-E7CD-63C7-7ABCAFD75E56}"/>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accent4">
                <a:lumMod val="20000"/>
                <a:lumOff val="80000"/>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err="1">
                  <a:solidFill>
                    <a:srgbClr val="002060"/>
                  </a:solidFill>
                  <a:latin typeface="Calibri" panose="020F0502020204030204" pitchFamily="34" charset="0"/>
                  <a:cs typeface="Calibri" panose="020F0502020204030204" pitchFamily="34" charset="0"/>
                </a:rPr>
                <a:t>Mắt</a:t>
              </a:r>
              <a:r>
                <a:rPr lang="en-US" sz="3600" b="1" kern="1200" dirty="0">
                  <a:solidFill>
                    <a:srgbClr val="002060"/>
                  </a:solidFill>
                  <a:latin typeface="Calibri" panose="020F0502020204030204" pitchFamily="34" charset="0"/>
                  <a:cs typeface="Calibri" panose="020F0502020204030204" pitchFamily="34" charset="0"/>
                </a:rPr>
                <a:t> </a:t>
              </a:r>
              <a:r>
                <a:rPr lang="en-US" sz="3600" b="1" kern="1200" dirty="0" err="1">
                  <a:solidFill>
                    <a:srgbClr val="002060"/>
                  </a:solidFill>
                  <a:latin typeface="Calibri" panose="020F0502020204030204" pitchFamily="34" charset="0"/>
                  <a:cs typeface="Calibri" panose="020F0502020204030204" pitchFamily="34" charset="0"/>
                </a:rPr>
                <a:t>dõi</a:t>
              </a:r>
              <a:endParaRPr lang="en-US" sz="3600" b="1" kern="1200" dirty="0">
                <a:solidFill>
                  <a:srgbClr val="002060"/>
                </a:solidFill>
                <a:latin typeface="Calibri" panose="020F0502020204030204" pitchFamily="34" charset="0"/>
                <a:cs typeface="Calibri" panose="020F0502020204030204" pitchFamily="34" charset="0"/>
              </a:endParaRPr>
            </a:p>
          </p:txBody>
        </p:sp>
        <p:pic>
          <p:nvPicPr>
            <p:cNvPr id="10" name="Picture 5">
              <a:extLst>
                <a:ext uri="{FF2B5EF4-FFF2-40B4-BE49-F238E27FC236}">
                  <a16:creationId xmlns:a16="http://schemas.microsoft.com/office/drawing/2014/main" xmlns="" id="{63DD73B4-EC32-70F4-58D5-324D57EA4848}"/>
                </a:ext>
              </a:extLst>
            </p:cNvPr>
            <p:cNvPicPr>
              <a:picLocks noChangeAspect="1"/>
            </p:cNvPicPr>
            <p:nvPr/>
          </p:nvPicPr>
          <p:blipFill>
            <a:blip r:embed="rId3"/>
            <a:stretch>
              <a:fillRect/>
            </a:stretch>
          </p:blipFill>
          <p:spPr>
            <a:xfrm>
              <a:off x="139959" y="1387023"/>
              <a:ext cx="947057" cy="947057"/>
            </a:xfrm>
            <a:prstGeom prst="rect">
              <a:avLst/>
            </a:prstGeom>
          </p:spPr>
        </p:pic>
      </p:grpSp>
      <p:grpSp>
        <p:nvGrpSpPr>
          <p:cNvPr id="11" name="Group 22">
            <a:extLst>
              <a:ext uri="{FF2B5EF4-FFF2-40B4-BE49-F238E27FC236}">
                <a16:creationId xmlns:a16="http://schemas.microsoft.com/office/drawing/2014/main" xmlns="" id="{153338D5-A0FE-61FB-EB12-DBEEBE928028}"/>
              </a:ext>
            </a:extLst>
          </p:cNvPr>
          <p:cNvGrpSpPr/>
          <p:nvPr/>
        </p:nvGrpSpPr>
        <p:grpSpPr>
          <a:xfrm>
            <a:off x="6198349" y="3119965"/>
            <a:ext cx="2548076" cy="1169594"/>
            <a:chOff x="4424729" y="3902060"/>
            <a:chExt cx="3397434" cy="1559458"/>
          </a:xfrm>
        </p:grpSpPr>
        <p:sp>
          <p:nvSpPr>
            <p:cNvPr id="13" name="Rectangle: Rounded Corners 20">
              <a:extLst>
                <a:ext uri="{FF2B5EF4-FFF2-40B4-BE49-F238E27FC236}">
                  <a16:creationId xmlns:a16="http://schemas.microsoft.com/office/drawing/2014/main" xmlns="" id="{EC26161A-1694-7C58-047F-2E9CFC196238}"/>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accent4">
                <a:lumMod val="20000"/>
                <a:lumOff val="80000"/>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a:solidFill>
                    <a:srgbClr val="002060"/>
                  </a:solidFill>
                  <a:latin typeface="Calibri" panose="020F0502020204030204" pitchFamily="34" charset="0"/>
                  <a:cs typeface="Calibri" panose="020F0502020204030204" pitchFamily="34" charset="0"/>
                </a:rPr>
                <a:t>Tai </a:t>
              </a:r>
              <a:r>
                <a:rPr lang="en-US" sz="3600" b="1" kern="1200" dirty="0" err="1">
                  <a:solidFill>
                    <a:srgbClr val="002060"/>
                  </a:solidFill>
                  <a:latin typeface="Calibri" panose="020F0502020204030204" pitchFamily="34" charset="0"/>
                  <a:cs typeface="Calibri" panose="020F0502020204030204" pitchFamily="34" charset="0"/>
                </a:rPr>
                <a:t>nghe</a:t>
              </a:r>
              <a:endParaRPr lang="en-US" sz="3600" b="1" kern="1200" dirty="0">
                <a:solidFill>
                  <a:srgbClr val="002060"/>
                </a:solidFill>
                <a:latin typeface="Calibri" panose="020F0502020204030204" pitchFamily="34" charset="0"/>
                <a:cs typeface="Calibri" panose="020F0502020204030204" pitchFamily="34" charset="0"/>
              </a:endParaRPr>
            </a:p>
          </p:txBody>
        </p:sp>
        <p:pic>
          <p:nvPicPr>
            <p:cNvPr id="20" name="Picture 18">
              <a:extLst>
                <a:ext uri="{FF2B5EF4-FFF2-40B4-BE49-F238E27FC236}">
                  <a16:creationId xmlns:a16="http://schemas.microsoft.com/office/drawing/2014/main" xmlns="" id="{624AC1D9-B7A5-CCFA-D666-6E710BD05E5E}"/>
                </a:ext>
              </a:extLst>
            </p:cNvPr>
            <p:cNvPicPr>
              <a:picLocks noChangeAspect="1"/>
            </p:cNvPicPr>
            <p:nvPr/>
          </p:nvPicPr>
          <p:blipFill>
            <a:blip r:embed="rId4"/>
            <a:stretch>
              <a:fillRect/>
            </a:stretch>
          </p:blipFill>
          <p:spPr>
            <a:xfrm>
              <a:off x="4424729" y="3902060"/>
              <a:ext cx="1083597" cy="1083597"/>
            </a:xfrm>
            <a:prstGeom prst="rect">
              <a:avLst/>
            </a:prstGeom>
          </p:spPr>
        </p:pic>
      </p:grpSp>
      <p:grpSp>
        <p:nvGrpSpPr>
          <p:cNvPr id="21" name="Group 30">
            <a:extLst>
              <a:ext uri="{FF2B5EF4-FFF2-40B4-BE49-F238E27FC236}">
                <a16:creationId xmlns:a16="http://schemas.microsoft.com/office/drawing/2014/main" xmlns="" id="{740401A5-5E27-A08F-2E03-D5EE879C0835}"/>
              </a:ext>
            </a:extLst>
          </p:cNvPr>
          <p:cNvGrpSpPr/>
          <p:nvPr/>
        </p:nvGrpSpPr>
        <p:grpSpPr>
          <a:xfrm>
            <a:off x="7320415" y="4496382"/>
            <a:ext cx="2496873" cy="1028759"/>
            <a:chOff x="8110962" y="1828720"/>
            <a:chExt cx="3329164" cy="1371679"/>
          </a:xfrm>
        </p:grpSpPr>
        <p:sp>
          <p:nvSpPr>
            <p:cNvPr id="22" name="Rectangle: Rounded Corners 26">
              <a:extLst>
                <a:ext uri="{FF2B5EF4-FFF2-40B4-BE49-F238E27FC236}">
                  <a16:creationId xmlns:a16="http://schemas.microsoft.com/office/drawing/2014/main" xmlns="" id="{62C9C7B3-9D28-0824-E972-92147C7E8FBC}"/>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accent4">
                <a:lumMod val="20000"/>
                <a:lumOff val="80000"/>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a:solidFill>
                    <a:srgbClr val="002060"/>
                  </a:solidFill>
                  <a:latin typeface="Calibri" panose="020F0502020204030204" pitchFamily="34" charset="0"/>
                  <a:cs typeface="Calibri" panose="020F0502020204030204" pitchFamily="34" charset="0"/>
                </a:rPr>
                <a:t>Tay </a:t>
              </a:r>
              <a:r>
                <a:rPr lang="en-US" sz="3600" b="1" kern="1200" dirty="0" err="1">
                  <a:solidFill>
                    <a:srgbClr val="002060"/>
                  </a:solidFill>
                  <a:latin typeface="Calibri" panose="020F0502020204030204" pitchFamily="34" charset="0"/>
                  <a:cs typeface="Calibri" panose="020F0502020204030204" pitchFamily="34" charset="0"/>
                </a:rPr>
                <a:t>dò</a:t>
              </a:r>
              <a:endParaRPr lang="en-US" sz="3600" b="1" kern="1200" dirty="0">
                <a:solidFill>
                  <a:srgbClr val="002060"/>
                </a:solidFill>
                <a:latin typeface="Calibri" panose="020F0502020204030204" pitchFamily="34" charset="0"/>
                <a:cs typeface="Calibri" panose="020F0502020204030204" pitchFamily="34" charset="0"/>
              </a:endParaRPr>
            </a:p>
          </p:txBody>
        </p:sp>
        <p:pic>
          <p:nvPicPr>
            <p:cNvPr id="23" name="Picture 29">
              <a:extLst>
                <a:ext uri="{FF2B5EF4-FFF2-40B4-BE49-F238E27FC236}">
                  <a16:creationId xmlns:a16="http://schemas.microsoft.com/office/drawing/2014/main" xmlns="" id="{21AF2993-A168-CA1E-A7E6-7C09E983582E}"/>
                </a:ext>
              </a:extLst>
            </p:cNvPr>
            <p:cNvPicPr>
              <a:picLocks noChangeAspect="1"/>
            </p:cNvPicPr>
            <p:nvPr/>
          </p:nvPicPr>
          <p:blipFill>
            <a:blip r:embed="rId5"/>
            <a:stretch>
              <a:fillRect/>
            </a:stretch>
          </p:blipFill>
          <p:spPr>
            <a:xfrm>
              <a:off x="8110962" y="1828720"/>
              <a:ext cx="1023707" cy="1023707"/>
            </a:xfrm>
            <a:prstGeom prst="rect">
              <a:avLst/>
            </a:prstGeom>
          </p:spPr>
        </p:pic>
      </p:grpSp>
      <p:pic>
        <p:nvPicPr>
          <p:cNvPr id="25" name="Picture 24">
            <a:extLst>
              <a:ext uri="{FF2B5EF4-FFF2-40B4-BE49-F238E27FC236}">
                <a16:creationId xmlns:a16="http://schemas.microsoft.com/office/drawing/2014/main" xmlns="" id="{FDBFB196-139E-01C7-2801-FF7B51A249E1}"/>
              </a:ext>
            </a:extLst>
          </p:cNvPr>
          <p:cNvPicPr>
            <a:picLocks noChangeAspect="1"/>
          </p:cNvPicPr>
          <p:nvPr/>
        </p:nvPicPr>
        <p:blipFill>
          <a:blip r:embed="rId6"/>
          <a:stretch>
            <a:fillRect/>
          </a:stretch>
        </p:blipFill>
        <p:spPr>
          <a:xfrm>
            <a:off x="3816611" y="295275"/>
            <a:ext cx="4381697" cy="1551667"/>
          </a:xfrm>
          <a:prstGeom prst="rect">
            <a:avLst/>
          </a:prstGeom>
        </p:spPr>
      </p:pic>
    </p:spTree>
    <p:extLst>
      <p:ext uri="{BB962C8B-B14F-4D97-AF65-F5344CB8AC3E}">
        <p14:creationId xmlns:p14="http://schemas.microsoft.com/office/powerpoint/2010/main" val="16068029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66000">
                                          <p:cBhvr additive="base">
                                            <p:cTn id="12"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14:bounceEnd="66000">
                                          <p:cBhvr additive="base">
                                            <p:cTn id="17" dur="1000" fill="hold"/>
                                            <p:tgtEl>
                                              <p:spTgt spid="21"/>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3">
            <a:extLst>
              <a:ext uri="{FF2B5EF4-FFF2-40B4-BE49-F238E27FC236}">
                <a16:creationId xmlns:a16="http://schemas.microsoft.com/office/drawing/2014/main" xmlns="" id="{CA06D3B6-95A7-A987-A086-C803DA485ADD}"/>
              </a:ext>
            </a:extLst>
          </p:cNvPr>
          <p:cNvSpPr/>
          <p:nvPr/>
        </p:nvSpPr>
        <p:spPr>
          <a:xfrm>
            <a:off x="3382593" y="415408"/>
            <a:ext cx="8152182"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4000" dirty="0">
                <a:solidFill>
                  <a:prstClr val="black">
                    <a:lumMod val="95000"/>
                    <a:lumOff val="5000"/>
                  </a:prstClr>
                </a:solidFill>
                <a:latin typeface="Cambria" panose="02040503050406030204" pitchFamily="18" charset="0"/>
                <a:ea typeface="Cambria" panose="02040503050406030204" pitchFamily="18" charset="0"/>
              </a:rPr>
              <a:t>Đoạn 1 : Từ đầu .... </a:t>
            </a:r>
            <a:r>
              <a:rPr lang="vi-VN" sz="4000" i="1" dirty="0">
                <a:solidFill>
                  <a:prstClr val="black">
                    <a:lumMod val="95000"/>
                    <a:lumOff val="5000"/>
                  </a:prstClr>
                </a:solidFill>
                <a:latin typeface="Cambria" panose="02040503050406030204" pitchFamily="18" charset="0"/>
                <a:ea typeface="Cambria" panose="02040503050406030204" pitchFamily="18" charset="0"/>
              </a:rPr>
              <a:t>những bao hàng</a:t>
            </a:r>
            <a:r>
              <a:rPr lang="vi-VN" sz="4000" dirty="0">
                <a:solidFill>
                  <a:prstClr val="black">
                    <a:lumMod val="95000"/>
                    <a:lumOff val="5000"/>
                  </a:prstClr>
                </a:solidFill>
                <a:latin typeface="Cambria" panose="02040503050406030204" pitchFamily="18" charset="0"/>
                <a:ea typeface="Cambria" panose="02040503050406030204" pitchFamily="18" charset="0"/>
              </a:rPr>
              <a:t>.</a:t>
            </a:r>
            <a:endParaRPr kumimoji="0" lang="en-US" sz="3600" b="0" i="1"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mn-cs"/>
            </a:endParaRPr>
          </a:p>
        </p:txBody>
      </p:sp>
      <p:sp>
        <p:nvSpPr>
          <p:cNvPr id="10" name="Rounded Rectangle 10">
            <a:extLst>
              <a:ext uri="{FF2B5EF4-FFF2-40B4-BE49-F238E27FC236}">
                <a16:creationId xmlns:a16="http://schemas.microsoft.com/office/drawing/2014/main" xmlns="" id="{08E7150A-690F-4E4B-2ECF-463C91F6D3AF}"/>
              </a:ext>
            </a:extLst>
          </p:cNvPr>
          <p:cNvSpPr/>
          <p:nvPr/>
        </p:nvSpPr>
        <p:spPr>
          <a:xfrm>
            <a:off x="4214062" y="19495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4400" dirty="0">
                <a:solidFill>
                  <a:prstClr val="black">
                    <a:lumMod val="95000"/>
                    <a:lumOff val="5000"/>
                  </a:prstClr>
                </a:solidFill>
                <a:latin typeface="Cambria" panose="02040503050406030204" pitchFamily="18" charset="0"/>
                <a:ea typeface="Cambria" panose="02040503050406030204" pitchFamily="18" charset="0"/>
              </a:rPr>
              <a:t>Đoạn 2: Người bị nạn ... </a:t>
            </a:r>
            <a:r>
              <a:rPr lang="vi-VN" sz="4400" i="1" dirty="0">
                <a:solidFill>
                  <a:prstClr val="black">
                    <a:lumMod val="95000"/>
                    <a:lumOff val="5000"/>
                  </a:prstClr>
                </a:solidFill>
                <a:latin typeface="Cambria" panose="02040503050406030204" pitchFamily="18" charset="0"/>
                <a:ea typeface="Cambria" panose="02040503050406030204" pitchFamily="18" charset="0"/>
              </a:rPr>
              <a:t>đồn biên phòng cũng dần hiện ra.</a:t>
            </a:r>
            <a:endParaRPr kumimoji="0" lang="en-US" sz="4400" b="0" i="1"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xmlns="" id="{F877267B-9088-47B1-6F3E-84D67A9744B1}"/>
              </a:ext>
            </a:extLst>
          </p:cNvPr>
          <p:cNvSpPr/>
          <p:nvPr/>
        </p:nvSpPr>
        <p:spPr>
          <a:xfrm>
            <a:off x="4911637" y="3626127"/>
            <a:ext cx="6661237"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4400" dirty="0">
                <a:solidFill>
                  <a:prstClr val="black">
                    <a:lumMod val="95000"/>
                    <a:lumOff val="5000"/>
                  </a:prstClr>
                </a:solidFill>
                <a:latin typeface="Cambria" panose="02040503050406030204" pitchFamily="18" charset="0"/>
                <a:ea typeface="Cambria" panose="02040503050406030204" pitchFamily="18" charset="0"/>
              </a:rPr>
              <a:t>Đoạn 3: Một chú bộ đội .... </a:t>
            </a:r>
            <a:r>
              <a:rPr lang="vi-VN" sz="4400" i="1" dirty="0">
                <a:solidFill>
                  <a:prstClr val="black">
                    <a:lumMod val="95000"/>
                    <a:lumOff val="5000"/>
                  </a:prstClr>
                </a:solidFill>
                <a:latin typeface="Cambria" panose="02040503050406030204" pitchFamily="18" charset="0"/>
                <a:ea typeface="Cambria" panose="02040503050406030204" pitchFamily="18" charset="0"/>
              </a:rPr>
              <a:t>được cứu kịp thời.</a:t>
            </a:r>
            <a:endParaRPr kumimoji="0" lang="en-US" sz="4400" b="0" i="1"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xmlns="" id="{E928A771-2BEF-5AB8-07D2-30A87242A59D}"/>
              </a:ext>
            </a:extLst>
          </p:cNvPr>
          <p:cNvPicPr>
            <a:picLocks noChangeAspect="1"/>
          </p:cNvPicPr>
          <p:nvPr/>
        </p:nvPicPr>
        <p:blipFill>
          <a:blip r:embed="rId2"/>
          <a:stretch>
            <a:fillRect/>
          </a:stretch>
        </p:blipFill>
        <p:spPr>
          <a:xfrm>
            <a:off x="89995" y="181483"/>
            <a:ext cx="3194581" cy="2097206"/>
          </a:xfrm>
          <a:prstGeom prst="rect">
            <a:avLst/>
          </a:prstGeom>
        </p:spPr>
      </p:pic>
      <p:sp>
        <p:nvSpPr>
          <p:cNvPr id="2" name="Rounded Rectangle 17">
            <a:extLst>
              <a:ext uri="{FF2B5EF4-FFF2-40B4-BE49-F238E27FC236}">
                <a16:creationId xmlns:a16="http://schemas.microsoft.com/office/drawing/2014/main" xmlns="" id="{EDE3E9DA-BCC5-A8F8-F8A7-C7E72B65F4E2}"/>
              </a:ext>
            </a:extLst>
          </p:cNvPr>
          <p:cNvSpPr/>
          <p:nvPr/>
        </p:nvSpPr>
        <p:spPr>
          <a:xfrm>
            <a:off x="5845087" y="5206349"/>
            <a:ext cx="4270463" cy="946801"/>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4400" dirty="0">
                <a:solidFill>
                  <a:prstClr val="black">
                    <a:lumMod val="95000"/>
                    <a:lumOff val="5000"/>
                  </a:prstClr>
                </a:solidFill>
                <a:latin typeface="Cambria" panose="02040503050406030204" pitchFamily="18" charset="0"/>
                <a:ea typeface="Cambria" panose="02040503050406030204" pitchFamily="18" charset="0"/>
              </a:rPr>
              <a:t>Đoạn 4: Còn lại.</a:t>
            </a:r>
            <a:endParaRPr kumimoji="0" lang="en-US" sz="4400" b="0" i="1"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23121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xmlns="" id="{96B0DB58-92CD-3E44-3873-D2C9F3888CF7}"/>
              </a:ext>
            </a:extLst>
          </p:cNvPr>
          <p:cNvGrpSpPr/>
          <p:nvPr/>
        </p:nvGrpSpPr>
        <p:grpSpPr>
          <a:xfrm>
            <a:off x="4324350" y="1827609"/>
            <a:ext cx="3364818" cy="1254387"/>
            <a:chOff x="2157098" y="2221349"/>
            <a:chExt cx="3866191" cy="1860883"/>
          </a:xfrm>
        </p:grpSpPr>
        <p:sp>
          <p:nvSpPr>
            <p:cNvPr id="4" name="Freeform: Shape 3">
              <a:extLst>
                <a:ext uri="{FF2B5EF4-FFF2-40B4-BE49-F238E27FC236}">
                  <a16:creationId xmlns:a16="http://schemas.microsoft.com/office/drawing/2014/main" xmlns=""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5" name="TextBox 4">
              <a:extLst>
                <a:ext uri="{FF2B5EF4-FFF2-40B4-BE49-F238E27FC236}">
                  <a16:creationId xmlns:a16="http://schemas.microsoft.com/office/drawing/2014/main" xmlns=""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khựng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lại</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6" name="Group 5">
            <a:extLst>
              <a:ext uri="{FF2B5EF4-FFF2-40B4-BE49-F238E27FC236}">
                <a16:creationId xmlns:a16="http://schemas.microsoft.com/office/drawing/2014/main" xmlns="" id="{B8609A6D-9506-F13E-41FF-EFE5BF3ABFBE}"/>
              </a:ext>
            </a:extLst>
          </p:cNvPr>
          <p:cNvGrpSpPr/>
          <p:nvPr/>
        </p:nvGrpSpPr>
        <p:grpSpPr>
          <a:xfrm>
            <a:off x="7689168" y="1798158"/>
            <a:ext cx="3055032" cy="1254387"/>
            <a:chOff x="2109830" y="2221349"/>
            <a:chExt cx="3866191" cy="1860883"/>
          </a:xfrm>
        </p:grpSpPr>
        <p:sp>
          <p:nvSpPr>
            <p:cNvPr id="7" name="Freeform: Shape 6">
              <a:extLst>
                <a:ext uri="{FF2B5EF4-FFF2-40B4-BE49-F238E27FC236}">
                  <a16:creationId xmlns:a16="http://schemas.microsoft.com/office/drawing/2014/main" xmlns=""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2" name="TextBox 11">
              <a:extLst>
                <a:ext uri="{FF2B5EF4-FFF2-40B4-BE49-F238E27FC236}">
                  <a16:creationId xmlns:a16="http://schemas.microsoft.com/office/drawing/2014/main" xmlns=""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suýt</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nữa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4" name="Group 13">
            <a:extLst>
              <a:ext uri="{FF2B5EF4-FFF2-40B4-BE49-F238E27FC236}">
                <a16:creationId xmlns:a16="http://schemas.microsoft.com/office/drawing/2014/main" xmlns="" id="{C1C58DE7-F3FF-EB5D-954F-BCFEE5F47EC2}"/>
              </a:ext>
            </a:extLst>
          </p:cNvPr>
          <p:cNvGrpSpPr/>
          <p:nvPr/>
        </p:nvGrpSpPr>
        <p:grpSpPr>
          <a:xfrm>
            <a:off x="1150912" y="1887745"/>
            <a:ext cx="2954363" cy="1254387"/>
            <a:chOff x="2035835" y="2221349"/>
            <a:chExt cx="3866191" cy="1860883"/>
          </a:xfrm>
        </p:grpSpPr>
        <p:sp>
          <p:nvSpPr>
            <p:cNvPr id="15" name="Freeform: Shape 14">
              <a:extLst>
                <a:ext uri="{FF2B5EF4-FFF2-40B4-BE49-F238E27FC236}">
                  <a16:creationId xmlns:a16="http://schemas.microsoft.com/office/drawing/2014/main" xmlns=""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6" name="TextBox 15">
              <a:extLst>
                <a:ext uri="{FF2B5EF4-FFF2-40B4-BE49-F238E27FC236}">
                  <a16:creationId xmlns:a16="http://schemas.microsoft.com/office/drawing/2014/main" xmlns=""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Eng</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7" name="Group 16">
            <a:extLst>
              <a:ext uri="{FF2B5EF4-FFF2-40B4-BE49-F238E27FC236}">
                <a16:creationId xmlns:a16="http://schemas.microsoft.com/office/drawing/2014/main" xmlns="" id="{1E4A40B8-B07A-0605-BEEB-02818D503C77}"/>
              </a:ext>
            </a:extLst>
          </p:cNvPr>
          <p:cNvGrpSpPr/>
          <p:nvPr/>
        </p:nvGrpSpPr>
        <p:grpSpPr>
          <a:xfrm>
            <a:off x="3509480" y="3530898"/>
            <a:ext cx="5158270" cy="1254387"/>
            <a:chOff x="2099716" y="2221349"/>
            <a:chExt cx="3866191" cy="1860883"/>
          </a:xfrm>
        </p:grpSpPr>
        <p:sp>
          <p:nvSpPr>
            <p:cNvPr id="18" name="Freeform: Shape 17">
              <a:extLst>
                <a:ext uri="{FF2B5EF4-FFF2-40B4-BE49-F238E27FC236}">
                  <a16:creationId xmlns:a16="http://schemas.microsoft.com/office/drawing/2014/main" xmlns=""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9" name="TextBox 18">
              <a:extLst>
                <a:ext uri="{FF2B5EF4-FFF2-40B4-BE49-F238E27FC236}">
                  <a16:creationId xmlns:a16="http://schemas.microsoft.com/office/drawing/2014/main" xmlns=""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nhá</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nhem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tối</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spTree>
    <p:extLst>
      <p:ext uri="{BB962C8B-B14F-4D97-AF65-F5344CB8AC3E}">
        <p14:creationId xmlns:p14="http://schemas.microsoft.com/office/powerpoint/2010/main" val="1226050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49040" y="666586"/>
            <a:ext cx="8246382" cy="59603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8" name="椭圆 7"/>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grpSp>
        <p:nvGrpSpPr>
          <p:cNvPr id="11" name="Group 10">
            <a:extLst>
              <a:ext uri="{FF2B5EF4-FFF2-40B4-BE49-F238E27FC236}">
                <a16:creationId xmlns:a16="http://schemas.microsoft.com/office/drawing/2014/main" xmlns="" id="{60A1C2CB-35DE-864A-AACA-07B552225545}"/>
              </a:ext>
            </a:extLst>
          </p:cNvPr>
          <p:cNvGrpSpPr/>
          <p:nvPr/>
        </p:nvGrpSpPr>
        <p:grpSpPr>
          <a:xfrm>
            <a:off x="505567" y="0"/>
            <a:ext cx="3041015" cy="3041015"/>
            <a:chOff x="521011" y="1250148"/>
            <a:chExt cx="3041015" cy="3041015"/>
          </a:xfrm>
        </p:grpSpPr>
        <p:pic>
          <p:nvPicPr>
            <p:cNvPr id="12" name="图片 9" descr="f8af23e2025f4b01419eb6f7dfa1d36e">
              <a:extLst>
                <a:ext uri="{FF2B5EF4-FFF2-40B4-BE49-F238E27FC236}">
                  <a16:creationId xmlns:a16="http://schemas.microsoft.com/office/drawing/2014/main" xmlns="" id="{81E3C325-A1B6-D648-B283-49898360E5CF}"/>
                </a:ext>
              </a:extLst>
            </p:cNvPr>
            <p:cNvPicPr>
              <a:picLocks noChangeAspect="1"/>
            </p:cNvPicPr>
            <p:nvPr/>
          </p:nvPicPr>
          <p:blipFill>
            <a:blip r:embed="rId3"/>
            <a:stretch>
              <a:fillRect/>
            </a:stretch>
          </p:blipFill>
          <p:spPr>
            <a:xfrm>
              <a:off x="521011" y="1250148"/>
              <a:ext cx="3041015" cy="3041015"/>
            </a:xfrm>
            <a:prstGeom prst="rect">
              <a:avLst/>
            </a:prstGeom>
          </p:spPr>
        </p:pic>
        <p:sp>
          <p:nvSpPr>
            <p:cNvPr id="13" name="TextBox 22">
              <a:extLst>
                <a:ext uri="{FF2B5EF4-FFF2-40B4-BE49-F238E27FC236}">
                  <a16:creationId xmlns:a16="http://schemas.microsoft.com/office/drawing/2014/main" xmlns="" id="{234156BF-FA5B-5442-96BB-50BB2F1C977F}"/>
                </a:ext>
              </a:extLst>
            </p:cNvPr>
            <p:cNvSpPr>
              <a:spLocks noChangeArrowheads="1"/>
            </p:cNvSpPr>
            <p:nvPr/>
          </p:nvSpPr>
          <p:spPr bwMode="auto">
            <a:xfrm>
              <a:off x="1066341" y="2048468"/>
              <a:ext cx="195035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GIẢI NGHĨA TỪ</a:t>
              </a:r>
              <a:endParaRPr kumimoji="0" lang="zh-CN" altLang="en-US" sz="3200" b="1" i="0" u="none" strike="noStrike" kern="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sp>
        <p:nvSpPr>
          <p:cNvPr id="5" name="Rectangle 4">
            <a:extLst>
              <a:ext uri="{FF2B5EF4-FFF2-40B4-BE49-F238E27FC236}">
                <a16:creationId xmlns:a16="http://schemas.microsoft.com/office/drawing/2014/main" xmlns="" id="{70BE23E4-34B6-3842-97BC-667ED379989E}"/>
              </a:ext>
            </a:extLst>
          </p:cNvPr>
          <p:cNvSpPr/>
          <p:nvPr/>
        </p:nvSpPr>
        <p:spPr>
          <a:xfrm>
            <a:off x="4385070" y="926293"/>
            <a:ext cx="2249106" cy="1245492"/>
          </a:xfrm>
          <a:prstGeom prst="rect">
            <a:avLst/>
          </a:prstGeom>
          <a:solidFill>
            <a:schemeClr val="accent4">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Đá</a:t>
            </a:r>
            <a:r>
              <a:rPr lang="en-US"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răng</a:t>
            </a:r>
            <a:r>
              <a:rPr lang="en-US"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mèo</a:t>
            </a:r>
            <a:endParaRPr kumimoji="0" lang="x-none"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6787127" y="1046747"/>
            <a:ext cx="4579093" cy="1077218"/>
          </a:xfrm>
          <a:prstGeom prst="rect">
            <a:avLst/>
          </a:prstGeom>
        </p:spPr>
        <p:txBody>
          <a:bodyPr wrap="square">
            <a:spAutoFit/>
          </a:bodyPr>
          <a:lstStyle/>
          <a:p>
            <a:pPr lvl="0" algn="just">
              <a:defRPr/>
            </a:pP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Đ</a:t>
            </a:r>
            <a:r>
              <a:rPr lang="vi-VN"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á nhỏ, nhọn, lởm chởm giống như răng mèo</a:t>
            </a:r>
            <a:endParaRPr kumimoji="0" lang="x-none"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F389426F-451C-98D5-0414-6B95C49CF322}"/>
              </a:ext>
            </a:extLst>
          </p:cNvPr>
          <p:cNvSpPr/>
          <p:nvPr/>
        </p:nvSpPr>
        <p:spPr>
          <a:xfrm>
            <a:off x="4385070" y="2945593"/>
            <a:ext cx="2249106" cy="1245492"/>
          </a:xfrm>
          <a:prstGeom prst="rect">
            <a:avLst/>
          </a:prstGeom>
          <a:solidFill>
            <a:schemeClr val="accent4">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ct val="50000"/>
              </a:spcBef>
              <a:defRPr/>
            </a:pP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Tuần</a:t>
            </a:r>
            <a:r>
              <a:rPr lang="en-US"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tra</a:t>
            </a:r>
            <a:r>
              <a:rPr lang="en-US"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địa</a:t>
            </a:r>
            <a:r>
              <a:rPr lang="en-US"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bàn</a:t>
            </a:r>
            <a:endParaRPr kumimoji="0" lang="x-none"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FF1E8D23-8DAC-48B7-6FD9-DBE6F28C783A}"/>
              </a:ext>
            </a:extLst>
          </p:cNvPr>
          <p:cNvSpPr/>
          <p:nvPr/>
        </p:nvSpPr>
        <p:spPr>
          <a:xfrm>
            <a:off x="6787127" y="3066047"/>
            <a:ext cx="5090548" cy="1077218"/>
          </a:xfrm>
          <a:prstGeom prst="rect">
            <a:avLst/>
          </a:prstGeom>
        </p:spPr>
        <p:txBody>
          <a:bodyPr wrap="square">
            <a:spAutoFit/>
          </a:bodyPr>
          <a:lstStyle/>
          <a:p>
            <a:pPr lvl="0" algn="just">
              <a:defRPr/>
            </a:pP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Đi</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để</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xem</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xét</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một</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khu</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vực</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nhằm</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giữ</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gìn</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trật</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tự</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endParaRPr kumimoji="0" lang="x-none"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85370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randombar(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A370D01-EAE9-5712-2E3D-33C1929C3816}"/>
              </a:ext>
            </a:extLst>
          </p:cNvPr>
          <p:cNvSpPr/>
          <p:nvPr/>
        </p:nvSpPr>
        <p:spPr>
          <a:xfrm>
            <a:off x="457934" y="2435498"/>
            <a:ext cx="11371382" cy="3584302"/>
          </a:xfrm>
          <a:custGeom>
            <a:avLst/>
            <a:gdLst>
              <a:gd name="connsiteX0" fmla="*/ 0 w 11371382"/>
              <a:gd name="connsiteY0" fmla="*/ 449149 h 3584302"/>
              <a:gd name="connsiteX1" fmla="*/ 449149 w 11371382"/>
              <a:gd name="connsiteY1" fmla="*/ 0 h 3584302"/>
              <a:gd name="connsiteX2" fmla="*/ 1252085 w 11371382"/>
              <a:gd name="connsiteY2" fmla="*/ 0 h 3584302"/>
              <a:gd name="connsiteX3" fmla="*/ 1845560 w 11371382"/>
              <a:gd name="connsiteY3" fmla="*/ 0 h 3584302"/>
              <a:gd name="connsiteX4" fmla="*/ 2334304 w 11371382"/>
              <a:gd name="connsiteY4" fmla="*/ 0 h 3584302"/>
              <a:gd name="connsiteX5" fmla="*/ 2718317 w 11371382"/>
              <a:gd name="connsiteY5" fmla="*/ 0 h 3584302"/>
              <a:gd name="connsiteX6" fmla="*/ 3625984 w 11371382"/>
              <a:gd name="connsiteY6" fmla="*/ 0 h 3584302"/>
              <a:gd name="connsiteX7" fmla="*/ 4324190 w 11371382"/>
              <a:gd name="connsiteY7" fmla="*/ 0 h 3584302"/>
              <a:gd name="connsiteX8" fmla="*/ 4917665 w 11371382"/>
              <a:gd name="connsiteY8" fmla="*/ 0 h 3584302"/>
              <a:gd name="connsiteX9" fmla="*/ 5720601 w 11371382"/>
              <a:gd name="connsiteY9" fmla="*/ 0 h 3584302"/>
              <a:gd name="connsiteX10" fmla="*/ 6418807 w 11371382"/>
              <a:gd name="connsiteY10" fmla="*/ 0 h 3584302"/>
              <a:gd name="connsiteX11" fmla="*/ 7012282 w 11371382"/>
              <a:gd name="connsiteY11" fmla="*/ 0 h 3584302"/>
              <a:gd name="connsiteX12" fmla="*/ 7396295 w 11371382"/>
              <a:gd name="connsiteY12" fmla="*/ 0 h 3584302"/>
              <a:gd name="connsiteX13" fmla="*/ 7989769 w 11371382"/>
              <a:gd name="connsiteY13" fmla="*/ 0 h 3584302"/>
              <a:gd name="connsiteX14" fmla="*/ 8583244 w 11371382"/>
              <a:gd name="connsiteY14" fmla="*/ 0 h 3584302"/>
              <a:gd name="connsiteX15" fmla="*/ 8967257 w 11371382"/>
              <a:gd name="connsiteY15" fmla="*/ 0 h 3584302"/>
              <a:gd name="connsiteX16" fmla="*/ 9456001 w 11371382"/>
              <a:gd name="connsiteY16" fmla="*/ 0 h 3584302"/>
              <a:gd name="connsiteX17" fmla="*/ 9840014 w 11371382"/>
              <a:gd name="connsiteY17" fmla="*/ 0 h 3584302"/>
              <a:gd name="connsiteX18" fmla="*/ 10922233 w 11371382"/>
              <a:gd name="connsiteY18" fmla="*/ 0 h 3584302"/>
              <a:gd name="connsiteX19" fmla="*/ 11371382 w 11371382"/>
              <a:gd name="connsiteY19" fmla="*/ 449149 h 3584302"/>
              <a:gd name="connsiteX20" fmla="*/ 11371382 w 11371382"/>
              <a:gd name="connsiteY20" fmla="*/ 1174370 h 3584302"/>
              <a:gd name="connsiteX21" fmla="*/ 11371382 w 11371382"/>
              <a:gd name="connsiteY21" fmla="*/ 1765291 h 3584302"/>
              <a:gd name="connsiteX22" fmla="*/ 11371382 w 11371382"/>
              <a:gd name="connsiteY22" fmla="*/ 2463652 h 3584302"/>
              <a:gd name="connsiteX23" fmla="*/ 11371382 w 11371382"/>
              <a:gd name="connsiteY23" fmla="*/ 3135153 h 3584302"/>
              <a:gd name="connsiteX24" fmla="*/ 10922233 w 11371382"/>
              <a:gd name="connsiteY24" fmla="*/ 3584302 h 3584302"/>
              <a:gd name="connsiteX25" fmla="*/ 10119297 w 11371382"/>
              <a:gd name="connsiteY25" fmla="*/ 3584302 h 3584302"/>
              <a:gd name="connsiteX26" fmla="*/ 9735283 w 11371382"/>
              <a:gd name="connsiteY26" fmla="*/ 3584302 h 3584302"/>
              <a:gd name="connsiteX27" fmla="*/ 8827616 w 11371382"/>
              <a:gd name="connsiteY27" fmla="*/ 3584302 h 3584302"/>
              <a:gd name="connsiteX28" fmla="*/ 8234141 w 11371382"/>
              <a:gd name="connsiteY28" fmla="*/ 3584302 h 3584302"/>
              <a:gd name="connsiteX29" fmla="*/ 7640667 w 11371382"/>
              <a:gd name="connsiteY29" fmla="*/ 3584302 h 3584302"/>
              <a:gd name="connsiteX30" fmla="*/ 6942461 w 11371382"/>
              <a:gd name="connsiteY30" fmla="*/ 3584302 h 3584302"/>
              <a:gd name="connsiteX31" fmla="*/ 6034794 w 11371382"/>
              <a:gd name="connsiteY31" fmla="*/ 3584302 h 3584302"/>
              <a:gd name="connsiteX32" fmla="*/ 5441319 w 11371382"/>
              <a:gd name="connsiteY32" fmla="*/ 3584302 h 3584302"/>
              <a:gd name="connsiteX33" fmla="*/ 4743113 w 11371382"/>
              <a:gd name="connsiteY33" fmla="*/ 3584302 h 3584302"/>
              <a:gd name="connsiteX34" fmla="*/ 4149639 w 11371382"/>
              <a:gd name="connsiteY34" fmla="*/ 3584302 h 3584302"/>
              <a:gd name="connsiteX35" fmla="*/ 3451433 w 11371382"/>
              <a:gd name="connsiteY35" fmla="*/ 3584302 h 3584302"/>
              <a:gd name="connsiteX36" fmla="*/ 2648497 w 11371382"/>
              <a:gd name="connsiteY36" fmla="*/ 3584302 h 3584302"/>
              <a:gd name="connsiteX37" fmla="*/ 2055022 w 11371382"/>
              <a:gd name="connsiteY37" fmla="*/ 3584302 h 3584302"/>
              <a:gd name="connsiteX38" fmla="*/ 1147355 w 11371382"/>
              <a:gd name="connsiteY38" fmla="*/ 3584302 h 3584302"/>
              <a:gd name="connsiteX39" fmla="*/ 449149 w 11371382"/>
              <a:gd name="connsiteY39" fmla="*/ 3584302 h 3584302"/>
              <a:gd name="connsiteX40" fmla="*/ 0 w 11371382"/>
              <a:gd name="connsiteY40" fmla="*/ 3135153 h 3584302"/>
              <a:gd name="connsiteX41" fmla="*/ 0 w 11371382"/>
              <a:gd name="connsiteY41" fmla="*/ 2409932 h 3584302"/>
              <a:gd name="connsiteX42" fmla="*/ 0 w 11371382"/>
              <a:gd name="connsiteY42" fmla="*/ 1792151 h 3584302"/>
              <a:gd name="connsiteX43" fmla="*/ 0 w 11371382"/>
              <a:gd name="connsiteY43" fmla="*/ 1147510 h 3584302"/>
              <a:gd name="connsiteX44" fmla="*/ 0 w 11371382"/>
              <a:gd name="connsiteY44" fmla="*/ 449149 h 3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71382" h="3584302" fill="none" extrusionOk="0">
                <a:moveTo>
                  <a:pt x="0" y="449149"/>
                </a:moveTo>
                <a:cubicBezTo>
                  <a:pt x="-20508" y="204385"/>
                  <a:pt x="249123" y="-3077"/>
                  <a:pt x="449149" y="0"/>
                </a:cubicBezTo>
                <a:cubicBezTo>
                  <a:pt x="661140" y="-19966"/>
                  <a:pt x="961958" y="10686"/>
                  <a:pt x="1252085" y="0"/>
                </a:cubicBezTo>
                <a:cubicBezTo>
                  <a:pt x="1542212" y="-10686"/>
                  <a:pt x="1682951" y="15041"/>
                  <a:pt x="1845560" y="0"/>
                </a:cubicBezTo>
                <a:cubicBezTo>
                  <a:pt x="2008170" y="-15041"/>
                  <a:pt x="2103715" y="15475"/>
                  <a:pt x="2334304" y="0"/>
                </a:cubicBezTo>
                <a:cubicBezTo>
                  <a:pt x="2564893" y="-15475"/>
                  <a:pt x="2530184" y="-8090"/>
                  <a:pt x="2718317" y="0"/>
                </a:cubicBezTo>
                <a:cubicBezTo>
                  <a:pt x="2906450" y="8090"/>
                  <a:pt x="3316286" y="-1781"/>
                  <a:pt x="3625984" y="0"/>
                </a:cubicBezTo>
                <a:cubicBezTo>
                  <a:pt x="3935682" y="1781"/>
                  <a:pt x="3995156" y="-28814"/>
                  <a:pt x="4324190" y="0"/>
                </a:cubicBezTo>
                <a:cubicBezTo>
                  <a:pt x="4653224" y="28814"/>
                  <a:pt x="4791309" y="-4984"/>
                  <a:pt x="4917665" y="0"/>
                </a:cubicBezTo>
                <a:cubicBezTo>
                  <a:pt x="5044022" y="4984"/>
                  <a:pt x="5473023" y="-37318"/>
                  <a:pt x="5720601" y="0"/>
                </a:cubicBezTo>
                <a:cubicBezTo>
                  <a:pt x="5968179" y="37318"/>
                  <a:pt x="6149246" y="-22039"/>
                  <a:pt x="6418807" y="0"/>
                </a:cubicBezTo>
                <a:cubicBezTo>
                  <a:pt x="6688368" y="22039"/>
                  <a:pt x="6724161" y="15448"/>
                  <a:pt x="7012282" y="0"/>
                </a:cubicBezTo>
                <a:cubicBezTo>
                  <a:pt x="7300404" y="-15448"/>
                  <a:pt x="7235360" y="-10972"/>
                  <a:pt x="7396295" y="0"/>
                </a:cubicBezTo>
                <a:cubicBezTo>
                  <a:pt x="7557230" y="10972"/>
                  <a:pt x="7837416" y="-21539"/>
                  <a:pt x="7989769" y="0"/>
                </a:cubicBezTo>
                <a:cubicBezTo>
                  <a:pt x="8142122" y="21539"/>
                  <a:pt x="8352842" y="-18900"/>
                  <a:pt x="8583244" y="0"/>
                </a:cubicBezTo>
                <a:cubicBezTo>
                  <a:pt x="8813646" y="18900"/>
                  <a:pt x="8798022" y="-12067"/>
                  <a:pt x="8967257" y="0"/>
                </a:cubicBezTo>
                <a:cubicBezTo>
                  <a:pt x="9136492" y="12067"/>
                  <a:pt x="9286659" y="-7667"/>
                  <a:pt x="9456001" y="0"/>
                </a:cubicBezTo>
                <a:cubicBezTo>
                  <a:pt x="9625343" y="7667"/>
                  <a:pt x="9740857" y="13116"/>
                  <a:pt x="9840014" y="0"/>
                </a:cubicBezTo>
                <a:cubicBezTo>
                  <a:pt x="9939171" y="-13116"/>
                  <a:pt x="10505457" y="32287"/>
                  <a:pt x="10922233" y="0"/>
                </a:cubicBezTo>
                <a:cubicBezTo>
                  <a:pt x="11190315" y="34089"/>
                  <a:pt x="11360407" y="206910"/>
                  <a:pt x="11371382" y="449149"/>
                </a:cubicBezTo>
                <a:cubicBezTo>
                  <a:pt x="11386293" y="677628"/>
                  <a:pt x="11351308" y="948079"/>
                  <a:pt x="11371382" y="1174370"/>
                </a:cubicBezTo>
                <a:cubicBezTo>
                  <a:pt x="11391456" y="1400661"/>
                  <a:pt x="11368439" y="1512354"/>
                  <a:pt x="11371382" y="1765291"/>
                </a:cubicBezTo>
                <a:cubicBezTo>
                  <a:pt x="11374325" y="2018228"/>
                  <a:pt x="11338935" y="2282450"/>
                  <a:pt x="11371382" y="2463652"/>
                </a:cubicBezTo>
                <a:cubicBezTo>
                  <a:pt x="11403829" y="2644854"/>
                  <a:pt x="11368336" y="2970688"/>
                  <a:pt x="11371382" y="3135153"/>
                </a:cubicBezTo>
                <a:cubicBezTo>
                  <a:pt x="11417001" y="3361900"/>
                  <a:pt x="11170379" y="3630371"/>
                  <a:pt x="10922233" y="3584302"/>
                </a:cubicBezTo>
                <a:cubicBezTo>
                  <a:pt x="10554415" y="3610979"/>
                  <a:pt x="10329675" y="3561518"/>
                  <a:pt x="10119297" y="3584302"/>
                </a:cubicBezTo>
                <a:cubicBezTo>
                  <a:pt x="9908919" y="3607086"/>
                  <a:pt x="9896401" y="3603180"/>
                  <a:pt x="9735283" y="3584302"/>
                </a:cubicBezTo>
                <a:cubicBezTo>
                  <a:pt x="9574165" y="3565424"/>
                  <a:pt x="9158526" y="3578254"/>
                  <a:pt x="8827616" y="3584302"/>
                </a:cubicBezTo>
                <a:cubicBezTo>
                  <a:pt x="8496706" y="3590350"/>
                  <a:pt x="8358902" y="3603891"/>
                  <a:pt x="8234141" y="3584302"/>
                </a:cubicBezTo>
                <a:cubicBezTo>
                  <a:pt x="8109380" y="3564713"/>
                  <a:pt x="7933499" y="3587958"/>
                  <a:pt x="7640667" y="3584302"/>
                </a:cubicBezTo>
                <a:cubicBezTo>
                  <a:pt x="7347835" y="3580646"/>
                  <a:pt x="7286070" y="3618590"/>
                  <a:pt x="6942461" y="3584302"/>
                </a:cubicBezTo>
                <a:cubicBezTo>
                  <a:pt x="6598852" y="3550014"/>
                  <a:pt x="6442154" y="3611734"/>
                  <a:pt x="6034794" y="3584302"/>
                </a:cubicBezTo>
                <a:cubicBezTo>
                  <a:pt x="5627434" y="3556870"/>
                  <a:pt x="5713552" y="3559078"/>
                  <a:pt x="5441319" y="3584302"/>
                </a:cubicBezTo>
                <a:cubicBezTo>
                  <a:pt x="5169086" y="3609526"/>
                  <a:pt x="5052310" y="3609762"/>
                  <a:pt x="4743113" y="3584302"/>
                </a:cubicBezTo>
                <a:cubicBezTo>
                  <a:pt x="4433916" y="3558842"/>
                  <a:pt x="4375132" y="3566684"/>
                  <a:pt x="4149639" y="3584302"/>
                </a:cubicBezTo>
                <a:cubicBezTo>
                  <a:pt x="3924146" y="3601920"/>
                  <a:pt x="3592753" y="3587036"/>
                  <a:pt x="3451433" y="3584302"/>
                </a:cubicBezTo>
                <a:cubicBezTo>
                  <a:pt x="3310113" y="3581568"/>
                  <a:pt x="2871050" y="3612643"/>
                  <a:pt x="2648497" y="3584302"/>
                </a:cubicBezTo>
                <a:cubicBezTo>
                  <a:pt x="2425944" y="3555961"/>
                  <a:pt x="2198034" y="3594058"/>
                  <a:pt x="2055022" y="3584302"/>
                </a:cubicBezTo>
                <a:cubicBezTo>
                  <a:pt x="1912010" y="3574546"/>
                  <a:pt x="1452967" y="3619724"/>
                  <a:pt x="1147355" y="3584302"/>
                </a:cubicBezTo>
                <a:cubicBezTo>
                  <a:pt x="841743" y="3548880"/>
                  <a:pt x="739412" y="3562778"/>
                  <a:pt x="449149" y="3584302"/>
                </a:cubicBezTo>
                <a:cubicBezTo>
                  <a:pt x="220163" y="3623130"/>
                  <a:pt x="26985" y="3361858"/>
                  <a:pt x="0" y="3135153"/>
                </a:cubicBezTo>
                <a:cubicBezTo>
                  <a:pt x="-9534" y="2904414"/>
                  <a:pt x="10733" y="2680105"/>
                  <a:pt x="0" y="2409932"/>
                </a:cubicBezTo>
                <a:cubicBezTo>
                  <a:pt x="-10733" y="2139759"/>
                  <a:pt x="-12780" y="2095817"/>
                  <a:pt x="0" y="1792151"/>
                </a:cubicBezTo>
                <a:cubicBezTo>
                  <a:pt x="12780" y="1488485"/>
                  <a:pt x="5579" y="1389209"/>
                  <a:pt x="0" y="1147510"/>
                </a:cubicBezTo>
                <a:cubicBezTo>
                  <a:pt x="-5579" y="905811"/>
                  <a:pt x="31649" y="720628"/>
                  <a:pt x="0" y="449149"/>
                </a:cubicBezTo>
                <a:close/>
              </a:path>
              <a:path w="11371382" h="3584302" stroke="0" extrusionOk="0">
                <a:moveTo>
                  <a:pt x="0" y="449149"/>
                </a:moveTo>
                <a:cubicBezTo>
                  <a:pt x="2004" y="262357"/>
                  <a:pt x="208199" y="12701"/>
                  <a:pt x="449149" y="0"/>
                </a:cubicBezTo>
                <a:cubicBezTo>
                  <a:pt x="641812" y="-11952"/>
                  <a:pt x="911703" y="29044"/>
                  <a:pt x="1252085" y="0"/>
                </a:cubicBezTo>
                <a:cubicBezTo>
                  <a:pt x="1592467" y="-29044"/>
                  <a:pt x="1500707" y="8472"/>
                  <a:pt x="1740829" y="0"/>
                </a:cubicBezTo>
                <a:cubicBezTo>
                  <a:pt x="1980951" y="-8472"/>
                  <a:pt x="2079070" y="13779"/>
                  <a:pt x="2229573" y="0"/>
                </a:cubicBezTo>
                <a:cubicBezTo>
                  <a:pt x="2380076" y="-13779"/>
                  <a:pt x="2859529" y="-7790"/>
                  <a:pt x="3032510" y="0"/>
                </a:cubicBezTo>
                <a:cubicBezTo>
                  <a:pt x="3205491" y="7790"/>
                  <a:pt x="3459153" y="6378"/>
                  <a:pt x="3625984" y="0"/>
                </a:cubicBezTo>
                <a:cubicBezTo>
                  <a:pt x="3792815" y="-6378"/>
                  <a:pt x="4230946" y="-44343"/>
                  <a:pt x="4533652" y="0"/>
                </a:cubicBezTo>
                <a:cubicBezTo>
                  <a:pt x="4836358" y="44343"/>
                  <a:pt x="5042365" y="-629"/>
                  <a:pt x="5441319" y="0"/>
                </a:cubicBezTo>
                <a:cubicBezTo>
                  <a:pt x="5840273" y="629"/>
                  <a:pt x="5911741" y="13976"/>
                  <a:pt x="6244255" y="0"/>
                </a:cubicBezTo>
                <a:cubicBezTo>
                  <a:pt x="6576769" y="-13976"/>
                  <a:pt x="6589486" y="-11718"/>
                  <a:pt x="6732999" y="0"/>
                </a:cubicBezTo>
                <a:cubicBezTo>
                  <a:pt x="6876512" y="11718"/>
                  <a:pt x="7020758" y="-9014"/>
                  <a:pt x="7117012" y="0"/>
                </a:cubicBezTo>
                <a:cubicBezTo>
                  <a:pt x="7213266" y="9014"/>
                  <a:pt x="7630021" y="45210"/>
                  <a:pt x="8024680" y="0"/>
                </a:cubicBezTo>
                <a:cubicBezTo>
                  <a:pt x="8419339" y="-45210"/>
                  <a:pt x="8487534" y="24419"/>
                  <a:pt x="8722885" y="0"/>
                </a:cubicBezTo>
                <a:cubicBezTo>
                  <a:pt x="8958237" y="-24419"/>
                  <a:pt x="9162026" y="-14459"/>
                  <a:pt x="9421091" y="0"/>
                </a:cubicBezTo>
                <a:cubicBezTo>
                  <a:pt x="9680156" y="14459"/>
                  <a:pt x="9803146" y="-619"/>
                  <a:pt x="9909835" y="0"/>
                </a:cubicBezTo>
                <a:cubicBezTo>
                  <a:pt x="10016524" y="619"/>
                  <a:pt x="10457178" y="-29319"/>
                  <a:pt x="10922233" y="0"/>
                </a:cubicBezTo>
                <a:cubicBezTo>
                  <a:pt x="11220204" y="11327"/>
                  <a:pt x="11335158" y="189101"/>
                  <a:pt x="11371382" y="449149"/>
                </a:cubicBezTo>
                <a:cubicBezTo>
                  <a:pt x="11341848" y="676611"/>
                  <a:pt x="11369594" y="924279"/>
                  <a:pt x="11371382" y="1066930"/>
                </a:cubicBezTo>
                <a:cubicBezTo>
                  <a:pt x="11373170" y="1209581"/>
                  <a:pt x="11347555" y="1557342"/>
                  <a:pt x="11371382" y="1792151"/>
                </a:cubicBezTo>
                <a:cubicBezTo>
                  <a:pt x="11395209" y="2026960"/>
                  <a:pt x="11377032" y="2158379"/>
                  <a:pt x="11371382" y="2490512"/>
                </a:cubicBezTo>
                <a:cubicBezTo>
                  <a:pt x="11365732" y="2822645"/>
                  <a:pt x="11353260" y="2839606"/>
                  <a:pt x="11371382" y="3135153"/>
                </a:cubicBezTo>
                <a:cubicBezTo>
                  <a:pt x="11362228" y="3365947"/>
                  <a:pt x="11172753" y="3591159"/>
                  <a:pt x="10922233" y="3584302"/>
                </a:cubicBezTo>
                <a:cubicBezTo>
                  <a:pt x="10751305" y="3611814"/>
                  <a:pt x="10477975" y="3572662"/>
                  <a:pt x="10224027" y="3584302"/>
                </a:cubicBezTo>
                <a:cubicBezTo>
                  <a:pt x="9970079" y="3595942"/>
                  <a:pt x="9856668" y="3596522"/>
                  <a:pt x="9630553" y="3584302"/>
                </a:cubicBezTo>
                <a:cubicBezTo>
                  <a:pt x="9404438" y="3572082"/>
                  <a:pt x="8955379" y="3611030"/>
                  <a:pt x="8722885" y="3584302"/>
                </a:cubicBezTo>
                <a:cubicBezTo>
                  <a:pt x="8490391" y="3557574"/>
                  <a:pt x="8203960" y="3577843"/>
                  <a:pt x="7815218" y="3584302"/>
                </a:cubicBezTo>
                <a:cubicBezTo>
                  <a:pt x="7426476" y="3590761"/>
                  <a:pt x="7480883" y="3604660"/>
                  <a:pt x="7221743" y="3584302"/>
                </a:cubicBezTo>
                <a:cubicBezTo>
                  <a:pt x="6962603" y="3563944"/>
                  <a:pt x="7001709" y="3570307"/>
                  <a:pt x="6837730" y="3584302"/>
                </a:cubicBezTo>
                <a:cubicBezTo>
                  <a:pt x="6673751" y="3598297"/>
                  <a:pt x="6564878" y="3599989"/>
                  <a:pt x="6348986" y="3584302"/>
                </a:cubicBezTo>
                <a:cubicBezTo>
                  <a:pt x="6133094" y="3568615"/>
                  <a:pt x="6069572" y="3584467"/>
                  <a:pt x="5860242" y="3584302"/>
                </a:cubicBezTo>
                <a:cubicBezTo>
                  <a:pt x="5650912" y="3584137"/>
                  <a:pt x="5397862" y="3566798"/>
                  <a:pt x="5057306" y="3584302"/>
                </a:cubicBezTo>
                <a:cubicBezTo>
                  <a:pt x="4716750" y="3601806"/>
                  <a:pt x="4851330" y="3568672"/>
                  <a:pt x="4673293" y="3584302"/>
                </a:cubicBezTo>
                <a:cubicBezTo>
                  <a:pt x="4495256" y="3599932"/>
                  <a:pt x="4366499" y="3578005"/>
                  <a:pt x="4184549" y="3584302"/>
                </a:cubicBezTo>
                <a:cubicBezTo>
                  <a:pt x="4002599" y="3590599"/>
                  <a:pt x="3678273" y="3544582"/>
                  <a:pt x="3276882" y="3584302"/>
                </a:cubicBezTo>
                <a:cubicBezTo>
                  <a:pt x="2875491" y="3624022"/>
                  <a:pt x="2997490" y="3598508"/>
                  <a:pt x="2892869" y="3584302"/>
                </a:cubicBezTo>
                <a:cubicBezTo>
                  <a:pt x="2788248" y="3570096"/>
                  <a:pt x="2698465" y="3597890"/>
                  <a:pt x="2508856" y="3584302"/>
                </a:cubicBezTo>
                <a:cubicBezTo>
                  <a:pt x="2319247" y="3570714"/>
                  <a:pt x="2217025" y="3579918"/>
                  <a:pt x="2124842" y="3584302"/>
                </a:cubicBezTo>
                <a:cubicBezTo>
                  <a:pt x="2032659" y="3588686"/>
                  <a:pt x="1621194" y="3551426"/>
                  <a:pt x="1426637" y="3584302"/>
                </a:cubicBezTo>
                <a:cubicBezTo>
                  <a:pt x="1232081" y="3617178"/>
                  <a:pt x="858465" y="3564117"/>
                  <a:pt x="449149" y="3584302"/>
                </a:cubicBezTo>
                <a:cubicBezTo>
                  <a:pt x="244577" y="3576591"/>
                  <a:pt x="-14643" y="3367841"/>
                  <a:pt x="0" y="3135153"/>
                </a:cubicBezTo>
                <a:cubicBezTo>
                  <a:pt x="-21910" y="2856516"/>
                  <a:pt x="31106" y="2719135"/>
                  <a:pt x="0" y="2463652"/>
                </a:cubicBezTo>
                <a:cubicBezTo>
                  <a:pt x="-31106" y="2208169"/>
                  <a:pt x="-11091" y="2089008"/>
                  <a:pt x="0" y="1792151"/>
                </a:cubicBezTo>
                <a:cubicBezTo>
                  <a:pt x="11091" y="1495294"/>
                  <a:pt x="-19255" y="1392258"/>
                  <a:pt x="0" y="1093790"/>
                </a:cubicBezTo>
                <a:cubicBezTo>
                  <a:pt x="19255" y="795322"/>
                  <a:pt x="-19315" y="687121"/>
                  <a:pt x="0" y="44914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6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Chiều nay, tôi phải xuống nhà thằng Eng để bàn với nó về tên tờ báo tường đón tết Trung thu. Con đường đến nhà Eng đi qua một con dốc. Đang đi, tôi bỗng khựng lại, suýt nữa hét toáng lên vì sợ hãi. Ngay trước mặt tôi, có người nằm bên gốc cây. Bên cạnh chiếc xe máy, ngổn ngang những bao hàng. </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xmlns=""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spTree>
    <p:extLst>
      <p:ext uri="{BB962C8B-B14F-4D97-AF65-F5344CB8AC3E}">
        <p14:creationId xmlns:p14="http://schemas.microsoft.com/office/powerpoint/2010/main" val="160185441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A370D01-EAE9-5712-2E3D-33C1929C3816}"/>
              </a:ext>
            </a:extLst>
          </p:cNvPr>
          <p:cNvSpPr/>
          <p:nvPr/>
        </p:nvSpPr>
        <p:spPr>
          <a:xfrm>
            <a:off x="245831" y="248955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Người bị nạn kêu yếu ớt:</a:t>
            </a:r>
          </a:p>
          <a:p>
            <a:pPr lvl="0" algn="just"/>
            <a:r>
              <a:rPr lang="vi-VN"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Cháu ơi, gọi người cứu bác với!</a:t>
            </a:r>
          </a:p>
          <a:p>
            <a:pPr lvl="0" algn="just"/>
            <a:r>
              <a:rPr lang="vi-VN"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Tôi đứng ngây ra, tim đập thình thịch. Cố trấn tĩnh, tôi đáp:</a:t>
            </a:r>
          </a:p>
          <a:p>
            <a:pPr lvl="0" algn="just"/>
            <a:r>
              <a:rPr lang="vi-VN"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Bác đợi cháu nhé!</a:t>
            </a:r>
          </a:p>
          <a:p>
            <a:pPr lvl="0" algn="just"/>
            <a:r>
              <a:rPr lang="vi-VN"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“Phải đến đồn biên phòng”... Thoáng nghĩ thế, tôi liền chạy theo con đường gần nhất. Trời bắt đầu nhá nhem tối. Khu rừng âm u. Tiếng mấy con chim kêu “túc... túc...” không ngớt. Tôi chạy nhanh hơn. Gió thổi vù vù bên tai, bàn chân đau nhói vì giẫm lên đá răng mèo. “Phải cố lên! Người bị nạn nguy mất...”. Cuối cùng, cánh cổng của đồn biên phòng cũng hiện ra.</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xmlns=""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extLst>
      <p:ext uri="{BB962C8B-B14F-4D97-AF65-F5344CB8AC3E}">
        <p14:creationId xmlns:p14="http://schemas.microsoft.com/office/powerpoint/2010/main" val="55948583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xmlns=""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xmlns=""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xmlns=""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xmlns=""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xmlns=""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xmlns=""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xmlns=""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xmlns=""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xmlns=""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xmlns=""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xmlns=""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xmlns=""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xmlns=""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xmlns=""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xmlns=""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xmlns=""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xmlns=""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spTree>
    <p:extLst>
      <p:ext uri="{BB962C8B-B14F-4D97-AF65-F5344CB8AC3E}">
        <p14:creationId xmlns:p14="http://schemas.microsoft.com/office/powerpoint/2010/main" val="601045911"/>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926</Words>
  <Application>Microsoft Office PowerPoint</Application>
  <PresentationFormat>Widescreen</PresentationFormat>
  <Paragraphs>79</Paragraphs>
  <Slides>22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Aptos Display</vt:lpstr>
      <vt:lpstr>等线</vt:lpstr>
      <vt:lpstr>字魂17号-萌趣果冻体</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Thương Trịnh</dc:creator>
  <cp:lastModifiedBy>admin</cp:lastModifiedBy>
  <cp:revision>2</cp:revision>
  <dcterms:created xsi:type="dcterms:W3CDTF">2025-02-04T09:47:43Z</dcterms:created>
  <dcterms:modified xsi:type="dcterms:W3CDTF">2025-02-06T13:41:12Z</dcterms:modified>
</cp:coreProperties>
</file>