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39" r:id="rId2"/>
    <p:sldId id="258" r:id="rId3"/>
    <p:sldId id="341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9D8D4-5C21-4954-8AC2-58B6E58C86FF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8312-1197-4424-A659-A3570AD47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21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742CF-C0C7-4E28-A773-5FD564D77F17}" type="datetimeFigureOut">
              <a:rPr lang="en-US" smtClean="0"/>
              <a:pPr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235F-CCEF-4207-8B95-228E953FE4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9645" y="2249120"/>
            <a:ext cx="8000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Bài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1.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Họ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hàng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và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những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ngày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kỉ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niệm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của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gia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đình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(</a:t>
            </a:r>
            <a:r>
              <a:rPr lang="en-US" sz="3600" spc="3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tiết</a:t>
            </a:r>
            <a:r>
              <a:rPr lang="en-US" sz="36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ea typeface="Microsoft YaHei" panose="020B0503020204020204" charset="-122"/>
                <a:cs typeface="Times New Roman" pitchFamily="18" charset="0"/>
              </a:rPr>
              <a:t> 3)</a:t>
            </a:r>
            <a:endParaRPr kumimoji="0" lang="en-US" sz="360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068896" y="1467431"/>
            <a:ext cx="51983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ang 1 ô ly" panose="020B0603050302020204" pitchFamily="34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EB67-92AB-B118-BFCE-FBCC795E4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38E454BF-E71D-F9C6-62FE-D88351260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" r="5049"/>
          <a:stretch/>
        </p:blipFill>
        <p:spPr>
          <a:xfrm>
            <a:off x="0" y="1214203"/>
            <a:ext cx="9144000" cy="5523874"/>
          </a:xfr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CFEC58F-8913-621E-1336-122DDE04D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0252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3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EA94E3D7-BA8E-18AF-5433-C5E32D5B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3" y="235974"/>
            <a:ext cx="12027108" cy="620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1FE5-5A8F-44A2-3A86-DC9D4E110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7E3948-75DD-E34B-4CC4-F3B89C271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7" y="244116"/>
            <a:ext cx="8646102" cy="6709224"/>
          </a:xfrm>
        </p:spPr>
      </p:pic>
    </p:spTree>
    <p:extLst>
      <p:ext uri="{BB962C8B-B14F-4D97-AF65-F5344CB8AC3E}">
        <p14:creationId xmlns:p14="http://schemas.microsoft.com/office/powerpoint/2010/main" val="9680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3DDA3-C271-7D9B-2190-7F1B1344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6F5E553-AE99-06D7-B4AF-1CB107E049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3" y="1862633"/>
            <a:ext cx="5530034" cy="4277322"/>
          </a:xfr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2F84E5BA-62EB-E5FB-87DB-49EB3A0BD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075" y="-43458"/>
            <a:ext cx="9095339" cy="17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C463-6ADA-8C65-7684-61F3C332F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DC8B83-482D-7A10-16D1-166A18240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52" y="258493"/>
            <a:ext cx="8840108" cy="6349790"/>
          </a:xfrm>
        </p:spPr>
      </p:pic>
    </p:spTree>
    <p:extLst>
      <p:ext uri="{BB962C8B-B14F-4D97-AF65-F5344CB8AC3E}">
        <p14:creationId xmlns:p14="http://schemas.microsoft.com/office/powerpoint/2010/main" val="292999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Microsoft YaHei</vt:lpstr>
      <vt:lpstr>Arial</vt:lpstr>
      <vt:lpstr>Calibri</vt:lpstr>
      <vt:lpstr>HP001 4 hang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MAIHUNG</cp:lastModifiedBy>
  <cp:revision>30</cp:revision>
  <dcterms:created xsi:type="dcterms:W3CDTF">2022-09-21T14:51:03Z</dcterms:created>
  <dcterms:modified xsi:type="dcterms:W3CDTF">2025-03-13T19:38:34Z</dcterms:modified>
</cp:coreProperties>
</file>