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51" r:id="rId3"/>
  </p:sldMasterIdLst>
  <p:notesMasterIdLst>
    <p:notesMasterId r:id="rId39"/>
  </p:notesMasterIdLst>
  <p:sldIdLst>
    <p:sldId id="3403" r:id="rId4"/>
    <p:sldId id="3495" r:id="rId5"/>
    <p:sldId id="3412" r:id="rId6"/>
    <p:sldId id="3447" r:id="rId7"/>
    <p:sldId id="3500" r:id="rId8"/>
    <p:sldId id="3501" r:id="rId9"/>
    <p:sldId id="3502" r:id="rId10"/>
    <p:sldId id="3503" r:id="rId11"/>
    <p:sldId id="3504" r:id="rId12"/>
    <p:sldId id="3505" r:id="rId13"/>
    <p:sldId id="3506" r:id="rId14"/>
    <p:sldId id="3507" r:id="rId15"/>
    <p:sldId id="3508" r:id="rId16"/>
    <p:sldId id="3509" r:id="rId17"/>
    <p:sldId id="3510" r:id="rId18"/>
    <p:sldId id="3511" r:id="rId19"/>
    <p:sldId id="3512" r:id="rId20"/>
    <p:sldId id="3513" r:id="rId21"/>
    <p:sldId id="3514" r:id="rId22"/>
    <p:sldId id="3515" r:id="rId23"/>
    <p:sldId id="3517" r:id="rId24"/>
    <p:sldId id="3518" r:id="rId25"/>
    <p:sldId id="3519" r:id="rId26"/>
    <p:sldId id="3520" r:id="rId27"/>
    <p:sldId id="3521" r:id="rId28"/>
    <p:sldId id="3522" r:id="rId29"/>
    <p:sldId id="3523" r:id="rId30"/>
    <p:sldId id="3524" r:id="rId31"/>
    <p:sldId id="3525" r:id="rId32"/>
    <p:sldId id="3526" r:id="rId33"/>
    <p:sldId id="3527" r:id="rId34"/>
    <p:sldId id="3528" r:id="rId35"/>
    <p:sldId id="3529" r:id="rId36"/>
    <p:sldId id="3530" r:id="rId37"/>
    <p:sldId id="35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BE2"/>
    <a:srgbClr val="5E0251"/>
    <a:srgbClr val="03E2ED"/>
    <a:srgbClr val="14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256" autoAdjust="0"/>
  </p:normalViewPr>
  <p:slideViewPr>
    <p:cSldViewPr snapToGrid="0">
      <p:cViewPr varScale="1">
        <p:scale>
          <a:sx n="80" d="100"/>
          <a:sy n="80" d="100"/>
        </p:scale>
        <p:origin x="8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B47EA-DF12-48FE-BEF2-B2234A5F59BA}" type="doc">
      <dgm:prSet loTypeId="urn:microsoft.com/office/officeart/2008/layout/RadialCluster#1" loCatId="relationship" qsTypeId="urn:microsoft.com/office/officeart/2005/8/quickstyle/simple3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738E1A5F-E6CD-4E02-A8A2-431AAEE4F78D}">
      <dgm:prSet phldrT="[Text]" custT="1"/>
      <dgm:spPr/>
      <dgm:t>
        <a:bodyPr/>
        <a:lstStyle/>
        <a:p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8212686-FBB8-4B55-BA10-15A06E518107}" type="parTrans" cxnId="{2D074705-FC44-4280-9C60-AF29CD1BD0CA}">
      <dgm:prSet/>
      <dgm:spPr/>
      <dgm:t>
        <a:bodyPr/>
        <a:lstStyle/>
        <a:p>
          <a:endParaRPr lang="en-US"/>
        </a:p>
      </dgm:t>
    </dgm:pt>
    <dgm:pt modelId="{FA1B9C43-C270-46A2-B2FD-B1712378B20D}" type="sibTrans" cxnId="{2D074705-FC44-4280-9C60-AF29CD1BD0CA}">
      <dgm:prSet/>
      <dgm:spPr/>
      <dgm:t>
        <a:bodyPr/>
        <a:lstStyle/>
        <a:p>
          <a:endParaRPr lang="en-US"/>
        </a:p>
      </dgm:t>
    </dgm:pt>
    <dgm:pt modelId="{1584FBB5-2ACB-4A49-AC33-A110C55BC55B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9086076-CC77-41EE-871B-FDBF25ABE913}" type="parTrans" cxnId="{284E5F1F-721F-4B54-BF4F-D9E14E378C39}">
      <dgm:prSet/>
      <dgm:spPr/>
      <dgm:t>
        <a:bodyPr/>
        <a:lstStyle/>
        <a:p>
          <a:endParaRPr lang="en-US"/>
        </a:p>
      </dgm:t>
    </dgm:pt>
    <dgm:pt modelId="{0FAB4C7A-D892-4C17-84FF-9BD57C2E58EF}" type="sibTrans" cxnId="{284E5F1F-721F-4B54-BF4F-D9E14E378C39}">
      <dgm:prSet/>
      <dgm:spPr/>
      <dgm:t>
        <a:bodyPr/>
        <a:lstStyle/>
        <a:p>
          <a:endParaRPr lang="en-US"/>
        </a:p>
      </dgm:t>
    </dgm:pt>
    <dgm:pt modelId="{94C4F08F-CA27-454D-BB25-418AEF444FA5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0743B37-FDD3-41F2-9562-4E7338EE7E49}" type="parTrans" cxnId="{FB88BC81-72AA-45EC-881A-8936D8A6D06A}">
      <dgm:prSet/>
      <dgm:spPr/>
      <dgm:t>
        <a:bodyPr/>
        <a:lstStyle/>
        <a:p>
          <a:endParaRPr lang="en-US"/>
        </a:p>
      </dgm:t>
    </dgm:pt>
    <dgm:pt modelId="{8174F45E-DFC8-4EE4-94B1-BEFA716310E5}" type="sibTrans" cxnId="{FB88BC81-72AA-45EC-881A-8936D8A6D06A}">
      <dgm:prSet/>
      <dgm:spPr/>
      <dgm:t>
        <a:bodyPr/>
        <a:lstStyle/>
        <a:p>
          <a:endParaRPr lang="en-US"/>
        </a:p>
      </dgm:t>
    </dgm:pt>
    <dgm:pt modelId="{C1826A7D-DF99-4AE2-B81A-E4DAB457246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1C3D8F2-8203-494F-B4F2-B88EDBDA7449}" type="parTrans" cxnId="{3D01E6C8-9EC2-4DC3-9A70-7CB2F85FE440}">
      <dgm:prSet/>
      <dgm:spPr/>
      <dgm:t>
        <a:bodyPr/>
        <a:lstStyle/>
        <a:p>
          <a:endParaRPr lang="en-US"/>
        </a:p>
      </dgm:t>
    </dgm:pt>
    <dgm:pt modelId="{DC83CF4C-7AB7-4602-84FE-27FD1DC3AA9A}" type="sibTrans" cxnId="{3D01E6C8-9EC2-4DC3-9A70-7CB2F85FE440}">
      <dgm:prSet/>
      <dgm:spPr/>
      <dgm:t>
        <a:bodyPr/>
        <a:lstStyle/>
        <a:p>
          <a:endParaRPr lang="en-US"/>
        </a:p>
      </dgm:t>
    </dgm:pt>
    <dgm:pt modelId="{B502E17B-B7F5-48F0-9692-9B7E9CCADCBE}" type="pres">
      <dgm:prSet presAssocID="{33AB47EA-DF12-48FE-BEF2-B2234A5F59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C4A704-6FBA-4220-A8ED-581779FC1844}" type="pres">
      <dgm:prSet presAssocID="{738E1A5F-E6CD-4E02-A8A2-431AAEE4F78D}" presName="singleCycle" presStyleCnt="0"/>
      <dgm:spPr/>
    </dgm:pt>
    <dgm:pt modelId="{7810F8C6-859A-49ED-A3EF-D107A0132DF5}" type="pres">
      <dgm:prSet presAssocID="{738E1A5F-E6CD-4E02-A8A2-431AAEE4F78D}" presName="singleCenter" presStyleLbl="node1" presStyleIdx="0" presStyleCnt="4" custScaleX="103981" custScaleY="121459" custLinFactNeighborX="-232" custLinFactNeighborY="-937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9EEF11B-7B3E-4F38-B328-910ED98572BD}" type="pres">
      <dgm:prSet presAssocID="{09086076-CC77-41EE-871B-FDBF25ABE91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C2FE4354-32C0-4DB7-8735-0552062BB129}" type="pres">
      <dgm:prSet presAssocID="{1584FBB5-2ACB-4A49-AC33-A110C55BC55B}" presName="text0" presStyleLbl="node1" presStyleIdx="1" presStyleCnt="4" custScaleX="304589" custScaleY="74854" custRadScaleRad="93455" custRadScaleInc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A42E4-FD0A-401D-921D-74025A97BE7E}" type="pres">
      <dgm:prSet presAssocID="{40743B37-FDD3-41F2-9562-4E7338EE7E49}" presName="Name56" presStyleLbl="parChTrans1D2" presStyleIdx="1" presStyleCnt="3"/>
      <dgm:spPr/>
      <dgm:t>
        <a:bodyPr/>
        <a:lstStyle/>
        <a:p>
          <a:endParaRPr lang="en-US"/>
        </a:p>
      </dgm:t>
    </dgm:pt>
    <dgm:pt modelId="{A43516D0-510B-4198-BEBB-CCD40AAC6A2A}" type="pres">
      <dgm:prSet presAssocID="{94C4F08F-CA27-454D-BB25-418AEF444FA5}" presName="text0" presStyleLbl="node1" presStyleIdx="2" presStyleCnt="4" custScaleX="204577" custScaleY="11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15D5F-3C88-4B8B-8C86-47C8F558D4D2}" type="pres">
      <dgm:prSet presAssocID="{91C3D8F2-8203-494F-B4F2-B88EDBDA74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1E5F0458-4FED-47AB-9F51-6C28061FC6AC}" type="pres">
      <dgm:prSet presAssocID="{C1826A7D-DF99-4AE2-B81A-E4DAB457246C}" presName="text0" presStyleLbl="node1" presStyleIdx="3" presStyleCnt="4" custScaleX="228144" custScaleY="11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DC657-A1AF-4FB1-9C5C-1203071DF1DF}" type="presOf" srcId="{94C4F08F-CA27-454D-BB25-418AEF444FA5}" destId="{A43516D0-510B-4198-BEBB-CCD40AAC6A2A}" srcOrd="0" destOrd="0" presId="urn:microsoft.com/office/officeart/2008/layout/RadialCluster#1"/>
    <dgm:cxn modelId="{2D074705-FC44-4280-9C60-AF29CD1BD0CA}" srcId="{33AB47EA-DF12-48FE-BEF2-B2234A5F59BA}" destId="{738E1A5F-E6CD-4E02-A8A2-431AAEE4F78D}" srcOrd="0" destOrd="0" parTransId="{28212686-FBB8-4B55-BA10-15A06E518107}" sibTransId="{FA1B9C43-C270-46A2-B2FD-B1712378B20D}"/>
    <dgm:cxn modelId="{B82C400A-75F0-4B02-B57E-B7D4C7FE33F2}" type="presOf" srcId="{33AB47EA-DF12-48FE-BEF2-B2234A5F59BA}" destId="{B502E17B-B7F5-48F0-9692-9B7E9CCADCBE}" srcOrd="0" destOrd="0" presId="urn:microsoft.com/office/officeart/2008/layout/RadialCluster#1"/>
    <dgm:cxn modelId="{284E5F1F-721F-4B54-BF4F-D9E14E378C39}" srcId="{738E1A5F-E6CD-4E02-A8A2-431AAEE4F78D}" destId="{1584FBB5-2ACB-4A49-AC33-A110C55BC55B}" srcOrd="0" destOrd="0" parTransId="{09086076-CC77-41EE-871B-FDBF25ABE913}" sibTransId="{0FAB4C7A-D892-4C17-84FF-9BD57C2E58EF}"/>
    <dgm:cxn modelId="{1572B11E-6B13-46EF-9EAC-5763E6A0A519}" type="presOf" srcId="{40743B37-FDD3-41F2-9562-4E7338EE7E49}" destId="{C39A42E4-FD0A-401D-921D-74025A97BE7E}" srcOrd="0" destOrd="0" presId="urn:microsoft.com/office/officeart/2008/layout/RadialCluster#1"/>
    <dgm:cxn modelId="{FB88BC81-72AA-45EC-881A-8936D8A6D06A}" srcId="{738E1A5F-E6CD-4E02-A8A2-431AAEE4F78D}" destId="{94C4F08F-CA27-454D-BB25-418AEF444FA5}" srcOrd="1" destOrd="0" parTransId="{40743B37-FDD3-41F2-9562-4E7338EE7E49}" sibTransId="{8174F45E-DFC8-4EE4-94B1-BEFA716310E5}"/>
    <dgm:cxn modelId="{814224AA-B5F2-4912-B8B1-3B9EFFE695FA}" type="presOf" srcId="{738E1A5F-E6CD-4E02-A8A2-431AAEE4F78D}" destId="{7810F8C6-859A-49ED-A3EF-D107A0132DF5}" srcOrd="0" destOrd="0" presId="urn:microsoft.com/office/officeart/2008/layout/RadialCluster#1"/>
    <dgm:cxn modelId="{8080530E-7E80-4876-A869-6F1E46A0C377}" type="presOf" srcId="{C1826A7D-DF99-4AE2-B81A-E4DAB457246C}" destId="{1E5F0458-4FED-47AB-9F51-6C28061FC6AC}" srcOrd="0" destOrd="0" presId="urn:microsoft.com/office/officeart/2008/layout/RadialCluster#1"/>
    <dgm:cxn modelId="{4202D111-1633-4716-B116-73C28B4F74B9}" type="presOf" srcId="{1584FBB5-2ACB-4A49-AC33-A110C55BC55B}" destId="{C2FE4354-32C0-4DB7-8735-0552062BB129}" srcOrd="0" destOrd="0" presId="urn:microsoft.com/office/officeart/2008/layout/RadialCluster#1"/>
    <dgm:cxn modelId="{3D01E6C8-9EC2-4DC3-9A70-7CB2F85FE440}" srcId="{738E1A5F-E6CD-4E02-A8A2-431AAEE4F78D}" destId="{C1826A7D-DF99-4AE2-B81A-E4DAB457246C}" srcOrd="2" destOrd="0" parTransId="{91C3D8F2-8203-494F-B4F2-B88EDBDA7449}" sibTransId="{DC83CF4C-7AB7-4602-84FE-27FD1DC3AA9A}"/>
    <dgm:cxn modelId="{8F090578-D0FF-4012-AE1A-C95028B0185D}" type="presOf" srcId="{91C3D8F2-8203-494F-B4F2-B88EDBDA7449}" destId="{82715D5F-3C88-4B8B-8C86-47C8F558D4D2}" srcOrd="0" destOrd="0" presId="urn:microsoft.com/office/officeart/2008/layout/RadialCluster#1"/>
    <dgm:cxn modelId="{67EDAF0A-637F-4439-85E8-D9DDF89D0612}" type="presOf" srcId="{09086076-CC77-41EE-871B-FDBF25ABE913}" destId="{99EEF11B-7B3E-4F38-B328-910ED98572BD}" srcOrd="0" destOrd="0" presId="urn:microsoft.com/office/officeart/2008/layout/RadialCluster#1"/>
    <dgm:cxn modelId="{029B93CA-4157-4D07-B8DB-7E613D28D77F}" type="presParOf" srcId="{B502E17B-B7F5-48F0-9692-9B7E9CCADCBE}" destId="{D9C4A704-6FBA-4220-A8ED-581779FC1844}" srcOrd="0" destOrd="0" presId="urn:microsoft.com/office/officeart/2008/layout/RadialCluster#1"/>
    <dgm:cxn modelId="{E3954A16-7BB5-41F3-9F46-A16A049A262D}" type="presParOf" srcId="{D9C4A704-6FBA-4220-A8ED-581779FC1844}" destId="{7810F8C6-859A-49ED-A3EF-D107A0132DF5}" srcOrd="0" destOrd="0" presId="urn:microsoft.com/office/officeart/2008/layout/RadialCluster#1"/>
    <dgm:cxn modelId="{9CAC0BE4-F9AE-4002-BD1D-820A338EE22A}" type="presParOf" srcId="{D9C4A704-6FBA-4220-A8ED-581779FC1844}" destId="{99EEF11B-7B3E-4F38-B328-910ED98572BD}" srcOrd="1" destOrd="0" presId="urn:microsoft.com/office/officeart/2008/layout/RadialCluster#1"/>
    <dgm:cxn modelId="{552AE0E8-36B2-4B6A-B3B2-39D15E27516B}" type="presParOf" srcId="{D9C4A704-6FBA-4220-A8ED-581779FC1844}" destId="{C2FE4354-32C0-4DB7-8735-0552062BB129}" srcOrd="2" destOrd="0" presId="urn:microsoft.com/office/officeart/2008/layout/RadialCluster#1"/>
    <dgm:cxn modelId="{478A8E45-9515-410A-8CFB-D2580D3AE92A}" type="presParOf" srcId="{D9C4A704-6FBA-4220-A8ED-581779FC1844}" destId="{C39A42E4-FD0A-401D-921D-74025A97BE7E}" srcOrd="3" destOrd="0" presId="urn:microsoft.com/office/officeart/2008/layout/RadialCluster#1"/>
    <dgm:cxn modelId="{F346CC19-6BF6-4122-BAF8-45F66FB340D1}" type="presParOf" srcId="{D9C4A704-6FBA-4220-A8ED-581779FC1844}" destId="{A43516D0-510B-4198-BEBB-CCD40AAC6A2A}" srcOrd="4" destOrd="0" presId="urn:microsoft.com/office/officeart/2008/layout/RadialCluster#1"/>
    <dgm:cxn modelId="{DF540F56-86CB-4034-8846-999786615F8A}" type="presParOf" srcId="{D9C4A704-6FBA-4220-A8ED-581779FC1844}" destId="{82715D5F-3C88-4B8B-8C86-47C8F558D4D2}" srcOrd="5" destOrd="0" presId="urn:microsoft.com/office/officeart/2008/layout/RadialCluster#1"/>
    <dgm:cxn modelId="{030ACA72-5D16-4BF8-B425-26BB5806E6A9}" type="presParOf" srcId="{D9C4A704-6FBA-4220-A8ED-581779FC1844}" destId="{1E5F0458-4FED-47AB-9F51-6C28061FC6AC}" srcOrd="6" destOrd="0" presId="urn:microsoft.com/office/officeart/2008/layout/RadialCluster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0F8C6-859A-49ED-A3EF-D107A0132DF5}">
      <dsp:nvSpPr>
        <dsp:cNvPr id="0" name=""/>
        <dsp:cNvSpPr/>
      </dsp:nvSpPr>
      <dsp:spPr>
        <a:xfrm>
          <a:off x="3309372" y="2015472"/>
          <a:ext cx="1925374" cy="22490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403361" y="2109461"/>
        <a:ext cx="1737396" cy="2061029"/>
      </dsp:txXfrm>
    </dsp:sp>
    <dsp:sp modelId="{99EEF11B-7B3E-4F38-B328-910ED98572BD}">
      <dsp:nvSpPr>
        <dsp:cNvPr id="0" name=""/>
        <dsp:cNvSpPr/>
      </dsp:nvSpPr>
      <dsp:spPr>
        <a:xfrm rot="16248730">
          <a:off x="4023510" y="1747206"/>
          <a:ext cx="5365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658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E4354-32C0-4DB7-8735-0552062BB129}">
      <dsp:nvSpPr>
        <dsp:cNvPr id="0" name=""/>
        <dsp:cNvSpPr/>
      </dsp:nvSpPr>
      <dsp:spPr>
        <a:xfrm>
          <a:off x="2412804" y="550293"/>
          <a:ext cx="3778768" cy="9286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458137" y="595626"/>
        <a:ext cx="3688102" cy="837981"/>
      </dsp:txXfrm>
    </dsp:sp>
    <dsp:sp modelId="{C39A42E4-FD0A-401D-921D-74025A97BE7E}">
      <dsp:nvSpPr>
        <dsp:cNvPr id="0" name=""/>
        <dsp:cNvSpPr/>
      </dsp:nvSpPr>
      <dsp:spPr>
        <a:xfrm rot="2297684">
          <a:off x="5147715" y="4150779"/>
          <a:ext cx="808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897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516D0-510B-4198-BEBB-CCD40AAC6A2A}">
      <dsp:nvSpPr>
        <dsp:cNvPr id="0" name=""/>
        <dsp:cNvSpPr/>
      </dsp:nvSpPr>
      <dsp:spPr>
        <a:xfrm>
          <a:off x="5480097" y="4401441"/>
          <a:ext cx="2538007" cy="1388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547894" y="4469238"/>
        <a:ext cx="2402413" cy="1253234"/>
      </dsp:txXfrm>
    </dsp:sp>
    <dsp:sp modelId="{82715D5F-3C88-4B8B-8C86-47C8F558D4D2}">
      <dsp:nvSpPr>
        <dsp:cNvPr id="0" name=""/>
        <dsp:cNvSpPr/>
      </dsp:nvSpPr>
      <dsp:spPr>
        <a:xfrm rot="8484378">
          <a:off x="2630717" y="4145926"/>
          <a:ext cx="761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8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F0458-4FED-47AB-9F51-6C28061FC6AC}">
      <dsp:nvSpPr>
        <dsp:cNvPr id="0" name=""/>
        <dsp:cNvSpPr/>
      </dsp:nvSpPr>
      <dsp:spPr>
        <a:xfrm>
          <a:off x="406228" y="4383545"/>
          <a:ext cx="2830382" cy="1424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75772" y="4453089"/>
        <a:ext cx="2691294" cy="1285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#1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Sty" val="noArr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68">
                            <dgm:alg type="cycle">
                              <dgm:param type="stAng" val="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3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8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3">
                            <dgm:alg type="cycle">
                              <dgm:param type="stAng" val="29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06">
                            <dgm:alg type="cycle">
                              <dgm:param type="stAng" val="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1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6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1">
                            <dgm:alg type="cycle">
                              <dgm:param type="stAng" val="6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srcNode" val="textCenter"/>
                    <dgm:param type="dstNode" val="childCenter1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155">
                            <dgm:alg type="cycle">
                              <dgm:param type="stAng" val="9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stAng" val="3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165">
                            <dgm:alg type="cycle">
                              <dgm:param type="stAng" val="2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stAng" val="27"/>
                              <dgm:param type="spanAng" val="90"/>
                              <dgm:param type="ctrShpMap" val="fNode"/>
                            </dgm:alg>
                          </dgm:if>
                          <dgm:else name="Name17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stAng" val="15"/>
                              <dgm:param type="spanAng" val="90"/>
                              <dgm:param type="ctrShpMap" val="fNode"/>
                            </dgm:alg>
                          </dgm:if>
                          <dgm:else name="Name175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stAng" val="6"/>
                              <dgm:param type="spanAng" val="90"/>
                              <dgm:param type="ctrShpMap" val="fNode"/>
                            </dgm:alg>
                          </dgm:if>
                          <dgm:else name="Name18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188">
                            <dgm:alg type="cycle">
                              <dgm:param type="stAng" val="27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stAng" val="33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98">
                            <dgm:alg type="cycle">
                              <dgm:param type="stAng" val="33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stAng" val="333"/>
                              <dgm:param type="spanAng" val="-90"/>
                              <dgm:param type="ctrShpMap" val="fNode"/>
                            </dgm:alg>
                          </dgm:if>
                          <dgm:else name="Name20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stAng" val="345"/>
                              <dgm:param type="spanAng" val="-90"/>
                              <dgm:param type="ctrShpMap" val="fNode"/>
                            </dgm:alg>
                          </dgm:if>
                          <dgm:else name="Name20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stAng" val="353"/>
                              <dgm:param type="spanAng" val="-90"/>
                              <dgm:param type="ctrShpMap" val="fNode"/>
                            </dgm:alg>
                          </dgm:if>
                          <dgm:else name="Name21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srcNode" val="textCenter"/>
                    <dgm:param type="dstNode" val="childCenter2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stAng" val="15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237">
                            <dgm:alg type="cycle">
                              <dgm:param type="stAng" val="11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stAng" val="99"/>
                              <dgm:param type="spanAng" val="90"/>
                              <dgm:param type="ctrShpMap" val="fNode"/>
                            </dgm:alg>
                          </dgm:if>
                          <dgm:else name="Name24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</dgm:alg>
                          </dgm:if>
                          <dgm:else name="Name247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stAng" val="57"/>
                              <dgm:param type="spanAng" val="90"/>
                              <dgm:param type="ctrShpMap" val="fNode"/>
                            </dgm:alg>
                          </dgm:if>
                          <dgm:else name="Name25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stAng" val="21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265">
                            <dgm:alg type="cycle">
                              <dgm:param type="stAng" val="24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stAng" val="261"/>
                              <dgm:param type="spanAng" val="-90"/>
                              <dgm:param type="ctrShpMap" val="fNode"/>
                            </dgm:alg>
                          </dgm:if>
                          <dgm:else name="Name27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</dgm:alg>
                          </dgm:if>
                          <dgm:else name="Name275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stAng" val="302"/>
                              <dgm:param type="spanAng" val="-90"/>
                              <dgm:param type="ctrShpMap" val="fNode"/>
                            </dgm:alg>
                          </dgm:if>
                          <dgm:else name="Name28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srcNode" val="textCenter"/>
                    <dgm:param type="dstNode" val="childCenter3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stAng" val="225"/>
                              <dgm:param type="spanAng" val="90"/>
                              <dgm:param type="ctrShpMap" val="fNode"/>
                            </dgm:alg>
                          </dgm:if>
                          <dgm:else name="Name299">
                            <dgm:alg type="cycle">
                              <dgm:param type="stAng" val="20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stAng" val="171"/>
                              <dgm:param type="spanAng" val="90"/>
                              <dgm:param type="ctrShpMap" val="fNode"/>
                            </dgm:alg>
                          </dgm:if>
                          <dgm:else name="Name30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309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stAng" val="109"/>
                              <dgm:param type="spanAng" val="90"/>
                              <dgm:param type="ctrShpMap" val="fNode"/>
                            </dgm:alg>
                          </dgm:if>
                          <dgm:else name="Name31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stAng" val="135"/>
                              <dgm:param type="spanAng" val="-90"/>
                              <dgm:param type="ctrShpMap" val="fNode"/>
                            </dgm:alg>
                          </dgm:if>
                          <dgm:else name="Name322">
                            <dgm:alg type="cycle">
                              <dgm:param type="stAng" val="15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stAng" val="189"/>
                              <dgm:param type="spanAng" val="-90"/>
                              <dgm:param type="ctrShpMap" val="fNode"/>
                            </dgm:alg>
                          </dgm:if>
                          <dgm:else name="Name32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332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stAng" val="250"/>
                              <dgm:param type="spanAng" val="-90"/>
                              <dgm:param type="ctrShpMap" val="fNode"/>
                            </dgm:alg>
                          </dgm:if>
                          <dgm:else name="Name33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srcNode" val="textCenter"/>
                    <dgm:param type="dstNode" val="childCenter4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stAng" val="243"/>
                              <dgm:param type="spanAng" val="90"/>
                              <dgm:param type="ctrShpMap" val="fNode"/>
                            </dgm:alg>
                          </dgm:if>
                          <dgm:else name="Name35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</dgm:alg>
                          </dgm:if>
                          <dgm:else name="Name361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stAng" val="160"/>
                              <dgm:param type="spanAng" val="90"/>
                              <dgm:param type="ctrShpMap" val="fNode"/>
                            </dgm:alg>
                          </dgm:if>
                          <dgm:else name="Name36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stAng" val="117"/>
                              <dgm:param type="spanAng" val="-90"/>
                              <dgm:param type="ctrShpMap" val="fNode"/>
                            </dgm:alg>
                          </dgm:if>
                          <dgm:else name="Name37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</dgm:alg>
                          </dgm:if>
                          <dgm:else name="Name379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stAng" val="199"/>
                              <dgm:param type="spanAng" val="-90"/>
                              <dgm:param type="ctrShpMap" val="fNode"/>
                            </dgm:alg>
                          </dgm:if>
                          <dgm:else name="Name38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srcNode" val="textCenter"/>
                    <dgm:param type="dstNode" val="childCenter5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stAng" val="255"/>
                              <dgm:param type="spanAng" val="90"/>
                              <dgm:param type="ctrShpMap" val="fNode"/>
                            </dgm:alg>
                          </dgm:if>
                          <dgm:else name="Name40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stAng" val="212"/>
                              <dgm:param type="spanAng" val="90"/>
                              <dgm:param type="ctrShpMap" val="fNode"/>
                            </dgm:alg>
                          </dgm:if>
                          <dgm:else name="Name40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stAng" val="105"/>
                              <dgm:param type="spanAng" val="-90"/>
                              <dgm:param type="ctrShpMap" val="fNode"/>
                            </dgm:alg>
                          </dgm:if>
                          <dgm:else name="Name41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stAng" val="147"/>
                              <dgm:param type="spanAng" val="-90"/>
                              <dgm:param type="ctrShpMap" val="fNode"/>
                            </dgm:alg>
                          </dgm:if>
                          <dgm:else name="Name42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srcNode" val="textCenter"/>
                    <dgm:param type="dstNode" val="childCenter6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stAng" val="263"/>
                              <dgm:param type="spanAng" val="90"/>
                              <dgm:param type="ctrShpMap" val="fNode"/>
                            </dgm:alg>
                          </dgm:if>
                          <dgm:else name="Name44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stAng" val="96"/>
                              <dgm:param type="spanAng" val="-90"/>
                              <dgm:param type="ctrShpMap" val="fNode"/>
                            </dgm:alg>
                          </dgm:if>
                          <dgm:else name="Name44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srcNode" val="textCenter"/>
                    <dgm:param type="dstNode" val="childCenter7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0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8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41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69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39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8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8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7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4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BA2D5-1648-4185-9437-9CEE610C0A5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9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6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6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do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hậu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nghiêm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7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9" r:id="rId12"/>
    <p:sldLayoutId id="2147483771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41" y="2286377"/>
            <a:ext cx="1216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Phòng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tránh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hỏa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hoạn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khi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ở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nhà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(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tiết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851021" y="1480325"/>
            <a:ext cx="5198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440" y="0"/>
            <a:ext cx="83756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76066"/>
              </p:ext>
            </p:extLst>
          </p:nvPr>
        </p:nvGraphicFramePr>
        <p:xfrm>
          <a:off x="52861" y="76927"/>
          <a:ext cx="10183228" cy="67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3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NGUYÊN NHÂN KHÁC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7451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4791076"/>
            <a:ext cx="2143125" cy="2143125"/>
          </a:xfrm>
        </p:spPr>
      </p:pic>
      <p:sp>
        <p:nvSpPr>
          <p:cNvPr id="4" name="Rectangle 3"/>
          <p:cNvSpPr/>
          <p:nvPr/>
        </p:nvSpPr>
        <p:spPr>
          <a:xfrm>
            <a:off x="1676400" y="304801"/>
            <a:ext cx="8686800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8598235" y="4285898"/>
            <a:ext cx="355265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957389"/>
            <a:ext cx="3155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693863" y="892176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3" y="4624846"/>
            <a:ext cx="2169792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3" y="2027238"/>
            <a:ext cx="196056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6" y="4744625"/>
            <a:ext cx="34255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336007" y="1488753"/>
            <a:ext cx="53340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019800" y="4148138"/>
            <a:ext cx="1524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3288491" y="3399747"/>
            <a:ext cx="1212127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180751" y="3640164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17938" y="2758512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415916" y="1106057"/>
            <a:ext cx="236463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8458201" y="1690831"/>
            <a:ext cx="272591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616826" y="3634119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4" y="1102272"/>
            <a:ext cx="3651905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5" y="3615664"/>
            <a:ext cx="270976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048000" y="4303652"/>
            <a:ext cx="4572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0358" y="0"/>
            <a:ext cx="1186688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05" t="30889" r="27778" b="22223"/>
          <a:stretch/>
        </p:blipFill>
        <p:spPr>
          <a:xfrm>
            <a:off x="19050" y="-18256"/>
            <a:ext cx="12192000" cy="687625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252029" y="1356350"/>
            <a:ext cx="9220200" cy="24391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7173" y="2314337"/>
            <a:ext cx="810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5120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911378" y="1769191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3050" y="2360931"/>
            <a:ext cx="952500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50" y="3365187"/>
            <a:ext cx="954405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888" y="4446207"/>
            <a:ext cx="955521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328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THIỆT HẠI  DO CHÁY GÂY RA  </a:t>
            </a:r>
          </a:p>
        </p:txBody>
      </p:sp>
    </p:spTree>
    <p:extLst>
      <p:ext uri="{BB962C8B-B14F-4D97-AF65-F5344CB8AC3E}">
        <p14:creationId xmlns:p14="http://schemas.microsoft.com/office/powerpoint/2010/main" val="38332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78" t="44666" r="24445" b="18223"/>
          <a:stretch/>
        </p:blipFill>
        <p:spPr>
          <a:xfrm>
            <a:off x="1000125" y="1809750"/>
            <a:ext cx="100965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1390649" y="571500"/>
            <a:ext cx="9705975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78" t="44666" r="24445" b="18223"/>
          <a:stretch/>
        </p:blipFill>
        <p:spPr>
          <a:xfrm>
            <a:off x="1800224" y="675542"/>
            <a:ext cx="9182101" cy="4400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38149" y="5281281"/>
            <a:ext cx="11906250" cy="94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tòa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lửa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kẹt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32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55577" y="300620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12652" y="1054100"/>
            <a:ext cx="4203608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2652" y="2527796"/>
            <a:ext cx="7556916" cy="1311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thiệt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hoạn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8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322" y="503578"/>
            <a:ext cx="10515600" cy="487697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nl-NL" sz="5100" b="1" dirty="0">
                <a:latin typeface="Times New Roman" pitchFamily="18" charset="0"/>
                <a:cs typeface="Times New Roman" pitchFamily="18" charset="0"/>
              </a:rPr>
              <a:t>I. YÊU CẦU CẦN ĐẠT: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5100" dirty="0">
                <a:latin typeface="Times New Roman" pitchFamily="18" charset="0"/>
                <a:cs typeface="Times New Roman" pitchFamily="18" charset="0"/>
              </a:rPr>
              <a:t>- Nêu được một số nguyên nhân dẫn đến cháy nhà và nêu được những thiệt hại có thể xảy ra (về người, về tài sản,...) do hỏa hoạn. 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5100" dirty="0">
                <a:latin typeface="Times New Roman" pitchFamily="18" charset="0"/>
                <a:cs typeface="Times New Roman" pitchFamily="18" charset="0"/>
              </a:rPr>
              <a:t>- Phát hiện được một số vật dễ cháy và giải thích được vì sao không được đặt chúng ở gần lửa.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5100" dirty="0">
                <a:latin typeface="Times New Roman" pitchFamily="18" charset="0"/>
                <a:cs typeface="Times New Roman" pitchFamily="18" charset="0"/>
              </a:rPr>
              <a:t>- Thực hành ứng xử trong tình huống giả định khi có cháy xảy ra.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5100" dirty="0">
                <a:latin typeface="Times New Roman" pitchFamily="18" charset="0"/>
                <a:cs typeface="Times New Roman" pitchFamily="18" charset="0"/>
              </a:rPr>
              <a:t>Có ý thức phòng tránh hỏa hoạn và tôn trọng những quy định về phòng cháy.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5100" b="1" dirty="0">
                <a:latin typeface="Times New Roman" pitchFamily="18" charset="0"/>
                <a:cs typeface="Times New Roman" pitchFamily="18" charset="0"/>
              </a:rPr>
              <a:t>II. ĐỒ DÙNG DẠY HỌC: 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vi-VN" sz="51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5100" dirty="0">
                <a:latin typeface="Times New Roman" pitchFamily="18" charset="0"/>
                <a:cs typeface="Times New Roman" pitchFamily="18" charset="0"/>
              </a:rPr>
              <a:t>Máy tính, máy chiếu, SGK, 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vi-VN" sz="5100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HS: 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SGK.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0" y="55269"/>
            <a:ext cx="837560" cy="1149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7645" y="629977"/>
            <a:ext cx="1029871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7645" y="2479316"/>
            <a:ext cx="8998444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2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CÁCH ỨNG XỬ KHI CÓ ĐÁM CHÁY</a:t>
            </a:r>
          </a:p>
        </p:txBody>
      </p:sp>
    </p:spTree>
    <p:extLst>
      <p:ext uri="{BB962C8B-B14F-4D97-AF65-F5344CB8AC3E}">
        <p14:creationId xmlns:p14="http://schemas.microsoft.com/office/powerpoint/2010/main" val="8208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04777" y="310243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82489" y="790181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633" y="1388590"/>
            <a:ext cx="8119833" cy="1435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6" y="3060769"/>
            <a:ext cx="2391250" cy="2539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695" t="17556" r="16250" b="34667"/>
          <a:stretch/>
        </p:blipFill>
        <p:spPr>
          <a:xfrm>
            <a:off x="3275633" y="3060768"/>
            <a:ext cx="8078167" cy="34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5057" y="5229706"/>
            <a:ext cx="1073243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HS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bò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endParaRPr lang="en-US" sz="28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695" t="17556" r="49792" b="58875"/>
          <a:stretch/>
        </p:blipFill>
        <p:spPr>
          <a:xfrm>
            <a:off x="1990517" y="642371"/>
            <a:ext cx="8421511" cy="430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18" y="2524326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924" y="4779892"/>
            <a:ext cx="10729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bế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sàn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51" t="18017" r="16236" b="58414"/>
          <a:stretch/>
        </p:blipFill>
        <p:spPr>
          <a:xfrm>
            <a:off x="2201334" y="715962"/>
            <a:ext cx="7789334" cy="3765728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68" y="2253393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3183" y="4819649"/>
            <a:ext cx="102571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Chung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cư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594" t="41305" r="49997" b="35126"/>
          <a:stretch/>
        </p:blipFill>
        <p:spPr>
          <a:xfrm>
            <a:off x="1590261" y="575734"/>
            <a:ext cx="9024730" cy="4243916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78" y="2676524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0646" y="5574750"/>
            <a:ext cx="13872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Ã¬nh máº·t cÆ°á»i - Tá»ng há»£p nhá»¯ng hÃ¬nh máº·t cÆ°á»i Äáº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79" y="336909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0687" t="41787" r="17159" b="36223"/>
          <a:stretch/>
        </p:blipFill>
        <p:spPr>
          <a:xfrm>
            <a:off x="1557866" y="451556"/>
            <a:ext cx="9595555" cy="4765385"/>
          </a:xfrm>
          <a:prstGeom prst="rect">
            <a:avLst/>
          </a:prstGeom>
        </p:spPr>
      </p:pic>
      <p:pic>
        <p:nvPicPr>
          <p:cNvPr id="7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57" y="3369090"/>
            <a:ext cx="2133600" cy="2559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0" y="1650106"/>
            <a:ext cx="8272979" cy="2635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9" y="3197330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48982" y="481060"/>
            <a:ext cx="1107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23732" y="1571149"/>
            <a:ext cx="1114329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6759" y="513611"/>
            <a:ext cx="6096000" cy="5947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2699" y="1178029"/>
            <a:ext cx="10047890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4874" y="1787619"/>
            <a:ext cx="5575565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cát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28" y="2428091"/>
            <a:ext cx="10121461" cy="53194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9543" y="2957481"/>
            <a:ext cx="9543541" cy="147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),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hô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hoán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0584" y="4589289"/>
            <a:ext cx="9995485" cy="100591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6559" y="5638004"/>
            <a:ext cx="9706525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114.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goi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: “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ơi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con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ở……..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….”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7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12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hành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13" y="1213554"/>
            <a:ext cx="6848764" cy="4430891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98147" y="2037804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ĐỘNG</a:t>
            </a:r>
            <a:endParaRPr kumimoji="0" lang="zh-CN" altLang="en-US" sz="2000" b="1" i="0" u="none" strike="noStrike" kern="1200" cap="none" spc="300" normalizeH="0" baseline="0" noProof="0" dirty="0">
              <a:ln>
                <a:noFill/>
              </a:ln>
              <a:solidFill>
                <a:srgbClr val="FB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650" y="3034215"/>
            <a:ext cx="609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059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5987" y="1319063"/>
            <a:ext cx="10130946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06229"/>
              </p:ext>
            </p:extLst>
          </p:nvPr>
        </p:nvGraphicFramePr>
        <p:xfrm>
          <a:off x="563285" y="2865722"/>
          <a:ext cx="11103781" cy="3518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604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6237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6676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78437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881822" y="690527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3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4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5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6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0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1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3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4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5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6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8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9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0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1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3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4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5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6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7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8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9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0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1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2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3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4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5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6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8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9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0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1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2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3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4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5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6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7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8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9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0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2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3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4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5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6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7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8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9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0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1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2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3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4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5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6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7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8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9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0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1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2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3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4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5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6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7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8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9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0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1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2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3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4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5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6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7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0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1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2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3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4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5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6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7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8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9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0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1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2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3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4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5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6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7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8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9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0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2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3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4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5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6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7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8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9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0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1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2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3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4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5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6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7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8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9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0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1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2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3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4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5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6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7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8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9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0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1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2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3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4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5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6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7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8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9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0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1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2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3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4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5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6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4176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22910"/>
              </p:ext>
            </p:extLst>
          </p:nvPr>
        </p:nvGraphicFramePr>
        <p:xfrm>
          <a:off x="1089379" y="1525556"/>
          <a:ext cx="10549272" cy="46497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035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0141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5254784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7775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970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6390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906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10861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rỉ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DỤNG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305" t="30889" r="27778" b="22223"/>
          <a:stretch/>
        </p:blipFill>
        <p:spPr>
          <a:xfrm>
            <a:off x="0" y="-18256"/>
            <a:ext cx="12192000" cy="687625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833869" y="27456"/>
            <a:ext cx="5022264" cy="163000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1056" y="527215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CỨU HỎA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630496" y="1611750"/>
            <a:ext cx="8989764" cy="38238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3180" y="2299287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5902" y="2837494"/>
            <a:ext cx="4981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Có cháy! Có cháy!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5522" y="2801854"/>
            <a:ext cx="38940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hô: Cháy ở đâu?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835" y="3764845"/>
            <a:ext cx="5797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Cháy ở khu vực nhà bếp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7988" y="4214081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</p:txBody>
      </p:sp>
    </p:spTree>
    <p:extLst>
      <p:ext uri="{BB962C8B-B14F-4D97-AF65-F5344CB8AC3E}">
        <p14:creationId xmlns:p14="http://schemas.microsoft.com/office/powerpoint/2010/main" val="42900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00844321"/>
              </p:ext>
            </p:extLst>
          </p:nvPr>
        </p:nvGraphicFramePr>
        <p:xfrm>
          <a:off x="2514599" y="457200"/>
          <a:ext cx="8424333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6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506"/>
          <a:stretch/>
        </p:blipFill>
        <p:spPr>
          <a:xfrm>
            <a:off x="558799" y="541868"/>
            <a:ext cx="11345334" cy="5723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711200" y="2817733"/>
            <a:ext cx="27686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632200" y="2817732"/>
            <a:ext cx="22987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3499" y="3008430"/>
            <a:ext cx="2391833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326033" y="2985560"/>
            <a:ext cx="22902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62013" y="5689126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656012" y="5670484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637071" y="5689125"/>
            <a:ext cx="2168261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059333" y="5687417"/>
            <a:ext cx="25569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 bwMode="auto">
          <a:xfrm>
            <a:off x="5221817" y="-158275"/>
            <a:ext cx="2584450" cy="2593181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8133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88566"/>
            <a:ext cx="12192000" cy="1569380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455881"/>
            <a:ext cx="4988319" cy="4326073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15485" y="3240147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300" normalizeH="0" baseline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KHÁM 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18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298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457200" y="912812"/>
            <a:ext cx="678180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8550" y="2055813"/>
            <a:ext cx="432435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28850" y="1124804"/>
            <a:ext cx="4676775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5624" y="820004"/>
            <a:ext cx="172402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2954</Words>
  <Application>Microsoft Office PowerPoint</Application>
  <PresentationFormat>Widescreen</PresentationFormat>
  <Paragraphs>685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Microsoft YaHei</vt:lpstr>
      <vt:lpstr>SimSun</vt:lpstr>
      <vt:lpstr>SimSun</vt:lpstr>
      <vt:lpstr>Arial</vt:lpstr>
      <vt:lpstr>Calibri</vt:lpstr>
      <vt:lpstr>Calibri Light</vt:lpstr>
      <vt:lpstr>Courier New</vt:lpstr>
      <vt:lpstr>等线</vt:lpstr>
      <vt:lpstr>等线 Light</vt:lpstr>
      <vt:lpstr>HP001 4 hang 1 ô ly</vt:lpstr>
      <vt:lpstr>黑体</vt:lpstr>
      <vt:lpstr>Times New Roman</vt:lpstr>
      <vt:lpstr>4_Office Theme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136</cp:revision>
  <dcterms:created xsi:type="dcterms:W3CDTF">2021-06-08T02:35:46Z</dcterms:created>
  <dcterms:modified xsi:type="dcterms:W3CDTF">2025-03-13T20:08:04Z</dcterms:modified>
</cp:coreProperties>
</file>