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00" r:id="rId2"/>
    <p:sldId id="261" r:id="rId3"/>
    <p:sldId id="279" r:id="rId4"/>
    <p:sldId id="313" r:id="rId5"/>
    <p:sldId id="314" r:id="rId6"/>
    <p:sldId id="315" r:id="rId7"/>
    <p:sldId id="316" r:id="rId8"/>
    <p:sldId id="312" r:id="rId9"/>
    <p:sldId id="301" r:id="rId10"/>
    <p:sldId id="317" r:id="rId11"/>
    <p:sldId id="318" r:id="rId12"/>
    <p:sldId id="319" r:id="rId13"/>
    <p:sldId id="320" r:id="rId14"/>
    <p:sldId id="27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490494" y="-9077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7;p3">
            <a:extLst>
              <a:ext uri="{FF2B5EF4-FFF2-40B4-BE49-F238E27FC236}">
                <a16:creationId xmlns:a16="http://schemas.microsoft.com/office/drawing/2014/main" id="{99620F6B-0CF2-8E44-8BB5-6C5254B3EFAC}"/>
              </a:ext>
            </a:extLst>
          </p:cNvPr>
          <p:cNvSpPr/>
          <p:nvPr userDrawn="1"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6;p3">
            <a:extLst>
              <a:ext uri="{FF2B5EF4-FFF2-40B4-BE49-F238E27FC236}">
                <a16:creationId xmlns:a16="http://schemas.microsoft.com/office/drawing/2014/main" id="{5B710D1E-25F3-864E-8EB5-BDC2579A3B3E}"/>
              </a:ext>
            </a:extLst>
          </p:cNvPr>
          <p:cNvSpPr/>
          <p:nvPr userDrawn="1"/>
        </p:nvSpPr>
        <p:spPr>
          <a:xfrm>
            <a:off x="3490494" y="-9077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3">
            <a:extLst>
              <a:ext uri="{FF2B5EF4-FFF2-40B4-BE49-F238E27FC236}">
                <a16:creationId xmlns:a16="http://schemas.microsoft.com/office/drawing/2014/main" id="{41AC11B5-97E0-3047-8B4B-5D1C2C4FEDFE}"/>
              </a:ext>
            </a:extLst>
          </p:cNvPr>
          <p:cNvSpPr/>
          <p:nvPr/>
        </p:nvSpPr>
        <p:spPr>
          <a:xfrm>
            <a:off x="3533358" y="-47912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7;p3">
            <a:extLst>
              <a:ext uri="{FF2B5EF4-FFF2-40B4-BE49-F238E27FC236}">
                <a16:creationId xmlns:a16="http://schemas.microsoft.com/office/drawing/2014/main" id="{048A3138-4826-3248-803E-CFC04763DC8A}"/>
              </a:ext>
            </a:extLst>
          </p:cNvPr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0A8AC-021B-A948-8441-68F5D4A6C00A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E2FA1-8E55-9E42-8D30-E012288D6CB4}"/>
              </a:ext>
            </a:extLst>
          </p:cNvPr>
          <p:cNvSpPr txBox="1"/>
          <p:nvPr/>
        </p:nvSpPr>
        <p:spPr>
          <a:xfrm>
            <a:off x="8849803" y="3229754"/>
            <a:ext cx="334219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dirty="0">
                <a:solidFill>
                  <a:schemeClr val="accent2"/>
                </a:solidFill>
              </a:rPr>
              <a:t>CHỦ ĐỀ 1</a:t>
            </a:r>
          </a:p>
          <a:p>
            <a:pPr algn="ctr"/>
            <a:r>
              <a:rPr lang="vi-VN" sz="5000" dirty="0">
                <a:solidFill>
                  <a:schemeClr val="accent2"/>
                </a:solidFill>
              </a:rPr>
              <a:t>EM YÊU</a:t>
            </a:r>
          </a:p>
          <a:p>
            <a:pPr algn="ctr"/>
            <a:r>
              <a:rPr lang="vi-VN" sz="5000" dirty="0">
                <a:solidFill>
                  <a:schemeClr val="accent2"/>
                </a:solidFill>
              </a:rPr>
              <a:t> TỔ QUỐC</a:t>
            </a:r>
          </a:p>
          <a:p>
            <a:pPr algn="ctr"/>
            <a:r>
              <a:rPr lang="vi-VN" sz="5000" dirty="0">
                <a:solidFill>
                  <a:schemeClr val="accent2"/>
                </a:solidFill>
              </a:rPr>
              <a:t>VIỆT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4B2C9-96F4-D843-80EE-42AB3BCA0D20}"/>
              </a:ext>
            </a:extLst>
          </p:cNvPr>
          <p:cNvSpPr txBox="1"/>
          <p:nvPr/>
        </p:nvSpPr>
        <p:spPr>
          <a:xfrm>
            <a:off x="0" y="1267347"/>
            <a:ext cx="95388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vi-VN" sz="5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Tự hào Tổ quốc Việt Nam (Tiết 3)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B0E79-A0F2-1547-8CC3-AD25912E8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15958" r="8609" b="25668"/>
          <a:stretch/>
        </p:blipFill>
        <p:spPr>
          <a:xfrm>
            <a:off x="0" y="2963760"/>
            <a:ext cx="8899351" cy="38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5 -0.2662 C -0.20391 -0.2743 -0.18998 -0.28217 -0.1849 -0.28217 C -0.15391 -0.28217 -0.12188 -0.15717 -0.12188 -0.03217 C -0.12188 -0.09514 -0.10586 -0.15717 -0.09089 -0.15717 C -0.07487 -0.15717 -0.0599 -0.09421 -0.0599 -0.03217 C -0.0599 -0.06319 -0.05196 -0.09514 -0.04388 -0.09514 C -0.03594 -0.09514 -0.02787 -0.06412 -0.02787 -0.03217 C -0.02787 -0.04814 -0.02383 -0.06319 -0.01993 -0.06319 C -0.01589 -0.06319 -0.01198 -0.04722 -0.01198 -0.03217 C -0.01198 -0.04027 -0.01003 -0.04814 -0.00795 -0.04814 C -0.00691 -0.04814 -0.00391 -0.04004 -0.00391 -0.03217 C -0.00391 -0.03611 -0.00287 -0.04027 -0.00196 -0.04027 C -0.00196 -0.03935 4.16667E-6 -0.03634 4.16667E-6 -0.03217 C 4.16667E-6 -0.03426 4.16667E-6 -0.03611 0.00104 -0.03611 C 0.00104 -0.03518 0.00208 -0.03402 0.00208 -0.03217 C 0.00208 -0.0331 0.00208 -0.03426 0.00208 -0.03518 C 0.00312 -0.03518 0.00312 -0.03426 0.00312 -0.0331 C 0.00416 -0.0331 0.00416 -0.03402 0.00416 -0.03518 C 0.0052 -0.03518 0.0052 -0.03426 0.0052 -0.033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CF2753-ADD4-064A-8D32-7BB900CEFC5C}"/>
              </a:ext>
            </a:extLst>
          </p:cNvPr>
          <p:cNvGrpSpPr/>
          <p:nvPr/>
        </p:nvGrpSpPr>
        <p:grpSpPr>
          <a:xfrm>
            <a:off x="2804160" y="576995"/>
            <a:ext cx="8408670" cy="596300"/>
            <a:chOff x="517095" y="4760681"/>
            <a:chExt cx="5993215" cy="504000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C4D68D19-2AD5-8E46-B409-FF5C0435540E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27FA89-C249-0348-A7D5-87E965944703}"/>
                </a:ext>
              </a:extLst>
            </p:cNvPr>
            <p:cNvSpPr txBox="1"/>
            <p:nvPr/>
          </p:nvSpPr>
          <p:spPr>
            <a:xfrm>
              <a:off x="1097564" y="4791565"/>
              <a:ext cx="5412746" cy="442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Một cảnh đẹp của quê hương, đất nước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0F8C068-9FEE-B947-94BC-4708546D7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r="6338"/>
          <a:stretch/>
        </p:blipFill>
        <p:spPr>
          <a:xfrm>
            <a:off x="6515100" y="1515035"/>
            <a:ext cx="5067961" cy="3827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EC81D-FDE8-4D44-9712-DA9155AE8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9" y="1562541"/>
            <a:ext cx="5745481" cy="38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16BDEB-8B1E-1445-9856-03F4876E1CCC}"/>
              </a:ext>
            </a:extLst>
          </p:cNvPr>
          <p:cNvGrpSpPr/>
          <p:nvPr/>
        </p:nvGrpSpPr>
        <p:grpSpPr>
          <a:xfrm>
            <a:off x="3067050" y="599855"/>
            <a:ext cx="8408670" cy="596300"/>
            <a:chOff x="517095" y="4760681"/>
            <a:chExt cx="5993215" cy="504000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54202A8E-42FC-1C48-9184-5B0CC81187C2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E80571-A8C4-0645-A665-5CE88B671085}"/>
                </a:ext>
              </a:extLst>
            </p:cNvPr>
            <p:cNvSpPr txBox="1"/>
            <p:nvPr/>
          </p:nvSpPr>
          <p:spPr>
            <a:xfrm>
              <a:off x="1097564" y="4791565"/>
              <a:ext cx="5412746" cy="442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Một vẻ đẹp của con người Việt Nam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17F7B82-4D76-3845-83FC-ECCB3B9F1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7" y="1857375"/>
            <a:ext cx="5588000" cy="3143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0BEC3-0F6C-7040-95FA-A34B2BC07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87" y="1428844"/>
            <a:ext cx="5751364" cy="43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3EFCFF-5510-7242-8DC7-A26D96380234}"/>
              </a:ext>
            </a:extLst>
          </p:cNvPr>
          <p:cNvGrpSpPr/>
          <p:nvPr/>
        </p:nvGrpSpPr>
        <p:grpSpPr>
          <a:xfrm>
            <a:off x="1878330" y="576994"/>
            <a:ext cx="8968741" cy="990647"/>
            <a:chOff x="517095" y="4760681"/>
            <a:chExt cx="6392401" cy="837307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33F6D7B4-702C-E449-8B5F-A54BACAB1F82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603D0E-0EA6-5A4A-9B3B-D838E0246EC7}"/>
                </a:ext>
              </a:extLst>
            </p:cNvPr>
            <p:cNvSpPr txBox="1"/>
            <p:nvPr/>
          </p:nvSpPr>
          <p:spPr>
            <a:xfrm>
              <a:off x="1097564" y="4791565"/>
              <a:ext cx="5811932" cy="80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Một truyền thống lịch sử, văn hoá của quê hương, đất nước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0EE3558-8482-1542-8E1E-4DC29641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61" y="2301776"/>
            <a:ext cx="3743060" cy="3942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C5D397-B68C-334B-A4FC-450B503A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6" y="2080920"/>
            <a:ext cx="6264765" cy="39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D3AB5F-494B-DC47-BAE2-239412D29D88}"/>
              </a:ext>
            </a:extLst>
          </p:cNvPr>
          <p:cNvGrpSpPr/>
          <p:nvPr/>
        </p:nvGrpSpPr>
        <p:grpSpPr>
          <a:xfrm>
            <a:off x="3067050" y="771305"/>
            <a:ext cx="8408670" cy="596300"/>
            <a:chOff x="517095" y="4760681"/>
            <a:chExt cx="5993215" cy="504000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65E82D6D-ADED-1642-99E1-A8C393F213C1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69B640-32EB-2B41-9C90-3438F1F46AE0}"/>
                </a:ext>
              </a:extLst>
            </p:cNvPr>
            <p:cNvSpPr txBox="1"/>
            <p:nvPr/>
          </p:nvSpPr>
          <p:spPr>
            <a:xfrm>
              <a:off x="1097564" y="4791565"/>
              <a:ext cx="5412746" cy="442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Sự đổi mới của quê hương em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AC93B1E-329C-4941-BA12-AFA88ED87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1" y="1888510"/>
            <a:ext cx="5686479" cy="3750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43F524-8719-3D45-8D35-D3E7F1A6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10" y="1888510"/>
            <a:ext cx="5521290" cy="37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603916"/>
            <a:ext cx="8706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2"/>
                </a:solidFill>
              </a:rPr>
              <a:t>Viết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một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đoạn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văn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ngắn</a:t>
            </a:r>
            <a:r>
              <a:rPr lang="en-US" sz="3200" dirty="0">
                <a:solidFill>
                  <a:schemeClr val="bg2"/>
                </a:solidFill>
              </a:rPr>
              <a:t> chia </a:t>
            </a:r>
            <a:r>
              <a:rPr lang="en-US" sz="3200" dirty="0" err="1">
                <a:solidFill>
                  <a:schemeClr val="bg2"/>
                </a:solidFill>
              </a:rPr>
              <a:t>sẻ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về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niềm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tự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hào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được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là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người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Việt</a:t>
            </a:r>
            <a:r>
              <a:rPr lang="en-US" sz="3200" dirty="0">
                <a:solidFill>
                  <a:schemeClr val="bg2"/>
                </a:solidFill>
              </a:rPr>
              <a:t> Nam</a:t>
            </a:r>
            <a:endParaRPr lang="vi-VN" sz="3200" dirty="0">
              <a:solidFill>
                <a:schemeClr val="bg2"/>
              </a:solidFill>
            </a:endParaRP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6408701" y="3796956"/>
            <a:ext cx="5080934" cy="2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1A0E9-2B0C-8743-B072-2C030572B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33" y="2111379"/>
            <a:ext cx="7822534" cy="18540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96732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hát “</a:t>
            </a:r>
            <a:r>
              <a:rPr lang="en-US" sz="2800" i="1" dirty="0" err="1">
                <a:solidFill>
                  <a:schemeClr val="bg2"/>
                </a:solidFill>
              </a:rPr>
              <a:t>Quê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hương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tươi</a:t>
            </a:r>
            <a:r>
              <a:rPr lang="en-US" sz="2800" i="1" dirty="0">
                <a:solidFill>
                  <a:schemeClr val="bg2"/>
                </a:solidFill>
              </a:rPr>
              <a:t> </a:t>
            </a:r>
            <a:r>
              <a:rPr lang="en-US" sz="2800" i="1" dirty="0" err="1">
                <a:solidFill>
                  <a:schemeClr val="bg2"/>
                </a:solidFill>
              </a:rPr>
              <a:t>đẹp</a:t>
            </a:r>
            <a:r>
              <a:rPr lang="vi-VN" sz="2800" dirty="0">
                <a:solidFill>
                  <a:schemeClr val="bg2"/>
                </a:solidFill>
              </a:rPr>
              <a:t> </a:t>
            </a:r>
            <a:r>
              <a:rPr lang="vi-VN" sz="2800" dirty="0">
                <a:solidFill>
                  <a:srgbClr val="000000"/>
                </a:solidFill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DD3F8-0A4D-3C46-8D2B-860A19587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88" y="1420515"/>
            <a:ext cx="8104212" cy="50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29422" y="1483898"/>
            <a:ext cx="10197708" cy="50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 rotWithShape="1">
          <a:blip r:embed="rId4"/>
          <a:srcRect r="51297" b="54832"/>
          <a:stretch/>
        </p:blipFill>
        <p:spPr>
          <a:xfrm>
            <a:off x="660792" y="2021108"/>
            <a:ext cx="5705718" cy="2996662"/>
          </a:xfrm>
          <a:prstGeom prst="rect">
            <a:avLst/>
          </a:prstGeom>
        </p:spPr>
      </p:pic>
      <p:pic>
        <p:nvPicPr>
          <p:cNvPr id="9" name="Picture 2" descr="Happy cute boy study with smile Premium Vector">
            <a:extLst>
              <a:ext uri="{FF2B5EF4-FFF2-40B4-BE49-F238E27FC236}">
                <a16:creationId xmlns:a16="http://schemas.microsoft.com/office/drawing/2014/main" id="{B7E0544A-9657-9049-AFE1-C8DE1F63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92" y="438864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C3B46C-2133-6247-8E8D-7859CA153D3C}"/>
              </a:ext>
            </a:extLst>
          </p:cNvPr>
          <p:cNvGrpSpPr/>
          <p:nvPr/>
        </p:nvGrpSpPr>
        <p:grpSpPr>
          <a:xfrm>
            <a:off x="7087952" y="2072472"/>
            <a:ext cx="4443256" cy="2610143"/>
            <a:chOff x="7074021" y="1743552"/>
            <a:chExt cx="4443256" cy="2610143"/>
          </a:xfrm>
        </p:grpSpPr>
        <p:sp>
          <p:nvSpPr>
            <p:cNvPr id="16" name="Speech Bubble: Oval 20">
              <a:extLst>
                <a:ext uri="{FF2B5EF4-FFF2-40B4-BE49-F238E27FC236}">
                  <a16:creationId xmlns:a16="http://schemas.microsoft.com/office/drawing/2014/main" id="{49103773-F2D4-EC4E-9B75-3636E0F265EF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9313B-EA79-4849-9A7D-7F571098C612}"/>
                </a:ext>
              </a:extLst>
            </p:cNvPr>
            <p:cNvSpPr/>
            <p:nvPr/>
          </p:nvSpPr>
          <p:spPr>
            <a:xfrm>
              <a:off x="7527557" y="2092112"/>
              <a:ext cx="3783261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500" dirty="0" err="1">
                  <a:solidFill>
                    <a:schemeClr val="bg2"/>
                  </a:solidFill>
                </a:rPr>
                <a:t>Khuyên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Ngọc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và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các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bạn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tham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gia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vì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sẽ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khám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phá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được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nhiều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điều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thú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vị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về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đất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nước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và</a:t>
              </a:r>
              <a:r>
                <a:rPr lang="nl-NL" sz="2500" dirty="0">
                  <a:solidFill>
                    <a:schemeClr val="bg2"/>
                  </a:solidFill>
                </a:rPr>
                <a:t> con </a:t>
              </a:r>
              <a:r>
                <a:rPr lang="nl-NL" sz="2500" dirty="0" err="1">
                  <a:solidFill>
                    <a:schemeClr val="bg2"/>
                  </a:solidFill>
                </a:rPr>
                <a:t>người</a:t>
              </a:r>
              <a:r>
                <a:rPr lang="nl-NL" sz="2500" dirty="0">
                  <a:solidFill>
                    <a:schemeClr val="bg2"/>
                  </a:solidFill>
                </a:rPr>
                <a:t> </a:t>
              </a:r>
              <a:r>
                <a:rPr lang="nl-NL" sz="2500" dirty="0" err="1">
                  <a:solidFill>
                    <a:schemeClr val="bg2"/>
                  </a:solidFill>
                </a:rPr>
                <a:t>Việt</a:t>
              </a:r>
              <a:r>
                <a:rPr lang="nl-NL" sz="2500" dirty="0">
                  <a:solidFill>
                    <a:schemeClr val="bg2"/>
                  </a:solidFill>
                </a:rPr>
                <a:t> Nam.</a:t>
              </a:r>
              <a:r>
                <a:rPr lang="vi-VN" sz="2500" dirty="0">
                  <a:solidFill>
                    <a:schemeClr val="bg2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3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 rotWithShape="1">
          <a:blip r:embed="rId4"/>
          <a:srcRect l="51468" b="57539"/>
          <a:stretch/>
        </p:blipFill>
        <p:spPr>
          <a:xfrm>
            <a:off x="796937" y="2238278"/>
            <a:ext cx="5646420" cy="299666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02F58A-5F4D-4642-88EF-0BAC2E0D87FD}"/>
              </a:ext>
            </a:extLst>
          </p:cNvPr>
          <p:cNvGrpSpPr/>
          <p:nvPr/>
        </p:nvGrpSpPr>
        <p:grpSpPr>
          <a:xfrm>
            <a:off x="7238204" y="2076419"/>
            <a:ext cx="4443256" cy="2650197"/>
            <a:chOff x="7074021" y="1743552"/>
            <a:chExt cx="4443256" cy="2650197"/>
          </a:xfrm>
        </p:grpSpPr>
        <p:sp>
          <p:nvSpPr>
            <p:cNvPr id="10" name="Speech Bubble: Oval 20">
              <a:extLst>
                <a:ext uri="{FF2B5EF4-FFF2-40B4-BE49-F238E27FC236}">
                  <a16:creationId xmlns:a16="http://schemas.microsoft.com/office/drawing/2014/main" id="{4A2FBF24-C9F1-5D4E-B8EB-335C19E799B4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29732D-3786-7444-8491-A18BD141D32C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400" dirty="0" err="1">
                  <a:solidFill>
                    <a:schemeClr val="bg2"/>
                  </a:solidFill>
                </a:rPr>
                <a:t>Khuyên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Tuấn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rằng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đất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nước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nào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cũng</a:t>
              </a:r>
              <a:r>
                <a:rPr lang="nl-NL" sz="2400" dirty="0">
                  <a:solidFill>
                    <a:schemeClr val="bg2"/>
                  </a:solidFill>
                </a:rPr>
                <a:t> có </a:t>
              </a:r>
              <a:r>
                <a:rPr lang="nl-NL" sz="2400" dirty="0" err="1">
                  <a:solidFill>
                    <a:schemeClr val="bg2"/>
                  </a:solidFill>
                </a:rPr>
                <a:t>vẻ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đẹp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riêng</a:t>
              </a:r>
              <a:r>
                <a:rPr lang="nl-NL" sz="2400" dirty="0">
                  <a:solidFill>
                    <a:schemeClr val="bg2"/>
                  </a:solidFill>
                </a:rPr>
                <a:t>. </a:t>
              </a:r>
              <a:r>
                <a:rPr lang="nl-NL" sz="2400" dirty="0" err="1">
                  <a:solidFill>
                    <a:schemeClr val="bg2"/>
                  </a:solidFill>
                </a:rPr>
                <a:t>Hãy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giới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thiệu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về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vẻ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đẹp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của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cảnh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vật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đất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nước</a:t>
              </a:r>
              <a:r>
                <a:rPr lang="nl-NL" sz="2400" dirty="0">
                  <a:solidFill>
                    <a:schemeClr val="bg2"/>
                  </a:solidFill>
                </a:rPr>
                <a:t>, </a:t>
              </a:r>
              <a:r>
                <a:rPr lang="nl-NL" sz="2400" dirty="0" err="1">
                  <a:solidFill>
                    <a:schemeClr val="bg2"/>
                  </a:solidFill>
                </a:rPr>
                <a:t>quê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hương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của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mình</a:t>
              </a:r>
              <a:r>
                <a:rPr lang="nl-NL" sz="2400" dirty="0">
                  <a:solidFill>
                    <a:schemeClr val="bg2"/>
                  </a:solidFill>
                </a:rPr>
                <a:t>.</a:t>
              </a:r>
              <a:endParaRPr lang="vi-VN" sz="24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6DC21DD2-9750-E345-9BD1-E4350393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67" y="4442492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 rotWithShape="1">
          <a:blip r:embed="rId4"/>
          <a:srcRect t="49681" r="49877"/>
          <a:stretch/>
        </p:blipFill>
        <p:spPr>
          <a:xfrm>
            <a:off x="6096000" y="1771650"/>
            <a:ext cx="5265420" cy="30975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50F271-F78F-A74B-81D9-5B599E5F9432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10" name="Speech Bubble: Oval 20">
              <a:extLst>
                <a:ext uri="{FF2B5EF4-FFF2-40B4-BE49-F238E27FC236}">
                  <a16:creationId xmlns:a16="http://schemas.microsoft.com/office/drawing/2014/main" id="{0B4686D0-4B18-4A43-890F-8CB1E8114419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7F9FB9-527C-9245-9A58-D690244CDFDE}"/>
                </a:ext>
              </a:extLst>
            </p:cNvPr>
            <p:cNvSpPr/>
            <p:nvPr/>
          </p:nvSpPr>
          <p:spPr>
            <a:xfrm>
              <a:off x="7279108" y="2305577"/>
              <a:ext cx="41016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400" dirty="0" err="1">
                  <a:solidFill>
                    <a:schemeClr val="bg2"/>
                  </a:solidFill>
                </a:rPr>
                <a:t>Đồ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cũ</a:t>
              </a:r>
              <a:r>
                <a:rPr lang="nl-NL" sz="2400" dirty="0">
                  <a:solidFill>
                    <a:schemeClr val="bg2"/>
                  </a:solidFill>
                </a:rPr>
                <a:t> có </a:t>
              </a:r>
              <a:r>
                <a:rPr lang="nl-NL" sz="2400" dirty="0" err="1">
                  <a:solidFill>
                    <a:schemeClr val="bg2"/>
                  </a:solidFill>
                </a:rPr>
                <a:t>thể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cất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làm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kỉ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niệm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nhưng</a:t>
              </a:r>
              <a:r>
                <a:rPr lang="nl-NL" sz="2400" dirty="0">
                  <a:solidFill>
                    <a:schemeClr val="bg2"/>
                  </a:solidFill>
                </a:rPr>
                <a:t> có </a:t>
              </a:r>
              <a:r>
                <a:rPr lang="nl-NL" sz="2400" dirty="0" err="1">
                  <a:solidFill>
                    <a:schemeClr val="bg2"/>
                  </a:solidFill>
                </a:rPr>
                <a:t>nhiều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đồ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để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lâu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sẽ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hỏng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chúng</a:t>
              </a:r>
              <a:r>
                <a:rPr lang="nl-NL" sz="2400" dirty="0">
                  <a:solidFill>
                    <a:schemeClr val="bg2"/>
                  </a:solidFill>
                </a:rPr>
                <a:t> ta </a:t>
              </a:r>
              <a:r>
                <a:rPr lang="nl-NL" sz="2400" dirty="0" err="1">
                  <a:solidFill>
                    <a:schemeClr val="bg2"/>
                  </a:solidFill>
                </a:rPr>
                <a:t>lên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chia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sẻ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cho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những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người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khó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khăn</a:t>
              </a:r>
              <a:r>
                <a:rPr lang="nl-NL" sz="2400" dirty="0">
                  <a:solidFill>
                    <a:schemeClr val="bg2"/>
                  </a:solidFill>
                </a:rPr>
                <a:t>.</a:t>
              </a:r>
              <a:endParaRPr lang="vi-VN" sz="24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88D40BE8-38C5-654F-B4BB-73FCA251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có lời khuyên gì dành cho các bạn trong các tình huống sau?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3ACE0-DB53-9D44-A564-AFF1B30337E8}"/>
              </a:ext>
            </a:extLst>
          </p:cNvPr>
          <p:cNvPicPr/>
          <p:nvPr/>
        </p:nvPicPr>
        <p:blipFill rotWithShape="1">
          <a:blip r:embed="rId4"/>
          <a:srcRect l="50011" t="53968"/>
          <a:stretch/>
        </p:blipFill>
        <p:spPr>
          <a:xfrm>
            <a:off x="6096000" y="1748790"/>
            <a:ext cx="5448300" cy="3303270"/>
          </a:xfrm>
          <a:prstGeom prst="rect">
            <a:avLst/>
          </a:prstGeom>
        </p:spPr>
      </p:pic>
      <p:pic>
        <p:nvPicPr>
          <p:cNvPr id="9" name="Picture 2" descr="Happy cute boy study with smile Premium Vector">
            <a:extLst>
              <a:ext uri="{FF2B5EF4-FFF2-40B4-BE49-F238E27FC236}">
                <a16:creationId xmlns:a16="http://schemas.microsoft.com/office/drawing/2014/main" id="{7C206AF4-27F6-9E40-B691-349C8F1D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AD7EA73-4C0A-AB40-BB2C-54B2A926B273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16" name="Speech Bubble: Oval 20">
              <a:extLst>
                <a:ext uri="{FF2B5EF4-FFF2-40B4-BE49-F238E27FC236}">
                  <a16:creationId xmlns:a16="http://schemas.microsoft.com/office/drawing/2014/main" id="{A09ED5CF-348B-A246-B8B3-51BA492E04E9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D73FD8-8EF9-6040-A92F-D2C3AA86A163}"/>
                </a:ext>
              </a:extLst>
            </p:cNvPr>
            <p:cNvSpPr/>
            <p:nvPr/>
          </p:nvSpPr>
          <p:spPr>
            <a:xfrm>
              <a:off x="7433550" y="1990759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400" dirty="0" err="1">
                  <a:solidFill>
                    <a:schemeClr val="bg2"/>
                  </a:solidFill>
                </a:rPr>
                <a:t>Khuyên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Trung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tuổi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nhỏ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mình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làm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việc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nhỏ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ví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dụ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như</a:t>
              </a:r>
              <a:r>
                <a:rPr lang="nl-NL" sz="2400" dirty="0">
                  <a:solidFill>
                    <a:schemeClr val="bg2"/>
                  </a:solidFill>
                </a:rPr>
                <a:t>: </a:t>
              </a:r>
              <a:r>
                <a:rPr lang="nl-NL" sz="2400" dirty="0" err="1">
                  <a:solidFill>
                    <a:schemeClr val="bg2"/>
                  </a:solidFill>
                </a:rPr>
                <a:t>chăm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sóc</a:t>
              </a:r>
              <a:r>
                <a:rPr lang="nl-NL" sz="2400" dirty="0">
                  <a:solidFill>
                    <a:schemeClr val="bg2"/>
                  </a:solidFill>
                </a:rPr>
                <a:t>, </a:t>
              </a:r>
              <a:r>
                <a:rPr lang="nl-NL" sz="2400" dirty="0" err="1">
                  <a:solidFill>
                    <a:schemeClr val="bg2"/>
                  </a:solidFill>
                </a:rPr>
                <a:t>bảo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vệ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thiên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nhiên</a:t>
              </a:r>
              <a:r>
                <a:rPr lang="nl-NL" sz="2400" dirty="0">
                  <a:solidFill>
                    <a:schemeClr val="bg2"/>
                  </a:solidFill>
                </a:rPr>
                <a:t>; </a:t>
              </a:r>
              <a:r>
                <a:rPr lang="nl-NL" sz="2400" dirty="0" err="1">
                  <a:solidFill>
                    <a:schemeClr val="bg2"/>
                  </a:solidFill>
                </a:rPr>
                <a:t>yêu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thương</a:t>
              </a:r>
              <a:r>
                <a:rPr lang="nl-NL" sz="2400" dirty="0">
                  <a:solidFill>
                    <a:schemeClr val="bg2"/>
                  </a:solidFill>
                </a:rPr>
                <a:t>, </a:t>
              </a:r>
              <a:r>
                <a:rPr lang="nl-NL" sz="2400" dirty="0" err="1">
                  <a:solidFill>
                    <a:schemeClr val="bg2"/>
                  </a:solidFill>
                </a:rPr>
                <a:t>kính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trọng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chăm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sóc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ông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bà</a:t>
              </a:r>
              <a:r>
                <a:rPr lang="nl-NL" sz="2400" dirty="0">
                  <a:solidFill>
                    <a:schemeClr val="bg2"/>
                  </a:solidFill>
                </a:rPr>
                <a:t>, </a:t>
              </a:r>
              <a:r>
                <a:rPr lang="nl-NL" sz="2400" dirty="0" err="1">
                  <a:solidFill>
                    <a:schemeClr val="bg2"/>
                  </a:solidFill>
                </a:rPr>
                <a:t>cha</a:t>
              </a:r>
              <a:r>
                <a:rPr lang="nl-NL" sz="2400" dirty="0">
                  <a:solidFill>
                    <a:schemeClr val="bg2"/>
                  </a:solidFill>
                </a:rPr>
                <a:t> </a:t>
              </a:r>
              <a:r>
                <a:rPr lang="nl-NL" sz="2400" dirty="0" err="1">
                  <a:solidFill>
                    <a:schemeClr val="bg2"/>
                  </a:solidFill>
                </a:rPr>
                <a:t>mẹ</a:t>
              </a:r>
              <a:r>
                <a:rPr lang="nl-NL" sz="2400" dirty="0">
                  <a:solidFill>
                    <a:schemeClr val="bg2"/>
                  </a:solidFill>
                </a:rPr>
                <a:t>,..</a:t>
              </a:r>
              <a:endParaRPr lang="vi-VN" sz="2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3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D69FA-00B0-574E-A2D0-7AAFADD30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"/>
          <a:stretch/>
        </p:blipFill>
        <p:spPr>
          <a:xfrm>
            <a:off x="1340266" y="3078118"/>
            <a:ext cx="4054694" cy="3475081"/>
          </a:xfrm>
          <a:prstGeom prst="rect">
            <a:avLst/>
          </a:prstGeom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1DD8FEBF-7BB5-0047-8484-B389500DCB16}"/>
              </a:ext>
            </a:extLst>
          </p:cNvPr>
          <p:cNvSpPr/>
          <p:nvPr/>
        </p:nvSpPr>
        <p:spPr>
          <a:xfrm>
            <a:off x="1188720" y="304801"/>
            <a:ext cx="10256520" cy="280416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bg2"/>
                </a:solidFill>
              </a:rPr>
              <a:t>   </a:t>
            </a:r>
            <a:r>
              <a:rPr lang="en-US" sz="3200" dirty="0" err="1">
                <a:solidFill>
                  <a:schemeClr val="bg2"/>
                </a:solidFill>
              </a:rPr>
              <a:t>Quê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hương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đất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nước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của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chúng</a:t>
            </a:r>
            <a:r>
              <a:rPr lang="en-US" sz="3200" dirty="0">
                <a:solidFill>
                  <a:schemeClr val="bg2"/>
                </a:solidFill>
              </a:rPr>
              <a:t> ta </a:t>
            </a:r>
            <a:r>
              <a:rPr lang="en-US" sz="3200" dirty="0" err="1">
                <a:solidFill>
                  <a:schemeClr val="bg2"/>
                </a:solidFill>
              </a:rPr>
              <a:t>có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rất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nhiều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vẻ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đẹp</a:t>
            </a:r>
            <a:r>
              <a:rPr lang="en-US" sz="3200" dirty="0">
                <a:solidFill>
                  <a:schemeClr val="bg2"/>
                </a:solidFill>
              </a:rPr>
              <a:t>, </a:t>
            </a:r>
            <a:r>
              <a:rPr lang="en-US" sz="3200" dirty="0" err="1">
                <a:solidFill>
                  <a:schemeClr val="bg2"/>
                </a:solidFill>
              </a:rPr>
              <a:t>cũng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như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bản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thân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chúng</a:t>
            </a:r>
            <a:r>
              <a:rPr lang="en-US" sz="3200" dirty="0">
                <a:solidFill>
                  <a:schemeClr val="bg2"/>
                </a:solidFill>
              </a:rPr>
              <a:t> ta </a:t>
            </a:r>
            <a:r>
              <a:rPr lang="en-US" sz="3200" dirty="0" err="1">
                <a:solidFill>
                  <a:schemeClr val="bg2"/>
                </a:solidFill>
              </a:rPr>
              <a:t>biết</a:t>
            </a:r>
            <a:r>
              <a:rPr lang="en-US" sz="3200" dirty="0">
                <a:solidFill>
                  <a:schemeClr val="bg2"/>
                </a:solidFill>
              </a:rPr>
              <a:t> chia </a:t>
            </a:r>
            <a:r>
              <a:rPr lang="en-US" sz="3200" dirty="0" err="1">
                <a:solidFill>
                  <a:schemeClr val="bg2"/>
                </a:solidFill>
              </a:rPr>
              <a:t>sẻ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đồ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dùng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cho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các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bạn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còn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khó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khăn</a:t>
            </a:r>
            <a:r>
              <a:rPr lang="en-US" sz="3200" dirty="0">
                <a:solidFill>
                  <a:schemeClr val="bg2"/>
                </a:solidFill>
              </a:rPr>
              <a:t>. Hay </a:t>
            </a:r>
            <a:r>
              <a:rPr lang="en-US" sz="3200" dirty="0" err="1">
                <a:solidFill>
                  <a:schemeClr val="bg2"/>
                </a:solidFill>
              </a:rPr>
              <a:t>bản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thân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chúng</a:t>
            </a:r>
            <a:r>
              <a:rPr lang="en-US" sz="3200" dirty="0">
                <a:solidFill>
                  <a:schemeClr val="bg2"/>
                </a:solidFill>
              </a:rPr>
              <a:t> ta </a:t>
            </a:r>
            <a:r>
              <a:rPr lang="en-US" sz="3200" dirty="0" err="1">
                <a:solidFill>
                  <a:schemeClr val="bg2"/>
                </a:solidFill>
              </a:rPr>
              <a:t>còn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nhỏ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thì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chúng</a:t>
            </a:r>
            <a:r>
              <a:rPr lang="en-US" sz="3200" dirty="0">
                <a:solidFill>
                  <a:schemeClr val="bg2"/>
                </a:solidFill>
              </a:rPr>
              <a:t> ta </a:t>
            </a:r>
            <a:r>
              <a:rPr lang="en-US" sz="3200" dirty="0" err="1">
                <a:solidFill>
                  <a:schemeClr val="bg2"/>
                </a:solidFill>
              </a:rPr>
              <a:t>làm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việc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nhỏ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để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góp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phần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thể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hiện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tình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yêu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quê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hương</a:t>
            </a:r>
            <a:r>
              <a:rPr lang="en-US" sz="3200" dirty="0">
                <a:solidFill>
                  <a:schemeClr val="bg2"/>
                </a:solidFill>
              </a:rPr>
              <a:t>, </a:t>
            </a:r>
            <a:r>
              <a:rPr lang="en-US" sz="3200" dirty="0" err="1">
                <a:solidFill>
                  <a:schemeClr val="bg2"/>
                </a:solidFill>
              </a:rPr>
              <a:t>đất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nước</a:t>
            </a:r>
            <a:r>
              <a:rPr lang="en-US" sz="3200" dirty="0">
                <a:solidFill>
                  <a:schemeClr val="bg2"/>
                </a:solidFill>
              </a:rPr>
              <a:t>.</a:t>
            </a:r>
            <a:endParaRPr lang="vi-VN" sz="3200" dirty="0">
              <a:solidFill>
                <a:schemeClr val="bg2"/>
              </a:solidFill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699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69412-2130-EE41-8EFA-909019DB6E62}"/>
              </a:ext>
            </a:extLst>
          </p:cNvPr>
          <p:cNvGrpSpPr/>
          <p:nvPr/>
        </p:nvGrpSpPr>
        <p:grpSpPr>
          <a:xfrm>
            <a:off x="510540" y="118577"/>
            <a:ext cx="2816950" cy="1288726"/>
            <a:chOff x="500062" y="2851475"/>
            <a:chExt cx="2816950" cy="12887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4C409-2938-EB4B-8D93-E4A5DEC1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C989E0-B568-E541-9189-2D24C18C94D9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B4304A0-6804-1A4D-A618-CDABC544A8A0}"/>
              </a:ext>
            </a:extLst>
          </p:cNvPr>
          <p:cNvSpPr/>
          <p:nvPr/>
        </p:nvSpPr>
        <p:spPr>
          <a:xfrm>
            <a:off x="3388234" y="46662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4C24-382C-F14E-BD80-0803A52391D8}"/>
              </a:ext>
            </a:extLst>
          </p:cNvPr>
          <p:cNvSpPr txBox="1"/>
          <p:nvPr/>
        </p:nvSpPr>
        <p:spPr>
          <a:xfrm>
            <a:off x="3852059" y="466628"/>
            <a:ext cx="78294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solidFill>
                  <a:srgbClr val="00B050"/>
                </a:solidFill>
              </a:rPr>
              <a:t>Em hãy đóng vai hướng dẫn viên du lịch và giới thiệu về đất nước, con người Việt Nam theo mộ trong những nội dung sau: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EEC89-754C-0348-A4E4-2A0FA682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3"/>
          <a:stretch/>
        </p:blipFill>
        <p:spPr>
          <a:xfrm>
            <a:off x="871279" y="1850392"/>
            <a:ext cx="10449442" cy="449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388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61</cp:revision>
  <dcterms:created xsi:type="dcterms:W3CDTF">2021-06-11T02:39:36Z</dcterms:created>
  <dcterms:modified xsi:type="dcterms:W3CDTF">2025-03-13T18:33:45Z</dcterms:modified>
</cp:coreProperties>
</file>