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notesMasterIdLst>
    <p:notesMasterId r:id="rId14"/>
  </p:notesMasterIdLst>
  <p:sldIdLst>
    <p:sldId id="317" r:id="rId3"/>
    <p:sldId id="256" r:id="rId4"/>
    <p:sldId id="259" r:id="rId5"/>
    <p:sldId id="261" r:id="rId6"/>
    <p:sldId id="267" r:id="rId7"/>
    <p:sldId id="284" r:id="rId8"/>
    <p:sldId id="315" r:id="rId9"/>
    <p:sldId id="316" r:id="rId10"/>
    <p:sldId id="304" r:id="rId11"/>
    <p:sldId id="305" r:id="rId12"/>
    <p:sldId id="306" r:id="rId13"/>
  </p:sldIdLst>
  <p:sldSz cx="16276638" cy="9144000"/>
  <p:notesSz cx="6858000" cy="9144000"/>
  <p:defaultTextStyle>
    <a:defPPr>
      <a:defRPr lang="en-US"/>
    </a:defPPr>
    <a:lvl1pPr marL="0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0088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0175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0263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0351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0438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0526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0614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0701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880">
          <p15:clr>
            <a:srgbClr val="A4A3A4"/>
          </p15:clr>
        </p15:guide>
        <p15:guide id="4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252A"/>
    <a:srgbClr val="DC24B9"/>
    <a:srgbClr val="6150C8"/>
    <a:srgbClr val="3333CC"/>
    <a:srgbClr val="F2A8E7"/>
    <a:srgbClr val="7FE5F3"/>
    <a:srgbClr val="FAC6F4"/>
    <a:srgbClr val="F694EA"/>
    <a:srgbClr val="F7536E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667" y="53"/>
      </p:cViewPr>
      <p:guideLst>
        <p:guide orient="horz" pos="2160"/>
        <p:guide pos="3840"/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7A132-79CC-44D3-BBE7-154ABDA56B13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2625" y="1143000"/>
            <a:ext cx="54927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D28D00-6F17-44B9-9DE3-C8CECE3AA1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622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10088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20175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30263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40351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50438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60526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70614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80701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2625" y="1143000"/>
            <a:ext cx="549275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F60432-858A-4F24-8214-B61DB53ED13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2625" y="1143000"/>
            <a:ext cx="549275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F60432-858A-4F24-8214-B61DB53ED13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2625" y="1143000"/>
            <a:ext cx="549275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F60432-858A-4F24-8214-B61DB53ED13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4580" y="1496484"/>
            <a:ext cx="12207479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4580" y="4802717"/>
            <a:ext cx="12207479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348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89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47969" y="486834"/>
            <a:ext cx="3509650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9019" y="486834"/>
            <a:ext cx="10325492" cy="7749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01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4580" y="1496484"/>
            <a:ext cx="12207479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4580" y="4802717"/>
            <a:ext cx="12207479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D16-1A11-400B-A8CC-34FD56FEFD51}" type="datetimeFigureOut">
              <a:rPr lang="zh-CN" altLang="en-US" smtClean="0"/>
              <a:t>2025/3/14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AAB8-B394-4FEB-BF69-4B9302AFD4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670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D16-1A11-400B-A8CC-34FD56FEFD51}" type="datetimeFigureOut">
              <a:rPr lang="zh-CN" altLang="en-US" smtClean="0"/>
              <a:t>2025/3/14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AAB8-B394-4FEB-BF69-4B9302AFD4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7650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542" y="2279652"/>
            <a:ext cx="140386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0542" y="6119285"/>
            <a:ext cx="140386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D16-1A11-400B-A8CC-34FD56FEFD51}" type="datetimeFigureOut">
              <a:rPr lang="zh-CN" altLang="en-US" smtClean="0"/>
              <a:t>2025/3/14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AAB8-B394-4FEB-BF69-4B9302AFD4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98308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9019" y="2434167"/>
            <a:ext cx="6917571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40048" y="2434167"/>
            <a:ext cx="6917571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D16-1A11-400B-A8CC-34FD56FEFD51}" type="datetimeFigureOut">
              <a:rPr lang="zh-CN" altLang="en-US" smtClean="0"/>
              <a:t>2025/3/14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AAB8-B394-4FEB-BF69-4B9302AFD4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4947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139" y="486834"/>
            <a:ext cx="14038600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1140" y="2241551"/>
            <a:ext cx="6885780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1140" y="3340100"/>
            <a:ext cx="6885780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40048" y="2241551"/>
            <a:ext cx="6919691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40048" y="3340100"/>
            <a:ext cx="6919691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D16-1A11-400B-A8CC-34FD56FEFD51}" type="datetimeFigureOut">
              <a:rPr lang="zh-CN" altLang="en-US" smtClean="0"/>
              <a:t>2025/3/14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AAB8-B394-4FEB-BF69-4B9302AFD4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51776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D16-1A11-400B-A8CC-34FD56FEFD51}" type="datetimeFigureOut">
              <a:rPr lang="zh-CN" altLang="en-US" smtClean="0"/>
              <a:t>2025/3/14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AAB8-B394-4FEB-BF69-4B9302AFD4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57497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D16-1A11-400B-A8CC-34FD56FEFD51}" type="datetimeFigureOut">
              <a:rPr lang="zh-CN" altLang="en-US" smtClean="0"/>
              <a:t>2025/3/14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AAB8-B394-4FEB-BF69-4B9302AFD4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18215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140" y="609600"/>
            <a:ext cx="5249639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9691" y="1316567"/>
            <a:ext cx="8240048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1140" y="2743200"/>
            <a:ext cx="5249639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D16-1A11-400B-A8CC-34FD56FEFD51}" type="datetimeFigureOut">
              <a:rPr lang="zh-CN" altLang="en-US" smtClean="0"/>
              <a:t>2025/3/14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AAB8-B394-4FEB-BF69-4B9302AFD4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4165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620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140" y="609600"/>
            <a:ext cx="5249639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919691" y="1316567"/>
            <a:ext cx="8240048" cy="64981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1140" y="2743200"/>
            <a:ext cx="5249639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D16-1A11-400B-A8CC-34FD56FEFD51}" type="datetimeFigureOut">
              <a:rPr lang="zh-CN" altLang="en-US" smtClean="0"/>
              <a:t>2025/3/14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AAB8-B394-4FEB-BF69-4B9302AFD4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59118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D16-1A11-400B-A8CC-34FD56FEFD51}" type="datetimeFigureOut">
              <a:rPr lang="zh-CN" altLang="en-US" smtClean="0"/>
              <a:t>2025/3/14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AAB8-B394-4FEB-BF69-4B9302AFD4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55678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47969" y="486834"/>
            <a:ext cx="3509650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9019" y="486834"/>
            <a:ext cx="10325492" cy="7749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D16-1A11-400B-A8CC-34FD56FEFD51}" type="datetimeFigureOut">
              <a:rPr lang="zh-CN" altLang="en-US" smtClean="0"/>
              <a:t>2025/3/14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AAB8-B394-4FEB-BF69-4B9302AFD4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05949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椭圆 5"/>
          <p:cNvSpPr/>
          <p:nvPr userDrawn="1"/>
        </p:nvSpPr>
        <p:spPr>
          <a:xfrm>
            <a:off x="3818968" y="660402"/>
            <a:ext cx="691019" cy="690143"/>
          </a:xfrm>
          <a:prstGeom prst="ellipse">
            <a:avLst/>
          </a:prstGeom>
          <a:solidFill>
            <a:srgbClr val="FAD194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7" name="椭圆 6"/>
          <p:cNvSpPr/>
          <p:nvPr userDrawn="1"/>
        </p:nvSpPr>
        <p:spPr>
          <a:xfrm>
            <a:off x="4308756" y="298504"/>
            <a:ext cx="830787" cy="829733"/>
          </a:xfrm>
          <a:prstGeom prst="ellipse">
            <a:avLst/>
          </a:prstGeom>
          <a:solidFill>
            <a:srgbClr val="AFCFBD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8" name="椭圆 7"/>
          <p:cNvSpPr/>
          <p:nvPr userDrawn="1"/>
        </p:nvSpPr>
        <p:spPr>
          <a:xfrm>
            <a:off x="6580797" y="391528"/>
            <a:ext cx="538425" cy="537743"/>
          </a:xfrm>
          <a:prstGeom prst="ellipse">
            <a:avLst/>
          </a:prstGeom>
          <a:solidFill>
            <a:srgbClr val="FAD1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9" name="椭圆 8"/>
          <p:cNvSpPr/>
          <p:nvPr userDrawn="1"/>
        </p:nvSpPr>
        <p:spPr>
          <a:xfrm>
            <a:off x="9399010" y="660401"/>
            <a:ext cx="389962" cy="389468"/>
          </a:xfrm>
          <a:prstGeom prst="ellipse">
            <a:avLst/>
          </a:prstGeom>
          <a:solidFill>
            <a:srgbClr val="AFCF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10" name="椭圆 9"/>
          <p:cNvSpPr/>
          <p:nvPr userDrawn="1"/>
        </p:nvSpPr>
        <p:spPr>
          <a:xfrm>
            <a:off x="4872967" y="855136"/>
            <a:ext cx="421804" cy="421269"/>
          </a:xfrm>
          <a:prstGeom prst="ellipse">
            <a:avLst/>
          </a:prstGeom>
          <a:solidFill>
            <a:srgbClr val="D2B297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11" name="椭圆 10"/>
          <p:cNvSpPr/>
          <p:nvPr userDrawn="1"/>
        </p:nvSpPr>
        <p:spPr>
          <a:xfrm>
            <a:off x="8911202" y="637061"/>
            <a:ext cx="691019" cy="690143"/>
          </a:xfrm>
          <a:prstGeom prst="ellipse">
            <a:avLst/>
          </a:prstGeom>
          <a:solidFill>
            <a:srgbClr val="CCE1DE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12" name="椭圆 11"/>
          <p:cNvSpPr/>
          <p:nvPr userDrawn="1"/>
        </p:nvSpPr>
        <p:spPr>
          <a:xfrm>
            <a:off x="1447740" y="929271"/>
            <a:ext cx="398436" cy="397931"/>
          </a:xfrm>
          <a:prstGeom prst="ellipse">
            <a:avLst/>
          </a:prstGeom>
          <a:solidFill>
            <a:srgbClr val="D1C9E0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13" name="椭圆 12"/>
          <p:cNvSpPr/>
          <p:nvPr userDrawn="1"/>
        </p:nvSpPr>
        <p:spPr>
          <a:xfrm>
            <a:off x="14568331" y="586263"/>
            <a:ext cx="691019" cy="690143"/>
          </a:xfrm>
          <a:prstGeom prst="ellipse">
            <a:avLst/>
          </a:prstGeom>
          <a:solidFill>
            <a:srgbClr val="FAD1DC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14" name="椭圆 13"/>
          <p:cNvSpPr/>
          <p:nvPr userDrawn="1"/>
        </p:nvSpPr>
        <p:spPr>
          <a:xfrm>
            <a:off x="11520438" y="637060"/>
            <a:ext cx="292584" cy="292213"/>
          </a:xfrm>
          <a:prstGeom prst="ellipse">
            <a:avLst/>
          </a:prstGeom>
          <a:solidFill>
            <a:srgbClr val="FAD194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15" name="椭圆 14"/>
          <p:cNvSpPr/>
          <p:nvPr userDrawn="1"/>
        </p:nvSpPr>
        <p:spPr>
          <a:xfrm>
            <a:off x="11809821" y="551362"/>
            <a:ext cx="218352" cy="218075"/>
          </a:xfrm>
          <a:prstGeom prst="ellipse">
            <a:avLst/>
          </a:prstGeom>
          <a:solidFill>
            <a:srgbClr val="FCC6B7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16" name="椭圆 15"/>
          <p:cNvSpPr/>
          <p:nvPr userDrawn="1"/>
        </p:nvSpPr>
        <p:spPr>
          <a:xfrm>
            <a:off x="11791715" y="907994"/>
            <a:ext cx="292584" cy="292213"/>
          </a:xfrm>
          <a:prstGeom prst="ellipse">
            <a:avLst/>
          </a:prstGeom>
          <a:solidFill>
            <a:srgbClr val="D1C9E0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17" name="椭圆 16"/>
          <p:cNvSpPr/>
          <p:nvPr userDrawn="1"/>
        </p:nvSpPr>
        <p:spPr>
          <a:xfrm>
            <a:off x="7424279" y="1622633"/>
            <a:ext cx="714041" cy="713136"/>
          </a:xfrm>
          <a:prstGeom prst="ellipse">
            <a:avLst/>
          </a:prstGeom>
          <a:solidFill>
            <a:srgbClr val="FCC6B7">
              <a:alpha val="5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pic>
        <p:nvPicPr>
          <p:cNvPr id="18" name="图片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3072" y="6779150"/>
            <a:ext cx="3351090" cy="2385844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382" y="7844194"/>
            <a:ext cx="3061160" cy="1299807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7372" y="0"/>
            <a:ext cx="5077351" cy="9144000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856" y="7891801"/>
            <a:ext cx="3192767" cy="1273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712075"/>
      </p:ext>
    </p:extLst>
  </p:cSld>
  <p:clrMapOvr>
    <a:masterClrMapping/>
  </p:clrMapOvr>
  <p:transition spd="slow" advClick="0" advTm="2000">
    <p:comb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椭圆 9"/>
          <p:cNvSpPr/>
          <p:nvPr userDrawn="1"/>
        </p:nvSpPr>
        <p:spPr>
          <a:xfrm>
            <a:off x="3818968" y="660402"/>
            <a:ext cx="691019" cy="690143"/>
          </a:xfrm>
          <a:prstGeom prst="ellipse">
            <a:avLst/>
          </a:prstGeom>
          <a:solidFill>
            <a:srgbClr val="FAD194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11" name="椭圆 10"/>
          <p:cNvSpPr/>
          <p:nvPr userDrawn="1"/>
        </p:nvSpPr>
        <p:spPr>
          <a:xfrm>
            <a:off x="4308756" y="298504"/>
            <a:ext cx="830787" cy="829733"/>
          </a:xfrm>
          <a:prstGeom prst="ellipse">
            <a:avLst/>
          </a:prstGeom>
          <a:solidFill>
            <a:srgbClr val="AFCFBD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12" name="椭圆 11"/>
          <p:cNvSpPr/>
          <p:nvPr userDrawn="1"/>
        </p:nvSpPr>
        <p:spPr>
          <a:xfrm>
            <a:off x="6580797" y="391528"/>
            <a:ext cx="538425" cy="537743"/>
          </a:xfrm>
          <a:prstGeom prst="ellipse">
            <a:avLst/>
          </a:prstGeom>
          <a:solidFill>
            <a:srgbClr val="FAD1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13" name="椭圆 12"/>
          <p:cNvSpPr/>
          <p:nvPr userDrawn="1"/>
        </p:nvSpPr>
        <p:spPr>
          <a:xfrm>
            <a:off x="9399010" y="660401"/>
            <a:ext cx="389962" cy="389468"/>
          </a:xfrm>
          <a:prstGeom prst="ellipse">
            <a:avLst/>
          </a:prstGeom>
          <a:solidFill>
            <a:srgbClr val="AFCF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14" name="椭圆 13"/>
          <p:cNvSpPr/>
          <p:nvPr userDrawn="1"/>
        </p:nvSpPr>
        <p:spPr>
          <a:xfrm>
            <a:off x="4872967" y="855136"/>
            <a:ext cx="421804" cy="421269"/>
          </a:xfrm>
          <a:prstGeom prst="ellipse">
            <a:avLst/>
          </a:prstGeom>
          <a:solidFill>
            <a:srgbClr val="D2B297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15" name="椭圆 14"/>
          <p:cNvSpPr/>
          <p:nvPr userDrawn="1"/>
        </p:nvSpPr>
        <p:spPr>
          <a:xfrm>
            <a:off x="8911202" y="637061"/>
            <a:ext cx="691019" cy="690143"/>
          </a:xfrm>
          <a:prstGeom prst="ellipse">
            <a:avLst/>
          </a:prstGeom>
          <a:solidFill>
            <a:srgbClr val="CCE1DE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16" name="椭圆 15"/>
          <p:cNvSpPr/>
          <p:nvPr userDrawn="1"/>
        </p:nvSpPr>
        <p:spPr>
          <a:xfrm>
            <a:off x="1447740" y="929271"/>
            <a:ext cx="398436" cy="397931"/>
          </a:xfrm>
          <a:prstGeom prst="ellipse">
            <a:avLst/>
          </a:prstGeom>
          <a:solidFill>
            <a:srgbClr val="D1C9E0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17" name="椭圆 16"/>
          <p:cNvSpPr/>
          <p:nvPr userDrawn="1"/>
        </p:nvSpPr>
        <p:spPr>
          <a:xfrm>
            <a:off x="14568331" y="586263"/>
            <a:ext cx="691019" cy="690143"/>
          </a:xfrm>
          <a:prstGeom prst="ellipse">
            <a:avLst/>
          </a:prstGeom>
          <a:solidFill>
            <a:srgbClr val="FAD1DC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18" name="椭圆 17"/>
          <p:cNvSpPr/>
          <p:nvPr userDrawn="1"/>
        </p:nvSpPr>
        <p:spPr>
          <a:xfrm>
            <a:off x="11520438" y="637060"/>
            <a:ext cx="292584" cy="292213"/>
          </a:xfrm>
          <a:prstGeom prst="ellipse">
            <a:avLst/>
          </a:prstGeom>
          <a:solidFill>
            <a:srgbClr val="FAD194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19" name="椭圆 18"/>
          <p:cNvSpPr/>
          <p:nvPr userDrawn="1"/>
        </p:nvSpPr>
        <p:spPr>
          <a:xfrm>
            <a:off x="11809821" y="551362"/>
            <a:ext cx="218352" cy="218075"/>
          </a:xfrm>
          <a:prstGeom prst="ellipse">
            <a:avLst/>
          </a:prstGeom>
          <a:solidFill>
            <a:srgbClr val="FCC6B7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20" name="椭圆 19"/>
          <p:cNvSpPr/>
          <p:nvPr userDrawn="1"/>
        </p:nvSpPr>
        <p:spPr>
          <a:xfrm>
            <a:off x="11791715" y="907994"/>
            <a:ext cx="292584" cy="292213"/>
          </a:xfrm>
          <a:prstGeom prst="ellipse">
            <a:avLst/>
          </a:prstGeom>
          <a:solidFill>
            <a:srgbClr val="D1C9E0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sp>
        <p:nvSpPr>
          <p:cNvPr id="21" name="椭圆 20"/>
          <p:cNvSpPr/>
          <p:nvPr userDrawn="1"/>
        </p:nvSpPr>
        <p:spPr>
          <a:xfrm>
            <a:off x="7424279" y="1622633"/>
            <a:ext cx="714041" cy="713136"/>
          </a:xfrm>
          <a:prstGeom prst="ellipse">
            <a:avLst/>
          </a:prstGeom>
          <a:solidFill>
            <a:srgbClr val="FCC6B7">
              <a:alpha val="5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 sz="3200"/>
          </a:p>
        </p:txBody>
      </p:sp>
      <p:pic>
        <p:nvPicPr>
          <p:cNvPr id="22" name="图片 2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51" b="10439"/>
          <a:stretch>
            <a:fillRect/>
          </a:stretch>
        </p:blipFill>
        <p:spPr>
          <a:xfrm>
            <a:off x="0" y="4419601"/>
            <a:ext cx="16276638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603780"/>
      </p:ext>
    </p:extLst>
  </p:cSld>
  <p:clrMapOvr>
    <a:masterClrMapping/>
  </p:clrMapOvr>
  <p:transition spd="slow"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542" y="2279652"/>
            <a:ext cx="140386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0542" y="6119285"/>
            <a:ext cx="140386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8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9019" y="2434167"/>
            <a:ext cx="6917571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40048" y="2434167"/>
            <a:ext cx="6917571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41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139" y="486834"/>
            <a:ext cx="14038600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1140" y="2241551"/>
            <a:ext cx="6885780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1140" y="3340100"/>
            <a:ext cx="6885780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40048" y="2241551"/>
            <a:ext cx="6919691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40048" y="3340100"/>
            <a:ext cx="6919691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822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421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45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140" y="609600"/>
            <a:ext cx="5249639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9691" y="1316567"/>
            <a:ext cx="8240048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1140" y="2743200"/>
            <a:ext cx="5249639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2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140" y="609600"/>
            <a:ext cx="5249639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919691" y="1316567"/>
            <a:ext cx="8240048" cy="64981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1140" y="2743200"/>
            <a:ext cx="5249639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834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9019" y="486834"/>
            <a:ext cx="14038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019" y="2434167"/>
            <a:ext cx="14038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9019" y="8475134"/>
            <a:ext cx="366224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91637" y="8475134"/>
            <a:ext cx="549336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95375" y="8475134"/>
            <a:ext cx="366224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4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9019" y="486834"/>
            <a:ext cx="14038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019" y="2434167"/>
            <a:ext cx="14038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9019" y="8475134"/>
            <a:ext cx="366224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33D16-1A11-400B-A8CC-34FD56FEFD51}" type="datetimeFigureOut">
              <a:rPr lang="zh-CN" altLang="en-US" smtClean="0"/>
              <a:t>2025/3/14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91637" y="8475134"/>
            <a:ext cx="549336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95375" y="8475134"/>
            <a:ext cx="366224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6AAB8-B394-4FEB-BF69-4B9302AFD4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945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01" r:id="rId13"/>
  </p:sldLayoutIdLst>
  <p:transition spd="slow">
    <p:comb/>
  </p:transition>
  <p:timing>
    <p:tnLst>
      <p:par>
        <p:cTn id="1" dur="indefinite" restart="never" nodeType="tmRoot"/>
      </p:par>
    </p:tnLst>
  </p:timing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A37D64D-AA86-4FAF-BFE5-656A420E5B2C}"/>
              </a:ext>
            </a:extLst>
          </p:cNvPr>
          <p:cNvSpPr/>
          <p:nvPr/>
        </p:nvSpPr>
        <p:spPr>
          <a:xfrm>
            <a:off x="442119" y="1066800"/>
            <a:ext cx="15199003" cy="5047536"/>
          </a:xfrm>
          <a:prstGeom prst="rect">
            <a:avLst/>
          </a:prstGeom>
          <a:noFill/>
        </p:spPr>
        <p:txBody>
          <a:bodyPr wrap="square" lIns="122018" tIns="61009" rIns="122018" bIns="61009">
            <a:spAutoFit/>
          </a:bodyPr>
          <a:lstStyle/>
          <a:p>
            <a:pPr algn="ctr"/>
            <a:r>
              <a:rPr lang="en-US" sz="10700" b="1" spc="67" dirty="0" err="1" smtClean="0">
                <a:ln w="0"/>
                <a:solidFill>
                  <a:srgbClr val="DC24B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10700" b="1" spc="67" dirty="0" smtClean="0">
                <a:ln w="0"/>
                <a:solidFill>
                  <a:srgbClr val="DC24B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10700" b="1" spc="67" dirty="0" err="1" smtClean="0">
                <a:ln w="0"/>
                <a:solidFill>
                  <a:srgbClr val="DC24B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10700" b="1" spc="67" dirty="0" smtClean="0">
                <a:ln w="0"/>
                <a:solidFill>
                  <a:srgbClr val="DC24B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700" b="1" spc="67" dirty="0" err="1">
                <a:ln w="0"/>
                <a:solidFill>
                  <a:srgbClr val="DC24B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10700" b="1" spc="67" dirty="0">
                <a:ln w="0"/>
                <a:solidFill>
                  <a:srgbClr val="DC24B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700" b="1" spc="67" dirty="0" err="1">
                <a:ln w="0"/>
                <a:solidFill>
                  <a:srgbClr val="DC24B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10700" b="1" spc="67" dirty="0">
                <a:ln w="0"/>
                <a:solidFill>
                  <a:srgbClr val="DC24B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700" b="1" spc="67" dirty="0" err="1">
                <a:ln w="0"/>
                <a:solidFill>
                  <a:srgbClr val="DC24B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10700" b="1" spc="67" dirty="0">
                <a:ln w="0"/>
                <a:solidFill>
                  <a:srgbClr val="DC24B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700" b="1" spc="67" dirty="0" err="1">
                <a:ln w="0"/>
                <a:solidFill>
                  <a:srgbClr val="DC24B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10700" b="1" spc="67" dirty="0">
                <a:ln w="0"/>
                <a:solidFill>
                  <a:srgbClr val="DC24B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700" b="1" spc="67" dirty="0" err="1">
                <a:ln w="0"/>
                <a:solidFill>
                  <a:srgbClr val="DC24B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r>
              <a:rPr lang="en-US" sz="10700" b="1" spc="67" dirty="0">
                <a:ln w="0"/>
                <a:solidFill>
                  <a:srgbClr val="DC24B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700" b="1" spc="67" dirty="0" err="1">
                <a:ln w="0"/>
                <a:solidFill>
                  <a:srgbClr val="DC24B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láng</a:t>
            </a:r>
            <a:r>
              <a:rPr lang="en-US" sz="10700" b="1" spc="67" dirty="0">
                <a:ln w="0"/>
                <a:solidFill>
                  <a:srgbClr val="DC24B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700" b="1" spc="67" dirty="0" err="1">
                <a:ln w="0"/>
                <a:solidFill>
                  <a:srgbClr val="DC24B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giềng</a:t>
            </a:r>
            <a:r>
              <a:rPr lang="en-US" sz="10700" b="1" spc="67" dirty="0">
                <a:ln w="0"/>
                <a:solidFill>
                  <a:srgbClr val="DC24B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0700" b="1" spc="67" dirty="0" err="1">
                <a:ln w="0"/>
                <a:solidFill>
                  <a:srgbClr val="DC24B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10700" b="1" spc="67" dirty="0">
                <a:ln w="0"/>
                <a:solidFill>
                  <a:srgbClr val="DC24B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1613038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29699" descr="图片17">
            <a:extLst>
              <a:ext uri="{FF2B5EF4-FFF2-40B4-BE49-F238E27FC236}">
                <a16:creationId xmlns:a16="http://schemas.microsoft.com/office/drawing/2014/main" id="{AB11E5B7-1222-47DC-BB33-B0F7EF50D9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9667" b="98000" l="6600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6875" t="59368" b="6666"/>
          <a:stretch/>
        </p:blipFill>
        <p:spPr bwMode="auto">
          <a:xfrm>
            <a:off x="11495376" y="92891"/>
            <a:ext cx="5391636" cy="3327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rapezoid 1"/>
          <p:cNvSpPr/>
          <p:nvPr/>
        </p:nvSpPr>
        <p:spPr>
          <a:xfrm rot="16200000">
            <a:off x="863618" y="-859501"/>
            <a:ext cx="1367347" cy="317209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-70908"/>
            <a:ext cx="7731403" cy="1594907"/>
          </a:xfrm>
        </p:spPr>
        <p:txBody>
          <a:bodyPr>
            <a:noAutofit/>
          </a:bodyPr>
          <a:lstStyle/>
          <a:p>
            <a:r>
              <a:rPr lang="en-US" sz="48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48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5097004"/>
            <a:ext cx="16276638" cy="9438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122018" tIns="61009" rIns="122018" bIns="61009" rtlCol="0">
            <a:spAutoFit/>
          </a:bodyPr>
          <a:lstStyle/>
          <a:p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chồn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ốm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53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8DA550-4F5C-4639-9F7F-D69FCB98E10E}"/>
              </a:ext>
            </a:extLst>
          </p:cNvPr>
          <p:cNvSpPr txBox="1"/>
          <p:nvPr/>
        </p:nvSpPr>
        <p:spPr>
          <a:xfrm>
            <a:off x="0" y="7184152"/>
            <a:ext cx="16250848" cy="94384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lIns="122018" tIns="61009" rIns="122018" bIns="61009" rtlCol="0">
            <a:spAutoFit/>
          </a:bodyPr>
          <a:lstStyle/>
          <a:p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chồn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5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3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53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BC235B1A-A142-4F7C-98FF-65C10623761D}"/>
              </a:ext>
            </a:extLst>
          </p:cNvPr>
          <p:cNvSpPr/>
          <p:nvPr/>
        </p:nvSpPr>
        <p:spPr>
          <a:xfrm>
            <a:off x="3763973" y="1"/>
            <a:ext cx="7324487" cy="4436543"/>
          </a:xfrm>
          <a:prstGeom prst="cloudCallout">
            <a:avLst>
              <a:gd name="adj1" fmla="val 59337"/>
              <a:gd name="adj2" fmla="val -2265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71347B7-0745-4F80-9D05-37B73D1B99F7}"/>
              </a:ext>
            </a:extLst>
          </p:cNvPr>
          <p:cNvSpPr/>
          <p:nvPr/>
        </p:nvSpPr>
        <p:spPr>
          <a:xfrm>
            <a:off x="4926508" y="1171246"/>
            <a:ext cx="4999416" cy="2339101"/>
          </a:xfrm>
          <a:prstGeom prst="rect">
            <a:avLst/>
          </a:prstGeom>
          <a:noFill/>
        </p:spPr>
        <p:txBody>
          <a:bodyPr wrap="none" lIns="122018" tIns="61009" rIns="122018" bIns="61009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7200" b="1" dirty="0">
                <a:ln/>
                <a:solidFill>
                  <a:schemeClr val="accent3"/>
                </a:solidFill>
              </a:rPr>
              <a:t>THẢO LUẬN </a:t>
            </a:r>
          </a:p>
          <a:p>
            <a:pPr algn="ctr"/>
            <a:r>
              <a:rPr lang="en-US" sz="7200" b="1" dirty="0">
                <a:ln/>
                <a:solidFill>
                  <a:schemeClr val="accent3"/>
                </a:solidFill>
              </a:rPr>
              <a:t>NHÓM 2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5Untitled.png">
            <a:extLst>
              <a:ext uri="{FF2B5EF4-FFF2-40B4-BE49-F238E27FC236}">
                <a16:creationId xmlns:a16="http://schemas.microsoft.com/office/drawing/2014/main" id="{90C58961-2599-4E98-86F6-B05A8C25FC4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377" l="0" r="100000">
                        <a14:foregroundMark x1="13425" y1="8519" x2="13425" y2="8519"/>
                        <a14:foregroundMark x1="4517" y1="2840" x2="4517" y2="2840"/>
                        <a14:foregroundMark x1="3388" y1="4260" x2="3388" y2="4260"/>
                        <a14:foregroundMark x1="3639" y1="6288" x2="3639" y2="6288"/>
                        <a14:foregroundMark x1="3137" y1="7505" x2="3137" y2="7505"/>
                        <a14:foregroundMark x1="5521" y1="8114" x2="5521" y2="8114"/>
                        <a14:foregroundMark x1="4141" y1="1014" x2="4141" y2="1014"/>
                        <a14:foregroundMark x1="3388" y1="1623" x2="3388" y2="1623"/>
                        <a14:foregroundMark x1="10163" y1="4462" x2="10163" y2="4462"/>
                        <a14:foregroundMark x1="6524" y1="9939" x2="6524" y2="9939"/>
                        <a14:foregroundMark x1="8908" y1="18256" x2="40652" y2="19878"/>
                        <a14:foregroundMark x1="9410" y1="19675" x2="28105" y2="19878"/>
                        <a14:foregroundMark x1="22710" y1="20690" x2="56336" y2="18864"/>
                        <a14:foregroundMark x1="41907" y1="20284" x2="73777" y2="18458"/>
                        <a14:foregroundMark x1="62610" y1="18864" x2="91593" y2="19473"/>
                        <a14:foregroundMark x1="76662" y1="21095" x2="93099" y2="19473"/>
                        <a14:foregroundMark x1="8783" y1="23529" x2="28858" y2="24341"/>
                        <a14:foregroundMark x1="10163" y1="25355" x2="31117" y2="25963"/>
                        <a14:foregroundMark x1="8908" y1="23732" x2="8657" y2="26166"/>
                        <a14:foregroundMark x1="8156" y1="22921" x2="10916" y2="26166"/>
                        <a14:foregroundMark x1="8407" y1="18256" x2="8908" y2="21907"/>
                        <a14:foregroundMark x1="9410" y1="18256" x2="35132" y2="18256"/>
                        <a14:foregroundMark x1="34504" y1="19270" x2="46675" y2="18256"/>
                        <a14:foregroundMark x1="36136" y1="18458" x2="46173" y2="18053"/>
                        <a14:foregroundMark x1="32999" y1="18458" x2="38896" y2="18053"/>
                        <a14:foregroundMark x1="34003" y1="20081" x2="50439" y2="21095"/>
                        <a14:foregroundMark x1="53074" y1="17647" x2="63237" y2="17647"/>
                        <a14:foregroundMark x1="49184" y1="18661" x2="55709" y2="17647"/>
                        <a14:foregroundMark x1="29737" y1="22718" x2="30113" y2="23935"/>
                        <a14:foregroundMark x1="30489" y1="23327" x2="30740" y2="24544"/>
                        <a14:foregroundMark x1="31493" y1="23124" x2="31368" y2="25355"/>
                        <a14:foregroundMark x1="31870" y1="20690" x2="36010" y2="21298"/>
                        <a14:foregroundMark x1="37014" y1="21298" x2="42535" y2="21501"/>
                        <a14:foregroundMark x1="44166" y1="21704" x2="47428" y2="21907"/>
                        <a14:foregroundMark x1="52823" y1="77688" x2="52447" y2="78296"/>
                        <a14:foregroundMark x1="45169" y1="77485" x2="45169" y2="77485"/>
                        <a14:foregroundMark x1="46048" y1="75051" x2="46550" y2="75659"/>
                        <a14:foregroundMark x1="49310" y1="79108" x2="49310" y2="79108"/>
                        <a14:foregroundMark x1="49435" y1="79919" x2="49435" y2="79919"/>
                        <a14:foregroundMark x1="48683" y1="93509" x2="48683" y2="93509"/>
                        <a14:foregroundMark x1="45797" y1="92698" x2="45797" y2="92698"/>
                        <a14:foregroundMark x1="45797" y1="93103" x2="45797" y2="93103"/>
                        <a14:foregroundMark x1="51443" y1="95335" x2="51443" y2="95335"/>
                        <a14:foregroundMark x1="52572" y1="95335" x2="52572" y2="95335"/>
                        <a14:foregroundMark x1="53701" y1="93712" x2="53701" y2="93712"/>
                        <a14:foregroundMark x1="49686" y1="94118" x2="49686" y2="94118"/>
                        <a14:foregroundMark x1="47553" y1="96957" x2="47553" y2="96957"/>
                        <a14:foregroundMark x1="45797" y1="95943" x2="45797" y2="95943"/>
                        <a14:foregroundMark x1="45671" y1="95943" x2="45671" y2="95943"/>
                        <a14:foregroundMark x1="75157" y1="48884" x2="75157" y2="48884"/>
                        <a14:foregroundMark x1="62233" y1="48276" x2="69511" y2="56187"/>
                        <a14:foregroundMark x1="66374" y1="47465" x2="71142" y2="49087"/>
                        <a14:foregroundMark x1="70891" y1="47262" x2="81430" y2="52535"/>
                        <a14:foregroundMark x1="79548" y1="47465" x2="87578" y2="51116"/>
                        <a14:foregroundMark x1="63739" y1="21095" x2="76286" y2="20690"/>
                        <a14:foregroundMark x1="76662" y1="18661" x2="81807" y2="17241"/>
                        <a14:foregroundMark x1="77164" y1="17039" x2="86324" y2="18053"/>
                        <a14:foregroundMark x1="83061" y1="17241" x2="88206" y2="16633"/>
                        <a14:foregroundMark x1="25471" y1="41785" x2="35132" y2="42799"/>
                        <a14:foregroundMark x1="26223" y1="46247" x2="35634" y2="47465"/>
                        <a14:foregroundMark x1="23714" y1="40365" x2="22836" y2="45639"/>
                        <a14:foregroundMark x1="23212" y1="44828" x2="26851" y2="48479"/>
                        <a14:foregroundMark x1="24592" y1="46856" x2="29737" y2="49899"/>
                        <a14:foregroundMark x1="43413" y1="33874" x2="47177" y2="36308"/>
                        <a14:foregroundMark x1="41656" y1="36511" x2="47051" y2="39959"/>
                        <a14:foregroundMark x1="54705" y1="35700" x2="59724" y2="40568"/>
                        <a14:foregroundMark x1="20703" y1="56187" x2="24341" y2="61866"/>
                        <a14:foregroundMark x1="23463" y1="56389" x2="26474" y2="57809"/>
                        <a14:foregroundMark x1="24843" y1="75051" x2="26725" y2="80527"/>
                        <a14:foregroundMark x1="22585" y1="76876" x2="22836" y2="83164"/>
                        <a14:foregroundMark x1="21455" y1="74239" x2="20452" y2="78702"/>
                        <a14:foregroundMark x1="21079" y1="80325" x2="22459" y2="82961"/>
                        <a14:foregroundMark x1="18946" y1="59026" x2="19322" y2="62475"/>
                        <a14:foregroundMark x1="16688" y1="4868" x2="16688" y2="4868"/>
                        <a14:foregroundMark x1="45295" y1="92089" x2="49812" y2="97160"/>
                        <a14:foregroundMark x1="69887" y1="65923" x2="70891" y2="68560"/>
                        <a14:foregroundMark x1="70389" y1="63895" x2="73400" y2="65923"/>
                        <a14:foregroundMark x1="68256" y1="68154" x2="69511" y2="73834"/>
                        <a14:foregroundMark x1="14178" y1="5274" x2="14178" y2="5274"/>
                        <a14:foregroundMark x1="10289" y1="4665" x2="13676" y2="8722"/>
                        <a14:foregroundMark x1="14053" y1="8722" x2="14053" y2="8722"/>
                        <a14:foregroundMark x1="18946" y1="9331" x2="18946" y2="9331"/>
                        <a14:foregroundMark x1="21079" y1="3854" x2="21079" y2="3854"/>
                        <a14:foregroundMark x1="2635" y1="7911" x2="2635" y2="7911"/>
                        <a14:foregroundMark x1="2509" y1="2840" x2="2509" y2="2840"/>
                        <a14:foregroundMark x1="1757" y1="3043" x2="1757" y2="3043"/>
                        <a14:foregroundMark x1="1757" y1="5071" x2="1757" y2="5071"/>
                        <a14:foregroundMark x1="2886" y1="9736" x2="2886" y2="9736"/>
                        <a14:foregroundMark x1="4642" y1="11156" x2="4642" y2="11156"/>
                        <a14:foregroundMark x1="2384" y1="15010" x2="2384" y2="15010"/>
                        <a14:foregroundMark x1="2384" y1="15010" x2="2384" y2="15010"/>
                        <a14:foregroundMark x1="9034" y1="20690" x2="9034" y2="20690"/>
                        <a14:foregroundMark x1="1506" y1="8114" x2="6901" y2="16836"/>
                        <a14:foregroundMark x1="12171" y1="9128" x2="25721" y2="16227"/>
                        <a14:foregroundMark x1="12673" y1="4057" x2="25094" y2="9533"/>
                      </a14:backgroundRemoval>
                    </a14:imgEffect>
                  </a14:imgLayer>
                </a14:imgProps>
              </a:ext>
            </a:extLst>
          </a:blip>
          <a:srcRect r="73490" b="86250"/>
          <a:stretch/>
        </p:blipFill>
        <p:spPr>
          <a:xfrm>
            <a:off x="0" y="304800"/>
            <a:ext cx="4018295" cy="1117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765" y="3068877"/>
            <a:ext cx="5855774" cy="394174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al Callout 4"/>
          <p:cNvSpPr/>
          <p:nvPr/>
        </p:nvSpPr>
        <p:spPr>
          <a:xfrm>
            <a:off x="3153599" y="609600"/>
            <a:ext cx="4781262" cy="5080000"/>
          </a:xfrm>
          <a:prstGeom prst="wedgeEllipseCallout">
            <a:avLst>
              <a:gd name="adj1" fmla="val 82461"/>
              <a:gd name="adj2" fmla="val 2608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r>
              <a:rPr lang="nl-NL" sz="3700" dirty="0">
                <a:latin typeface="Times New Roman" pitchFamily="18" charset="0"/>
                <a:cs typeface="Times New Roman" pitchFamily="18" charset="0"/>
              </a:rPr>
              <a:t>Chia sẻ một số việc em đã làm để thể hiện sự quan tâm hàng xóm láng giềng.</a:t>
            </a:r>
            <a:endParaRPr lang="en-US" sz="3700" b="1" spc="67" dirty="0">
              <a:ln w="0"/>
              <a:solidFill>
                <a:srgbClr val="00206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文本框 22"/>
          <p:cNvSpPr txBox="1"/>
          <p:nvPr/>
        </p:nvSpPr>
        <p:spPr>
          <a:xfrm>
            <a:off x="2848411" y="2322807"/>
            <a:ext cx="10885002" cy="2092880"/>
          </a:xfrm>
          <a:prstGeom prst="rect">
            <a:avLst/>
          </a:prstGeom>
          <a:noFill/>
        </p:spPr>
        <p:txBody>
          <a:bodyPr wrap="square" lIns="122018" tIns="61009" rIns="122018" bIns="61009" rtlCol="0">
            <a:spAutoFit/>
          </a:bodyPr>
          <a:lstStyle/>
          <a:p>
            <a:pPr defTabSz="1220145"/>
            <a:r>
              <a:rPr lang="en-US" altLang="zh-CN" sz="12800" dirty="0">
                <a:ln w="85725">
                  <a:solidFill>
                    <a:srgbClr val="ED7D31">
                      <a:lumMod val="50000"/>
                    </a:srgbClr>
                  </a:solidFill>
                </a:ln>
                <a:solidFill>
                  <a:srgbClr val="ED7D31">
                    <a:lumMod val="75000"/>
                  </a:srgb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KHỞI ĐỘNG </a:t>
            </a:r>
            <a:endParaRPr lang="zh-CN" altLang="en-US" sz="12800" dirty="0">
              <a:ln w="85725">
                <a:solidFill>
                  <a:srgbClr val="ED7D31">
                    <a:lumMod val="50000"/>
                  </a:srgbClr>
                </a:solidFill>
              </a:ln>
              <a:solidFill>
                <a:srgbClr val="ED7D31">
                  <a:lumMod val="75000"/>
                </a:srgbClr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椭圆 23"/>
          <p:cNvSpPr/>
          <p:nvPr/>
        </p:nvSpPr>
        <p:spPr>
          <a:xfrm rot="20861692">
            <a:off x="1319813" y="7476751"/>
            <a:ext cx="4025563" cy="900261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75000"/>
                  <a:lumOff val="25000"/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 defTabSz="1220145"/>
            <a:endParaRPr lang="zh-CN" altLang="en-US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4553661" y="801238"/>
            <a:ext cx="1674594" cy="1672471"/>
            <a:chOff x="2990899" y="2250351"/>
            <a:chExt cx="940765" cy="940765"/>
          </a:xfrm>
        </p:grpSpPr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90899" y="2250351"/>
              <a:ext cx="940765" cy="940765"/>
            </a:xfrm>
            <a:prstGeom prst="rect">
              <a:avLst/>
            </a:prstGeom>
          </p:spPr>
        </p:pic>
        <p:sp>
          <p:nvSpPr>
            <p:cNvPr id="5" name="文本框 4"/>
            <p:cNvSpPr txBox="1"/>
            <p:nvPr/>
          </p:nvSpPr>
          <p:spPr>
            <a:xfrm>
              <a:off x="3232912" y="2354464"/>
              <a:ext cx="412630" cy="5453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220145"/>
              <a:r>
                <a:rPr lang="en-US" altLang="zh-CN" sz="5700" b="1" dirty="0">
                  <a:ln w="9525">
                    <a:solidFill>
                      <a:prstClr val="white"/>
                    </a:solidFill>
                    <a:prstDash val="solid"/>
                  </a:ln>
                  <a:solidFill>
                    <a:srgbClr val="5B9BD5"/>
                  </a:solidFill>
                  <a:effectLst>
                    <a:outerShdw blurRad="12700" dist="38100" dir="2700000" algn="tl" rotWithShape="0">
                      <a:srgbClr val="4472C4">
                        <a:lumMod val="60000"/>
                        <a:lumOff val="40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A</a:t>
              </a:r>
              <a:endParaRPr lang="zh-CN" altLang="en-US" sz="57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5B9BD5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7301022" y="1485653"/>
            <a:ext cx="1674594" cy="1672471"/>
            <a:chOff x="4690930" y="2555246"/>
            <a:chExt cx="940765" cy="940765"/>
          </a:xfrm>
        </p:grpSpPr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3998670">
              <a:off x="4690930" y="2555246"/>
              <a:ext cx="940765" cy="940765"/>
            </a:xfrm>
            <a:prstGeom prst="rect">
              <a:avLst/>
            </a:prstGeom>
          </p:spPr>
        </p:pic>
        <p:sp>
          <p:nvSpPr>
            <p:cNvPr id="12" name="文本框 11"/>
            <p:cNvSpPr txBox="1"/>
            <p:nvPr/>
          </p:nvSpPr>
          <p:spPr>
            <a:xfrm>
              <a:off x="4976743" y="2655675"/>
              <a:ext cx="357571" cy="5617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20145"/>
              <a:r>
                <a:rPr lang="en-US" altLang="zh-CN" sz="5700" b="1" dirty="0">
                  <a:ln w="9525">
                    <a:solidFill>
                      <a:prstClr val="white"/>
                    </a:solidFill>
                    <a:prstDash val="solid"/>
                  </a:ln>
                  <a:solidFill>
                    <a:srgbClr val="E38C0B"/>
                  </a:solidFill>
                  <a:effectLst>
                    <a:outerShdw blurRad="12700" dist="38100" dir="2700000" algn="tl" rotWithShape="0">
                      <a:srgbClr val="4472C4">
                        <a:lumMod val="60000"/>
                        <a:lumOff val="40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B</a:t>
              </a:r>
              <a:endParaRPr lang="zh-CN" altLang="en-US" sz="57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E38C0B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10066737" y="500601"/>
            <a:ext cx="1674594" cy="1672471"/>
            <a:chOff x="5887680" y="1632430"/>
            <a:chExt cx="940765" cy="940765"/>
          </a:xfrm>
        </p:grpSpPr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260665">
              <a:off x="5887680" y="1632430"/>
              <a:ext cx="940765" cy="940765"/>
            </a:xfrm>
            <a:prstGeom prst="rect">
              <a:avLst/>
            </a:prstGeom>
          </p:spPr>
        </p:pic>
        <p:sp>
          <p:nvSpPr>
            <p:cNvPr id="15" name="文本框 14"/>
            <p:cNvSpPr txBox="1"/>
            <p:nvPr/>
          </p:nvSpPr>
          <p:spPr>
            <a:xfrm>
              <a:off x="6127095" y="1710180"/>
              <a:ext cx="357571" cy="5617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20145"/>
              <a:r>
                <a:rPr lang="en-US" altLang="zh-CN" sz="5700" b="1" dirty="0">
                  <a:ln w="9525">
                    <a:solidFill>
                      <a:prstClr val="white"/>
                    </a:solidFill>
                    <a:prstDash val="solid"/>
                  </a:ln>
                  <a:solidFill>
                    <a:srgbClr val="DA6D4E"/>
                  </a:solidFill>
                  <a:effectLst>
                    <a:outerShdw blurRad="12700" dist="38100" dir="2700000" algn="tl" rotWithShape="0">
                      <a:srgbClr val="4472C4">
                        <a:lumMod val="60000"/>
                        <a:lumOff val="40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C</a:t>
              </a:r>
              <a:endParaRPr lang="zh-CN" altLang="en-US" sz="57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DA6D4E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Speech Bubble: Oval 19">
            <a:extLst>
              <a:ext uri="{FF2B5EF4-FFF2-40B4-BE49-F238E27FC236}">
                <a16:creationId xmlns:a16="http://schemas.microsoft.com/office/drawing/2014/main" id="{AB2D7F06-3216-4C1C-AFB9-D450DB59F2AB}"/>
              </a:ext>
            </a:extLst>
          </p:cNvPr>
          <p:cNvSpPr/>
          <p:nvPr/>
        </p:nvSpPr>
        <p:spPr>
          <a:xfrm>
            <a:off x="4797006" y="3519157"/>
            <a:ext cx="9953697" cy="3151137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11796">
            <a:off x="7572765" y="6072760"/>
            <a:ext cx="3014403" cy="1777525"/>
          </a:xfrm>
          <a:prstGeom prst="rect">
            <a:avLst/>
          </a:prstGeom>
        </p:spPr>
      </p:pic>
      <p:grpSp>
        <p:nvGrpSpPr>
          <p:cNvPr id="10" name="组合 9"/>
          <p:cNvGrpSpPr/>
          <p:nvPr/>
        </p:nvGrpSpPr>
        <p:grpSpPr>
          <a:xfrm>
            <a:off x="4521615" y="955064"/>
            <a:ext cx="5323817" cy="5286904"/>
            <a:chOff x="2893286" y="612951"/>
            <a:chExt cx="2607389" cy="2898156"/>
          </a:xfrm>
        </p:grpSpPr>
        <p:cxnSp>
          <p:nvCxnSpPr>
            <p:cNvPr id="3" name="直接连接符 2"/>
            <p:cNvCxnSpPr>
              <a:cxnSpLocks/>
              <a:endCxn id="4" idx="4"/>
            </p:cNvCxnSpPr>
            <p:nvPr/>
          </p:nvCxnSpPr>
          <p:spPr>
            <a:xfrm flipH="1" flipV="1">
              <a:off x="4337529" y="2322022"/>
              <a:ext cx="278047" cy="1164578"/>
            </a:xfrm>
            <a:prstGeom prst="line">
              <a:avLst/>
            </a:prstGeom>
            <a:ln w="3175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椭圆 3"/>
            <p:cNvSpPr/>
            <p:nvPr/>
          </p:nvSpPr>
          <p:spPr>
            <a:xfrm rot="19984338">
              <a:off x="2893286" y="612951"/>
              <a:ext cx="2156423" cy="1807032"/>
            </a:xfrm>
            <a:prstGeom prst="ellipse">
              <a:avLst/>
            </a:prstGeom>
            <a:gradFill flip="none" rotWithShape="1">
              <a:gsLst>
                <a:gs pos="0">
                  <a:srgbClr val="A86C8F">
                    <a:lumMod val="70000"/>
                    <a:lumOff val="30000"/>
                  </a:srgbClr>
                </a:gs>
                <a:gs pos="100000">
                  <a:srgbClr val="A86C8F">
                    <a:lumMod val="89000"/>
                  </a:srgbClr>
                </a:gs>
              </a:gsLst>
              <a:path path="circle">
                <a:fillToRect l="100000" b="100000"/>
              </a:path>
              <a:tileRect t="-100000" r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20145"/>
              <a:endParaRPr lang="zh-CN" altLang="en-US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 rot="19878544">
              <a:off x="3104339" y="1318382"/>
              <a:ext cx="1925566" cy="4724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1220145"/>
              <a:r>
                <a:rPr lang="en-US" altLang="zh-CN" sz="4800" b="1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KHÁM PHÁ</a:t>
              </a:r>
              <a:endParaRPr lang="zh-CN" altLang="en-US" sz="4800" b="1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7" name="直接连接符 6"/>
            <p:cNvCxnSpPr>
              <a:cxnSpLocks/>
              <a:endCxn id="8" idx="4"/>
            </p:cNvCxnSpPr>
            <p:nvPr/>
          </p:nvCxnSpPr>
          <p:spPr>
            <a:xfrm flipV="1">
              <a:off x="4609459" y="2855003"/>
              <a:ext cx="348371" cy="656104"/>
            </a:xfrm>
            <a:prstGeom prst="line">
              <a:avLst/>
            </a:prstGeom>
            <a:ln w="3175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椭圆 7"/>
            <p:cNvSpPr/>
            <p:nvPr/>
          </p:nvSpPr>
          <p:spPr>
            <a:xfrm rot="1336369">
              <a:off x="4720089" y="1988714"/>
              <a:ext cx="780586" cy="899859"/>
            </a:xfrm>
            <a:prstGeom prst="ellipse">
              <a:avLst/>
            </a:prstGeom>
            <a:gradFill flip="none" rotWithShape="1">
              <a:gsLst>
                <a:gs pos="0">
                  <a:srgbClr val="A86C8F">
                    <a:lumMod val="70000"/>
                    <a:lumOff val="30000"/>
                  </a:srgbClr>
                </a:gs>
                <a:gs pos="100000">
                  <a:srgbClr val="A86C8F">
                    <a:lumMod val="89000"/>
                  </a:srgbClr>
                </a:gs>
              </a:gsLst>
              <a:path path="circle">
                <a:fillToRect l="100000" b="100000"/>
              </a:path>
              <a:tileRect t="-100000" r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20145"/>
              <a:endParaRPr lang="zh-CN" altLang="en-US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38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29699" descr="图片17">
            <a:extLst>
              <a:ext uri="{FF2B5EF4-FFF2-40B4-BE49-F238E27FC236}">
                <a16:creationId xmlns:a16="http://schemas.microsoft.com/office/drawing/2014/main" id="{AB11E5B7-1222-47DC-BB33-B0F7EF50D9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9667" b="98000" l="6600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6875" t="59368" b="6666"/>
          <a:stretch/>
        </p:blipFill>
        <p:spPr bwMode="auto">
          <a:xfrm>
            <a:off x="11495376" y="92891"/>
            <a:ext cx="5391636" cy="3327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rapezoid 1"/>
          <p:cNvSpPr/>
          <p:nvPr/>
        </p:nvSpPr>
        <p:spPr>
          <a:xfrm rot="16200000">
            <a:off x="863618" y="-859501"/>
            <a:ext cx="1367347" cy="317209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38757" y="-16476"/>
            <a:ext cx="7731403" cy="1594907"/>
          </a:xfrm>
        </p:spPr>
        <p:txBody>
          <a:bodyPr>
            <a:noAutofit/>
          </a:bodyPr>
          <a:lstStyle/>
          <a:p>
            <a:r>
              <a:rPr lang="en-US" sz="48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48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0374" y="4923253"/>
            <a:ext cx="14445516" cy="16004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122018" tIns="61009" rIns="122018" bIns="61009" rtlCol="0">
            <a:spAutoFit/>
          </a:bodyPr>
          <a:lstStyle/>
          <a:p>
            <a:r>
              <a:rPr lang="en-US" dirty="0"/>
              <a:t> 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láng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giềng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BC235B1A-A142-4F7C-98FF-65C10623761D}"/>
              </a:ext>
            </a:extLst>
          </p:cNvPr>
          <p:cNvSpPr/>
          <p:nvPr/>
        </p:nvSpPr>
        <p:spPr>
          <a:xfrm>
            <a:off x="3763973" y="1"/>
            <a:ext cx="7324487" cy="4436543"/>
          </a:xfrm>
          <a:prstGeom prst="cloudCallout">
            <a:avLst>
              <a:gd name="adj1" fmla="val 59337"/>
              <a:gd name="adj2" fmla="val -2265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71347B7-0745-4F80-9D05-37B73D1B99F7}"/>
              </a:ext>
            </a:extLst>
          </p:cNvPr>
          <p:cNvSpPr/>
          <p:nvPr/>
        </p:nvSpPr>
        <p:spPr>
          <a:xfrm>
            <a:off x="4926508" y="1171246"/>
            <a:ext cx="4999416" cy="2339101"/>
          </a:xfrm>
          <a:prstGeom prst="rect">
            <a:avLst/>
          </a:prstGeom>
          <a:noFill/>
        </p:spPr>
        <p:txBody>
          <a:bodyPr wrap="none" lIns="122018" tIns="61009" rIns="122018" bIns="61009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7200" b="1" dirty="0">
                <a:ln/>
                <a:solidFill>
                  <a:schemeClr val="accent3"/>
                </a:solidFill>
              </a:rPr>
              <a:t>THẢO LUẬN </a:t>
            </a:r>
          </a:p>
          <a:p>
            <a:pPr algn="ctr"/>
            <a:r>
              <a:rPr lang="en-US" sz="7200" b="1" dirty="0">
                <a:ln/>
                <a:solidFill>
                  <a:schemeClr val="accent3"/>
                </a:solidFill>
              </a:rPr>
              <a:t>NHÓM 2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623529" y="-848726"/>
            <a:ext cx="1481129" cy="317209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202025" y="-26463"/>
            <a:ext cx="7731403" cy="1594907"/>
          </a:xfrm>
        </p:spPr>
        <p:txBody>
          <a:bodyPr>
            <a:noAutofit/>
          </a:bodyPr>
          <a:lstStyle/>
          <a:p>
            <a:r>
              <a:rPr lang="en-US" sz="48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48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06" y="1659003"/>
            <a:ext cx="16232132" cy="751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731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623529" y="-848726"/>
            <a:ext cx="1481129" cy="317209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91281" y="-15601"/>
            <a:ext cx="7731403" cy="1594907"/>
          </a:xfrm>
        </p:spPr>
        <p:txBody>
          <a:bodyPr>
            <a:noAutofit/>
          </a:bodyPr>
          <a:lstStyle/>
          <a:p>
            <a:r>
              <a:rPr lang="en-US" sz="48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48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148" y="1320800"/>
            <a:ext cx="15119471" cy="7493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590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29699" descr="图片17">
            <a:extLst>
              <a:ext uri="{FF2B5EF4-FFF2-40B4-BE49-F238E27FC236}">
                <a16:creationId xmlns:a16="http://schemas.microsoft.com/office/drawing/2014/main" id="{AB11E5B7-1222-47DC-BB33-B0F7EF50D9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9667" b="98000" l="6600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6875" t="59368" b="6666"/>
          <a:stretch/>
        </p:blipFill>
        <p:spPr bwMode="auto">
          <a:xfrm>
            <a:off x="11495376" y="92891"/>
            <a:ext cx="5391636" cy="3327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rapezoid 1"/>
          <p:cNvSpPr/>
          <p:nvPr/>
        </p:nvSpPr>
        <p:spPr>
          <a:xfrm rot="16200000">
            <a:off x="863618" y="-859501"/>
            <a:ext cx="1367347" cy="317209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14" y="-6555"/>
            <a:ext cx="7731403" cy="1594907"/>
          </a:xfrm>
        </p:spPr>
        <p:txBody>
          <a:bodyPr>
            <a:noAutofit/>
          </a:bodyPr>
          <a:lstStyle/>
          <a:p>
            <a:r>
              <a:rPr lang="en-US" sz="48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48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0374" y="4923253"/>
            <a:ext cx="14445516" cy="16004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122018" tIns="61009" rIns="122018" bIns="61009" rtlCol="0">
            <a:spAutoFit/>
          </a:bodyPr>
          <a:lstStyle/>
          <a:p>
            <a:r>
              <a:rPr lang="en-US" dirty="0"/>
              <a:t> 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láng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giềng</a:t>
            </a:r>
            <a:r>
              <a:rPr lang="en-US" sz="4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BC235B1A-A142-4F7C-98FF-65C10623761D}"/>
              </a:ext>
            </a:extLst>
          </p:cNvPr>
          <p:cNvSpPr/>
          <p:nvPr/>
        </p:nvSpPr>
        <p:spPr>
          <a:xfrm>
            <a:off x="3763973" y="1"/>
            <a:ext cx="7324487" cy="4436543"/>
          </a:xfrm>
          <a:prstGeom prst="cloudCallout">
            <a:avLst>
              <a:gd name="adj1" fmla="val 59337"/>
              <a:gd name="adj2" fmla="val -2265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71347B7-0745-4F80-9D05-37B73D1B99F7}"/>
              </a:ext>
            </a:extLst>
          </p:cNvPr>
          <p:cNvSpPr/>
          <p:nvPr/>
        </p:nvSpPr>
        <p:spPr>
          <a:xfrm>
            <a:off x="4926508" y="1171246"/>
            <a:ext cx="4999416" cy="2339101"/>
          </a:xfrm>
          <a:prstGeom prst="rect">
            <a:avLst/>
          </a:prstGeom>
          <a:noFill/>
        </p:spPr>
        <p:txBody>
          <a:bodyPr wrap="none" lIns="122018" tIns="61009" rIns="122018" bIns="61009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7200" b="1" dirty="0">
                <a:ln/>
                <a:solidFill>
                  <a:schemeClr val="accent3"/>
                </a:solidFill>
              </a:rPr>
              <a:t>THẢO LUẬN </a:t>
            </a:r>
          </a:p>
          <a:p>
            <a:pPr algn="ctr"/>
            <a:r>
              <a:rPr lang="en-US" sz="7200" b="1" dirty="0">
                <a:ln/>
                <a:solidFill>
                  <a:schemeClr val="accent3"/>
                </a:solidFill>
              </a:rPr>
              <a:t>NHÓM 2</a:t>
            </a:r>
          </a:p>
        </p:txBody>
      </p:sp>
    </p:spTree>
    <p:extLst>
      <p:ext uri="{BB962C8B-B14F-4D97-AF65-F5344CB8AC3E}">
        <p14:creationId xmlns:p14="http://schemas.microsoft.com/office/powerpoint/2010/main" val="1682409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623529" y="-848726"/>
            <a:ext cx="1481129" cy="317209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85550" y="21470"/>
            <a:ext cx="7731403" cy="1594907"/>
          </a:xfrm>
        </p:spPr>
        <p:txBody>
          <a:bodyPr>
            <a:noAutofit/>
          </a:bodyPr>
          <a:lstStyle/>
          <a:p>
            <a:r>
              <a:rPr lang="en-US" sz="48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48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51870" y="203201"/>
            <a:ext cx="13224768" cy="861775"/>
          </a:xfrm>
          <a:prstGeom prst="rect">
            <a:avLst/>
          </a:prstGeom>
          <a:noFill/>
        </p:spPr>
        <p:txBody>
          <a:bodyPr wrap="square" lIns="122018" tIns="61009" rIns="122018" bIns="61009" rtlCol="0">
            <a:spAutoFit/>
          </a:bodyPr>
          <a:lstStyle/>
          <a:p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7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3832" y="1727201"/>
            <a:ext cx="14547245" cy="7017305"/>
          </a:xfrm>
          <a:prstGeom prst="rect">
            <a:avLst/>
          </a:prstGeom>
          <a:noFill/>
        </p:spPr>
        <p:txBody>
          <a:bodyPr wrap="square" lIns="122018" tIns="61009" rIns="122018" bIns="61009" rtlCol="0">
            <a:spAutoFit/>
          </a:bodyPr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Chồn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Chồn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ốm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chồn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 la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ầm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ĩ.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la,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chồn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ríu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Chồn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ốm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!”.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chồn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héo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vòi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tưới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ríu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“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Chồn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ốm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!”.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chồn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đĩa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bẩn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ríu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“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Chồn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ốm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!”.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chồn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chồn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dỗ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“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Đừng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Chồn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Chồn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pPr algn="r"/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, 365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ngủ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731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160</Words>
  <Application>Microsoft Office PowerPoint</Application>
  <PresentationFormat>Custom</PresentationFormat>
  <Paragraphs>33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微软雅黑</vt:lpstr>
      <vt:lpstr>宋体</vt:lpstr>
      <vt:lpstr>Arial</vt:lpstr>
      <vt:lpstr>Calibri</vt:lpstr>
      <vt:lpstr>Calibri Light</vt:lpstr>
      <vt:lpstr>等线</vt:lpstr>
      <vt:lpstr>HP001 TD 4H</vt:lpstr>
      <vt:lpstr>HP-089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Khám phá</vt:lpstr>
      <vt:lpstr>Khám phá</vt:lpstr>
      <vt:lpstr>Khám phá</vt:lpstr>
      <vt:lpstr>Khám phá</vt:lpstr>
      <vt:lpstr>Khám phá</vt:lpstr>
      <vt:lpstr>Khám phá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MAIHUNG</cp:lastModifiedBy>
  <cp:revision>91</cp:revision>
  <dcterms:created xsi:type="dcterms:W3CDTF">2006-08-16T00:00:00Z</dcterms:created>
  <dcterms:modified xsi:type="dcterms:W3CDTF">2025-03-13T18:41:09Z</dcterms:modified>
</cp:coreProperties>
</file>