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media/audio5.wav" ContentType="audio/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  <p:sldMasterId id="2147484009" r:id="rId2"/>
    <p:sldMasterId id="2147484022" r:id="rId3"/>
    <p:sldMasterId id="2147484024" r:id="rId4"/>
    <p:sldMasterId id="2147484036" r:id="rId5"/>
  </p:sldMasterIdLst>
  <p:notesMasterIdLst>
    <p:notesMasterId r:id="rId33"/>
  </p:notesMasterIdLst>
  <p:sldIdLst>
    <p:sldId id="435" r:id="rId6"/>
    <p:sldId id="258" r:id="rId7"/>
    <p:sldId id="282" r:id="rId8"/>
    <p:sldId id="429" r:id="rId9"/>
    <p:sldId id="283" r:id="rId10"/>
    <p:sldId id="430" r:id="rId11"/>
    <p:sldId id="285" r:id="rId12"/>
    <p:sldId id="286" r:id="rId13"/>
    <p:sldId id="431" r:id="rId14"/>
    <p:sldId id="299" r:id="rId15"/>
    <p:sldId id="403" r:id="rId16"/>
    <p:sldId id="390" r:id="rId17"/>
    <p:sldId id="391" r:id="rId18"/>
    <p:sldId id="389" r:id="rId19"/>
    <p:sldId id="404" r:id="rId20"/>
    <p:sldId id="340" r:id="rId21"/>
    <p:sldId id="418" r:id="rId22"/>
    <p:sldId id="420" r:id="rId23"/>
    <p:sldId id="424" r:id="rId24"/>
    <p:sldId id="426" r:id="rId25"/>
    <p:sldId id="422" r:id="rId26"/>
    <p:sldId id="428" r:id="rId27"/>
    <p:sldId id="284" r:id="rId28"/>
    <p:sldId id="405" r:id="rId29"/>
    <p:sldId id="432" r:id="rId30"/>
    <p:sldId id="434" r:id="rId31"/>
    <p:sldId id="306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737" autoAdjust="0"/>
  </p:normalViewPr>
  <p:slideViewPr>
    <p:cSldViewPr snapToGrid="0">
      <p:cViewPr varScale="1">
        <p:scale>
          <a:sx n="81" d="100"/>
          <a:sy n="81" d="100"/>
        </p:scale>
        <p:origin x="754" y="7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078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5945E-B78E-4BC9-BA94-6EAE569AAC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500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243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743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Khúc này có nên chèn nhạc buồn vào cho cảm động không chị ?? =)))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176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Hiệu ứng có rất nhiều lá xuất hiện phía sau với ý đồ là còn rất nhiều việc làm khác, mỗi một hành động dù nhỏ gộp lại cũng sẽ thành hành động lớn và lan tỏa ra cộng đồng, nhiều người khác.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3E62E-4A80-4A04-AF51-E045AAC51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86560-8CAC-4D11-A1B9-D2722263B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A1551-AACD-4F7E-80AB-8C2804ED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4D931-313D-4129-94CD-4B894481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6D2E4-DE62-46A7-B1AF-C8B66D42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9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5278-46E8-4FAF-BCC1-B4B7A664E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1322A-AF7A-4ABC-9CBC-565396CFD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F989-CDD8-4101-A501-754A7AD4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76C8-7999-483B-AC1E-81ED1975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AECFC-7710-4922-A837-57C51C9C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A5E77-038B-45EE-92C5-909A9BEE0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D69B8-46AD-4FEF-A683-1DD6BD2FB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32B06-D034-4C56-B9CB-90842ACC7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62D5A-3F8D-4BF8-AF3D-B1584F6B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7DEE3-E35D-46D1-B67F-C1C68A94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38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932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761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777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137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1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1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437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5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2874-68EC-497E-9DA7-D56B4B79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38CCA-C0DF-4072-807B-0517771E0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07C1B-154C-4CA0-B716-7347EF26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83AE7-864E-432E-A2F1-70864C7E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BDEBB-155E-4DAD-B449-B6955AA8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0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855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970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537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5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760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4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03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24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00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7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E781B-CD2C-4327-87DE-696C0099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A0E45-D252-444A-ACF1-BABF865A5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A624A-C8F3-498B-B84A-1CCAAA6F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90AAE-35CC-48A7-8EAA-38D43740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2ABA0-8D91-4B62-8F8E-9C9E0616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06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76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99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1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28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13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2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7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59C3D-4B89-4032-9D89-299F4B19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10869-D38E-4FCB-AD1A-5B5614258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3252A-7543-4DB8-B86A-A443A97B7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54F6C-D557-4E79-B4BA-D8B157E2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AA2F5-70BA-4DBF-BA1F-CF59C9332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26070-4E21-4110-AD91-BF4BA5A8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29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9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5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6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7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9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1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0BFDC-4629-4CC3-A05A-990C8009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F544E-581B-409E-A74C-48D63F381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90F3A-5438-4149-A014-92871C66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CBEFB-B7F6-42C5-AA3A-B7D5921BB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5623D9-3E5B-4149-9E44-70AC97A5D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5C8FF7-84A0-4C3F-A856-51CFF0E9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3575C-022C-4131-B7D2-E9984D4F3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F9BA33-39B3-4823-96CF-5410B9DE0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4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74CE3-02A3-49F8-AC01-ACBC91CB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52B14-6934-49D3-9FA5-EE730600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8DE4D-5185-4FCB-90E0-F1513B89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C6C0D-BBFC-4515-8E59-A2C28A1B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40ACA-A809-485A-BD40-81055C06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3589E-481E-40A7-9FFD-489BCBF7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0A72E-B89D-4B6C-B88E-B518D292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6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D7550-57CF-482A-874A-099DEF53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0C545-4014-4553-9DFA-9A8EB506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77511-1D55-42F5-AF61-B6B8748D1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A1F19-09BF-4DD9-A614-94AB4460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AA331-78AA-4F0B-B6E3-58FCDFF2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AB250-7E0F-4037-AFF3-D71F9F8A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9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980B-BE31-45AA-AE42-85B954EC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F63A05-F0F3-4E77-9261-F853EE7D3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29603-129E-442A-9C50-2A0D9961C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A02E2-6771-447E-A340-31BD069D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0DFBB-98A0-41AE-8E05-34F7EB53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C115C-4BF5-4B16-8C05-EFC7AC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6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9AAA84E3-6F53-437B-86ED-8BED2A869D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A76BE2-03E3-430C-87BF-CCF7A04B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5ADF5-CA5B-4871-9C9A-938351436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C4CA2-BFD9-4A50-AE6D-7E063F181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D4281-AB9F-40C4-8AED-D396B03B410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9639-3B48-4244-817A-5CDCFCEB1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50741-3C1A-4544-8BC8-7AE5A386B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5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1CF5C62D-3E69-4A9B-84C8-ABFC07E396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DBFB-CFD2-48AA-8FE1-55CF1AE6D1D6}" type="datetimeFigureOut">
              <a:rPr lang="zh-CN" altLang="en-US" smtClean="0"/>
              <a:pPr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03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7A69296-43A1-4A68-BE91-35A64EBF0B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2445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D97140B-0524-432E-AD66-0AD9B8A34DA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9360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CE3C715-DAF0-4928-9C6C-FAB0B3A064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327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eg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eg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gif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tags" Target="../tags/tag4.xml"/><Relationship Id="rId7" Type="http://schemas.openxmlformats.org/officeDocument/2006/relationships/image" Target="../media/image29.png"/><Relationship Id="rId12" Type="http://schemas.openxmlformats.org/officeDocument/2006/relationships/image" Target="../media/image4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44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7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.xml"/><Relationship Id="rId7" Type="http://schemas.openxmlformats.org/officeDocument/2006/relationships/image" Target="../media/image3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0.xml"/><Relationship Id="rId7" Type="http://schemas.openxmlformats.org/officeDocument/2006/relationships/image" Target="../media/image3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3.xml"/><Relationship Id="rId7" Type="http://schemas.openxmlformats.org/officeDocument/2006/relationships/image" Target="../media/image3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6.xml"/><Relationship Id="rId7" Type="http://schemas.openxmlformats.org/officeDocument/2006/relationships/image" Target="../media/image3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9.xml"/><Relationship Id="rId7" Type="http://schemas.openxmlformats.org/officeDocument/2006/relationships/image" Target="../media/image29.png"/><Relationship Id="rId12" Type="http://schemas.openxmlformats.org/officeDocument/2006/relationships/image" Target="../media/image5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audio" Target="../media/audio5.wav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54.jpeg"/><Relationship Id="rId18" Type="http://schemas.openxmlformats.org/officeDocument/2006/relationships/image" Target="../media/image59.png"/><Relationship Id="rId3" Type="http://schemas.openxmlformats.org/officeDocument/2006/relationships/tags" Target="../tags/tag22.xml"/><Relationship Id="rId21" Type="http://schemas.openxmlformats.org/officeDocument/2006/relationships/image" Target="../media/image62.png"/><Relationship Id="rId7" Type="http://schemas.openxmlformats.org/officeDocument/2006/relationships/tags" Target="../tags/tag26.xml"/><Relationship Id="rId12" Type="http://schemas.openxmlformats.org/officeDocument/2006/relationships/notesSlide" Target="../notesSlides/notesSlide18.xml"/><Relationship Id="rId17" Type="http://schemas.openxmlformats.org/officeDocument/2006/relationships/image" Target="../media/image58.png"/><Relationship Id="rId2" Type="http://schemas.openxmlformats.org/officeDocument/2006/relationships/tags" Target="../tags/tag21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24.xml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tags" Target="../tags/tag29.xml"/><Relationship Id="rId19" Type="http://schemas.openxmlformats.org/officeDocument/2006/relationships/image" Target="../media/image60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2.gif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20.png"/><Relationship Id="rId26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slide" Target="slide5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slide" Target="slide7.xml"/><Relationship Id="rId25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png"/><Relationship Id="rId11" Type="http://schemas.openxmlformats.org/officeDocument/2006/relationships/image" Target="../media/image8.gif"/><Relationship Id="rId24" Type="http://schemas.openxmlformats.org/officeDocument/2006/relationships/image" Target="../media/image12.png"/><Relationship Id="rId32" Type="http://schemas.openxmlformats.org/officeDocument/2006/relationships/slide" Target="slide10.xml"/><Relationship Id="rId5" Type="http://schemas.openxmlformats.org/officeDocument/2006/relationships/image" Target="../media/image3.png"/><Relationship Id="rId15" Type="http://schemas.openxmlformats.org/officeDocument/2006/relationships/slide" Target="slide6.xml"/><Relationship Id="rId23" Type="http://schemas.openxmlformats.org/officeDocument/2006/relationships/image" Target="../media/image11.png"/><Relationship Id="rId28" Type="http://schemas.microsoft.com/office/2007/relationships/hdphoto" Target="../media/hdphoto3.wdp"/><Relationship Id="rId10" Type="http://schemas.openxmlformats.org/officeDocument/2006/relationships/image" Target="../media/image7.png"/><Relationship Id="rId19" Type="http://schemas.openxmlformats.org/officeDocument/2006/relationships/slide" Target="slide8.xml"/><Relationship Id="rId31" Type="http://schemas.openxmlformats.org/officeDocument/2006/relationships/image" Target="../media/image16.png"/><Relationship Id="rId4" Type="http://schemas.openxmlformats.org/officeDocument/2006/relationships/image" Target="../media/image2.gif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22.png"/><Relationship Id="rId27" Type="http://schemas.openxmlformats.org/officeDocument/2006/relationships/image" Target="../media/image15.png"/><Relationship Id="rId30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2">
            <a:extLst>
              <a:ext uri="{FF2B5EF4-FFF2-40B4-BE49-F238E27FC236}">
                <a16:creationId xmlns:a16="http://schemas.microsoft.com/office/drawing/2014/main" id="{43E327FE-3500-4B0E-905A-CE68625E9E8D}"/>
              </a:ext>
            </a:extLst>
          </p:cNvPr>
          <p:cNvSpPr/>
          <p:nvPr/>
        </p:nvSpPr>
        <p:spPr>
          <a:xfrm>
            <a:off x="415016" y="574809"/>
            <a:ext cx="105336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3: 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Quan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tâm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hàng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xóm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D95B5B"/>
              </a:solidFill>
              <a:effectLst>
                <a:outerShdw blurRad="12700" dist="38100" dir="2700000" algn="tl" rotWithShape="0">
                  <a:srgbClr val="D95B5B">
                    <a:lumMod val="60000"/>
                    <a:lumOff val="40000"/>
                  </a:srgbClr>
                </a:outerShdw>
              </a:effectLst>
              <a:uLnTx/>
              <a:uFillTx/>
              <a:latin typeface="Helvetic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láng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giềng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(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2 )</a:t>
            </a:r>
            <a:endParaRPr kumimoji="0" lang="vi-VN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D95B5B"/>
              </a:solidFill>
              <a:effectLst>
                <a:outerShdw blurRad="12700" dist="38100" dir="2700000" algn="tl" rotWithShape="0">
                  <a:srgbClr val="D95B5B">
                    <a:lumMod val="60000"/>
                    <a:lumOff val="40000"/>
                  </a:srgbClr>
                </a:outerShdw>
              </a:effectLst>
              <a:uLnTx/>
              <a:uFillTx/>
              <a:latin typeface="Helvetic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458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635674"/>
            <a:ext cx="12756444" cy="32994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61495" y="-132554"/>
            <a:ext cx="10908665" cy="75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43">
            <a:extLst>
              <a:ext uri="{FF2B5EF4-FFF2-40B4-BE49-F238E27FC236}">
                <a16:creationId xmlns:a16="http://schemas.microsoft.com/office/drawing/2014/main" id="{9BDA9AD0-EBC7-4A01-9E17-3D46F7EA8713}"/>
              </a:ext>
            </a:extLst>
          </p:cNvPr>
          <p:cNvSpPr/>
          <p:nvPr/>
        </p:nvSpPr>
        <p:spPr>
          <a:xfrm>
            <a:off x="3528717" y="-4791"/>
            <a:ext cx="8449928" cy="1128197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đồng 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 đồng 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với việc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sao?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8AB7D-00FE-4FE0-A5A2-FFDCA1A0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03" y="1163630"/>
            <a:ext cx="4849570" cy="320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F5C1D-8286-43CB-9C00-D12C33CB7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0" y="1163630"/>
            <a:ext cx="4292373" cy="3076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80EF81-B549-444B-990E-7CB0F6E46A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81" y="3544398"/>
            <a:ext cx="4548637" cy="3059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0EED86-B40D-4A8C-8E97-741B84BB5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87" y="3517113"/>
            <a:ext cx="4296073" cy="3218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291215" y="202782"/>
            <a:ext cx="5582285" cy="1069340"/>
            <a:chOff x="9848" y="2872"/>
            <a:chExt cx="8791" cy="1684"/>
          </a:xfrm>
        </p:grpSpPr>
        <p:sp>
          <p:nvSpPr>
            <p:cNvPr id="4" name="箭头: 五边形 3"/>
            <p:cNvSpPr/>
            <p:nvPr/>
          </p:nvSpPr>
          <p:spPr bwMode="auto">
            <a:xfrm>
              <a:off x="9848" y="3032"/>
              <a:ext cx="7389" cy="128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3" name="Picture 1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77" y="2872"/>
              <a:ext cx="1762" cy="16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6" name="Text Box 45"/>
            <p:cNvSpPr txBox="1"/>
            <p:nvPr/>
          </p:nvSpPr>
          <p:spPr>
            <a:xfrm>
              <a:off x="9978" y="3057"/>
              <a:ext cx="6850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flipV="1">
            <a:off x="5614670" y="74295"/>
            <a:ext cx="721360" cy="6514465"/>
            <a:chOff x="7562126" y="-13334"/>
            <a:chExt cx="852488" cy="6858000"/>
          </a:xfrm>
        </p:grpSpPr>
        <p:sp>
          <p:nvSpPr>
            <p:cNvPr id="21" name="任意多边形: 形状 20"/>
            <p:cNvSpPr/>
            <p:nvPr/>
          </p:nvSpPr>
          <p:spPr bwMode="auto">
            <a:xfrm>
              <a:off x="7597051" y="6101716"/>
              <a:ext cx="779463" cy="742950"/>
            </a:xfrm>
            <a:custGeom>
              <a:avLst/>
              <a:gdLst>
                <a:gd name="T0" fmla="*/ 312 w 312"/>
                <a:gd name="T1" fmla="*/ 254 h 300"/>
                <a:gd name="T2" fmla="*/ 266 w 312"/>
                <a:gd name="T3" fmla="*/ 300 h 300"/>
                <a:gd name="T4" fmla="*/ 47 w 312"/>
                <a:gd name="T5" fmla="*/ 300 h 300"/>
                <a:gd name="T6" fmla="*/ 1 w 312"/>
                <a:gd name="T7" fmla="*/ 254 h 300"/>
                <a:gd name="T8" fmla="*/ 0 w 312"/>
                <a:gd name="T9" fmla="*/ 46 h 300"/>
                <a:gd name="T10" fmla="*/ 47 w 312"/>
                <a:gd name="T11" fmla="*/ 0 h 300"/>
                <a:gd name="T12" fmla="*/ 265 w 312"/>
                <a:gd name="T13" fmla="*/ 0 h 300"/>
                <a:gd name="T14" fmla="*/ 312 w 312"/>
                <a:gd name="T15" fmla="*/ 46 h 300"/>
                <a:gd name="T16" fmla="*/ 312 w 312"/>
                <a:gd name="T17" fmla="*/ 25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300">
                  <a:moveTo>
                    <a:pt x="312" y="254"/>
                  </a:moveTo>
                  <a:cubicBezTo>
                    <a:pt x="312" y="279"/>
                    <a:pt x="291" y="300"/>
                    <a:pt x="26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21" y="300"/>
                    <a:pt x="1" y="279"/>
                    <a:pt x="1" y="25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91" y="0"/>
                    <a:pt x="312" y="20"/>
                    <a:pt x="312" y="46"/>
                  </a:cubicBezTo>
                  <a:lnTo>
                    <a:pt x="312" y="2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7597051" y="-13334"/>
              <a:ext cx="774700" cy="1185863"/>
            </a:xfrm>
            <a:custGeom>
              <a:avLst/>
              <a:gdLst>
                <a:gd name="T0" fmla="*/ 2 w 488"/>
                <a:gd name="T1" fmla="*/ 663 h 747"/>
                <a:gd name="T2" fmla="*/ 244 w 488"/>
                <a:gd name="T3" fmla="*/ 0 h 747"/>
                <a:gd name="T4" fmla="*/ 488 w 488"/>
                <a:gd name="T5" fmla="*/ 663 h 747"/>
                <a:gd name="T6" fmla="*/ 400 w 488"/>
                <a:gd name="T7" fmla="*/ 747 h 747"/>
                <a:gd name="T8" fmla="*/ 0 w 488"/>
                <a:gd name="T9" fmla="*/ 680 h 747"/>
                <a:gd name="T10" fmla="*/ 2 w 488"/>
                <a:gd name="T11" fmla="*/ 66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8" h="747">
                  <a:moveTo>
                    <a:pt x="2" y="663"/>
                  </a:moveTo>
                  <a:lnTo>
                    <a:pt x="244" y="0"/>
                  </a:lnTo>
                  <a:lnTo>
                    <a:pt x="488" y="663"/>
                  </a:lnTo>
                  <a:lnTo>
                    <a:pt x="400" y="747"/>
                  </a:lnTo>
                  <a:lnTo>
                    <a:pt x="0" y="680"/>
                  </a:lnTo>
                  <a:lnTo>
                    <a:pt x="2" y="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7597051" y="-13334"/>
              <a:ext cx="774700" cy="1185863"/>
            </a:xfrm>
            <a:custGeom>
              <a:avLst/>
              <a:gdLst>
                <a:gd name="T0" fmla="*/ 2 w 488"/>
                <a:gd name="T1" fmla="*/ 663 h 747"/>
                <a:gd name="T2" fmla="*/ 244 w 488"/>
                <a:gd name="T3" fmla="*/ 0 h 747"/>
                <a:gd name="T4" fmla="*/ 488 w 488"/>
                <a:gd name="T5" fmla="*/ 663 h 747"/>
                <a:gd name="T6" fmla="*/ 400 w 488"/>
                <a:gd name="T7" fmla="*/ 747 h 747"/>
                <a:gd name="T8" fmla="*/ 0 w 488"/>
                <a:gd name="T9" fmla="*/ 68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747">
                  <a:moveTo>
                    <a:pt x="2" y="663"/>
                  </a:moveTo>
                  <a:lnTo>
                    <a:pt x="244" y="0"/>
                  </a:lnTo>
                  <a:lnTo>
                    <a:pt x="488" y="663"/>
                  </a:lnTo>
                  <a:lnTo>
                    <a:pt x="400" y="747"/>
                  </a:lnTo>
                  <a:lnTo>
                    <a:pt x="0" y="6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7854226" y="951866"/>
              <a:ext cx="261938" cy="5089525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1 w 105"/>
                <a:gd name="T7" fmla="*/ 2006 h 2053"/>
                <a:gd name="T8" fmla="*/ 0 w 105"/>
                <a:gd name="T9" fmla="*/ 46 h 2053"/>
                <a:gd name="T10" fmla="*/ 46 w 105"/>
                <a:gd name="T11" fmla="*/ 0 h 2053"/>
                <a:gd name="T12" fmla="*/ 57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1" y="2053"/>
                    <a:pt x="1" y="2032"/>
                    <a:pt x="1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3" y="0"/>
                    <a:pt x="104" y="20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8114576" y="951866"/>
              <a:ext cx="261938" cy="5089525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1 w 105"/>
                <a:gd name="T7" fmla="*/ 2006 h 2053"/>
                <a:gd name="T8" fmla="*/ 0 w 105"/>
                <a:gd name="T9" fmla="*/ 46 h 2053"/>
                <a:gd name="T10" fmla="*/ 47 w 105"/>
                <a:gd name="T11" fmla="*/ 0 h 2053"/>
                <a:gd name="T12" fmla="*/ 58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2" y="2053"/>
                    <a:pt x="1" y="2032"/>
                    <a:pt x="1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83" y="0"/>
                    <a:pt x="104" y="20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7597051" y="951866"/>
              <a:ext cx="261938" cy="5089525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0 w 105"/>
                <a:gd name="T7" fmla="*/ 2006 h 2053"/>
                <a:gd name="T8" fmla="*/ 0 w 105"/>
                <a:gd name="T9" fmla="*/ 46 h 2053"/>
                <a:gd name="T10" fmla="*/ 46 w 105"/>
                <a:gd name="T11" fmla="*/ 0 h 2053"/>
                <a:gd name="T12" fmla="*/ 57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1" y="2053"/>
                    <a:pt x="0" y="2032"/>
                    <a:pt x="0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3" y="0"/>
                    <a:pt x="104" y="21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7884389" y="-13334"/>
              <a:ext cx="200025" cy="312738"/>
            </a:xfrm>
            <a:custGeom>
              <a:avLst/>
              <a:gdLst>
                <a:gd name="T0" fmla="*/ 40 w 80"/>
                <a:gd name="T1" fmla="*/ 0 h 126"/>
                <a:gd name="T2" fmla="*/ 0 w 80"/>
                <a:gd name="T3" fmla="*/ 110 h 126"/>
                <a:gd name="T4" fmla="*/ 40 w 80"/>
                <a:gd name="T5" fmla="*/ 126 h 126"/>
                <a:gd name="T6" fmla="*/ 80 w 80"/>
                <a:gd name="T7" fmla="*/ 110 h 126"/>
                <a:gd name="T8" fmla="*/ 40 w 80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6">
                  <a:moveTo>
                    <a:pt x="40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11" y="126"/>
                    <a:pt x="40" y="126"/>
                  </a:cubicBezTo>
                  <a:cubicBezTo>
                    <a:pt x="68" y="126"/>
                    <a:pt x="80" y="110"/>
                    <a:pt x="80" y="11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 bwMode="auto">
            <a:xfrm>
              <a:off x="7597051" y="5925504"/>
              <a:ext cx="779463" cy="3492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7562126" y="6217604"/>
              <a:ext cx="852488" cy="57150"/>
            </a:xfrm>
            <a:custGeom>
              <a:avLst/>
              <a:gdLst>
                <a:gd name="T0" fmla="*/ 326 w 341"/>
                <a:gd name="T1" fmla="*/ 0 h 23"/>
                <a:gd name="T2" fmla="*/ 15 w 341"/>
                <a:gd name="T3" fmla="*/ 0 h 23"/>
                <a:gd name="T4" fmla="*/ 15 w 341"/>
                <a:gd name="T5" fmla="*/ 23 h 23"/>
                <a:gd name="T6" fmla="*/ 326 w 341"/>
                <a:gd name="T7" fmla="*/ 23 h 23"/>
                <a:gd name="T8" fmla="*/ 326 w 3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3">
                  <a:moveTo>
                    <a:pt x="326" y="0"/>
                  </a:moveTo>
                  <a:cubicBezTo>
                    <a:pt x="222" y="0"/>
                    <a:pt x="119" y="0"/>
                    <a:pt x="15" y="0"/>
                  </a:cubicBezTo>
                  <a:cubicBezTo>
                    <a:pt x="0" y="0"/>
                    <a:pt x="0" y="23"/>
                    <a:pt x="15" y="23"/>
                  </a:cubicBezTo>
                  <a:cubicBezTo>
                    <a:pt x="119" y="23"/>
                    <a:pt x="222" y="23"/>
                    <a:pt x="326" y="23"/>
                  </a:cubicBezTo>
                  <a:cubicBezTo>
                    <a:pt x="341" y="23"/>
                    <a:pt x="341" y="0"/>
                    <a:pt x="326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7562126" y="6069966"/>
              <a:ext cx="852488" cy="58738"/>
            </a:xfrm>
            <a:custGeom>
              <a:avLst/>
              <a:gdLst>
                <a:gd name="T0" fmla="*/ 326 w 341"/>
                <a:gd name="T1" fmla="*/ 0 h 24"/>
                <a:gd name="T2" fmla="*/ 15 w 341"/>
                <a:gd name="T3" fmla="*/ 1 h 24"/>
                <a:gd name="T4" fmla="*/ 15 w 341"/>
                <a:gd name="T5" fmla="*/ 24 h 24"/>
                <a:gd name="T6" fmla="*/ 326 w 341"/>
                <a:gd name="T7" fmla="*/ 24 h 24"/>
                <a:gd name="T8" fmla="*/ 326 w 34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4">
                  <a:moveTo>
                    <a:pt x="326" y="0"/>
                  </a:moveTo>
                  <a:cubicBezTo>
                    <a:pt x="222" y="0"/>
                    <a:pt x="119" y="1"/>
                    <a:pt x="15" y="1"/>
                  </a:cubicBezTo>
                  <a:cubicBezTo>
                    <a:pt x="0" y="1"/>
                    <a:pt x="0" y="24"/>
                    <a:pt x="15" y="24"/>
                  </a:cubicBezTo>
                  <a:cubicBezTo>
                    <a:pt x="119" y="24"/>
                    <a:pt x="222" y="24"/>
                    <a:pt x="326" y="24"/>
                  </a:cubicBezTo>
                  <a:cubicBezTo>
                    <a:pt x="341" y="24"/>
                    <a:pt x="341" y="0"/>
                    <a:pt x="326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7562126" y="5925504"/>
              <a:ext cx="852488" cy="58738"/>
            </a:xfrm>
            <a:custGeom>
              <a:avLst/>
              <a:gdLst>
                <a:gd name="T0" fmla="*/ 325 w 341"/>
                <a:gd name="T1" fmla="*/ 0 h 24"/>
                <a:gd name="T2" fmla="*/ 15 w 341"/>
                <a:gd name="T3" fmla="*/ 0 h 24"/>
                <a:gd name="T4" fmla="*/ 15 w 341"/>
                <a:gd name="T5" fmla="*/ 24 h 24"/>
                <a:gd name="T6" fmla="*/ 325 w 341"/>
                <a:gd name="T7" fmla="*/ 23 h 24"/>
                <a:gd name="T8" fmla="*/ 325 w 34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4">
                  <a:moveTo>
                    <a:pt x="325" y="0"/>
                  </a:moveTo>
                  <a:cubicBezTo>
                    <a:pt x="222" y="0"/>
                    <a:pt x="119" y="0"/>
                    <a:pt x="15" y="0"/>
                  </a:cubicBezTo>
                  <a:cubicBezTo>
                    <a:pt x="0" y="0"/>
                    <a:pt x="0" y="24"/>
                    <a:pt x="15" y="24"/>
                  </a:cubicBezTo>
                  <a:cubicBezTo>
                    <a:pt x="119" y="24"/>
                    <a:pt x="222" y="24"/>
                    <a:pt x="325" y="23"/>
                  </a:cubicBezTo>
                  <a:cubicBezTo>
                    <a:pt x="341" y="23"/>
                    <a:pt x="341" y="0"/>
                    <a:pt x="325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3969" y="-301408"/>
            <a:ext cx="5052060" cy="1695450"/>
            <a:chOff x="957" y="103"/>
            <a:chExt cx="7956" cy="2670"/>
          </a:xfrm>
        </p:grpSpPr>
        <p:sp>
          <p:nvSpPr>
            <p:cNvPr id="3" name="箭头: 五边形 3"/>
            <p:cNvSpPr/>
            <p:nvPr/>
          </p:nvSpPr>
          <p:spPr bwMode="auto">
            <a:xfrm flipH="1">
              <a:off x="2471" y="1038"/>
              <a:ext cx="6442" cy="1279"/>
            </a:xfrm>
            <a:prstGeom prst="homePlate">
              <a:avLst/>
            </a:prstGeom>
            <a:solidFill>
              <a:schemeClr val="accent2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2" name="Picture 111"/>
            <p:cNvPicPr/>
            <p:nvPr/>
          </p:nvPicPr>
          <p:blipFill>
            <a:blip r:embed="rId4" cstate="print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7" y="103"/>
              <a:ext cx="2598" cy="2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 Box 40"/>
            <p:cNvSpPr txBox="1"/>
            <p:nvPr/>
          </p:nvSpPr>
          <p:spPr>
            <a:xfrm>
              <a:off x="3329" y="1081"/>
              <a:ext cx="5071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 tình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CBF3A04-6595-450D-91A0-B15D19B82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7" y="1587038"/>
            <a:ext cx="3661254" cy="26245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EBE527-2608-44CE-AE2C-C5BFDE7E9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88" y="3956944"/>
            <a:ext cx="3879839" cy="26097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9FEAD7-8E53-4436-AF06-1732838C98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71" y="1347904"/>
            <a:ext cx="4349750" cy="28774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917746-F193-4F11-94AF-E580E9AFA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77" y="3953028"/>
            <a:ext cx="3737546" cy="2799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672123" y="-216911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312442" y="1765865"/>
            <a:ext cx="6509385" cy="1252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quần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áo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mưa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6422"/>
              </a:solidFill>
              <a:effectLst/>
              <a:uLnTx/>
              <a:uFillTx/>
              <a:latin typeface="iCiel Cadena" panose="02000503000000020004" charset="0"/>
              <a:cs typeface="iCiel Cadena" panose="0200050300000002000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371465" y="3129280"/>
            <a:ext cx="6463030" cy="22225"/>
          </a:xfrm>
          <a:prstGeom prst="line">
            <a:avLst/>
          </a:prstGeom>
          <a:ln w="38100">
            <a:solidFill>
              <a:srgbClr val="F3642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5347970" y="3364230"/>
            <a:ext cx="64865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96895" y="-207010"/>
            <a:ext cx="5052060" cy="1695450"/>
            <a:chOff x="957" y="103"/>
            <a:chExt cx="7956" cy="2670"/>
          </a:xfrm>
        </p:grpSpPr>
        <p:sp>
          <p:nvSpPr>
            <p:cNvPr id="6" name="箭头: 五边形 3"/>
            <p:cNvSpPr/>
            <p:nvPr/>
          </p:nvSpPr>
          <p:spPr bwMode="auto">
            <a:xfrm flipH="1">
              <a:off x="2471" y="1038"/>
              <a:ext cx="6442" cy="1279"/>
            </a:xfrm>
            <a:prstGeom prst="homePlate">
              <a:avLst/>
            </a:prstGeom>
            <a:solidFill>
              <a:schemeClr val="accent2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2" name="Picture 111"/>
            <p:cNvPicPr/>
            <p:nvPr/>
          </p:nvPicPr>
          <p:blipFill>
            <a:blip r:embed="rId6" cstate="print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7" y="103"/>
              <a:ext cx="2598" cy="2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 Box 40"/>
            <p:cNvSpPr txBox="1"/>
            <p:nvPr/>
          </p:nvSpPr>
          <p:spPr>
            <a:xfrm>
              <a:off x="3329" y="1081"/>
              <a:ext cx="5071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 tình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22F1788-2C88-4F64-A931-1B7E01700A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1" y="1790145"/>
            <a:ext cx="5008215" cy="3590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672123" y="-216911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218430" y="1840865"/>
            <a:ext cx="6509385" cy="96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Tặng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quà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quê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371465" y="3289300"/>
            <a:ext cx="6463030" cy="222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5347970" y="3524250"/>
            <a:ext cx="6486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95B5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96895" y="-207010"/>
            <a:ext cx="5052060" cy="1695450"/>
            <a:chOff x="957" y="103"/>
            <a:chExt cx="7956" cy="2670"/>
          </a:xfrm>
        </p:grpSpPr>
        <p:sp>
          <p:nvSpPr>
            <p:cNvPr id="6" name="箭头: 五边形 3"/>
            <p:cNvSpPr/>
            <p:nvPr/>
          </p:nvSpPr>
          <p:spPr bwMode="auto">
            <a:xfrm flipH="1">
              <a:off x="2471" y="1038"/>
              <a:ext cx="6442" cy="1279"/>
            </a:xfrm>
            <a:prstGeom prst="homePlate">
              <a:avLst/>
            </a:prstGeom>
            <a:solidFill>
              <a:schemeClr val="accent2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2" name="Picture 111"/>
            <p:cNvPicPr/>
            <p:nvPr/>
          </p:nvPicPr>
          <p:blipFill>
            <a:blip r:embed="rId6" cstate="print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7" y="103"/>
              <a:ext cx="2598" cy="2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 Box 40"/>
            <p:cNvSpPr txBox="1"/>
            <p:nvPr/>
          </p:nvSpPr>
          <p:spPr>
            <a:xfrm>
              <a:off x="3329" y="1081"/>
              <a:ext cx="5071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 tình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F086601-8492-42EA-88FB-DC4304C8C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8" y="1980541"/>
            <a:ext cx="4905188" cy="3299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526395" y="4385037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1006768" y="-187066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660845" y="1967527"/>
            <a:ext cx="6509385" cy="154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giềng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2CF61">
                  <a:lumMod val="50000"/>
                </a:srgbClr>
              </a:solidFill>
              <a:effectLst/>
              <a:uLnTx/>
              <a:uFillTx/>
              <a:latin typeface="iCiel Cadena" panose="02000503000000020004" charset="0"/>
              <a:cs typeface="iCiel Cadena" panose="02000503000000020004" charset="0"/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793356" y="3920245"/>
            <a:ext cx="6486525" cy="228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1739265" y="1662430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1844675" y="1713865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206750" y="203200"/>
            <a:ext cx="5582285" cy="1069340"/>
            <a:chOff x="9848" y="2872"/>
            <a:chExt cx="8791" cy="1684"/>
          </a:xfrm>
        </p:grpSpPr>
        <p:sp>
          <p:nvSpPr>
            <p:cNvPr id="4" name="箭头: 五边形 3"/>
            <p:cNvSpPr/>
            <p:nvPr/>
          </p:nvSpPr>
          <p:spPr bwMode="auto">
            <a:xfrm>
              <a:off x="9848" y="3032"/>
              <a:ext cx="7389" cy="128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3" name="Picture 1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77" y="2872"/>
              <a:ext cx="1762" cy="16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 Box 6"/>
            <p:cNvSpPr txBox="1"/>
            <p:nvPr/>
          </p:nvSpPr>
          <p:spPr>
            <a:xfrm>
              <a:off x="9978" y="3057"/>
              <a:ext cx="6850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Không đồng tình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7956A3F-161C-45E1-9B61-2AA1D5AFC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53" y="1953088"/>
            <a:ext cx="4890088" cy="3234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  <p:bldP spid="65" grpId="0"/>
      <p:bldP spid="6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1006768" y="-187066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660845" y="1967527"/>
            <a:ext cx="6509385" cy="154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giúp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đỡ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giềng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2CF61">
                  <a:lumMod val="50000"/>
                </a:srgbClr>
              </a:solidFill>
              <a:effectLst/>
              <a:uLnTx/>
              <a:uFillTx/>
              <a:latin typeface="iCiel Cadena" panose="02000503000000020004" charset="0"/>
              <a:cs typeface="iCiel Cadena" panose="02000503000000020004" charset="0"/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474966" y="3757579"/>
            <a:ext cx="6486525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1739265" y="1662430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1844675" y="1713865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206750" y="203200"/>
            <a:ext cx="5582285" cy="1069340"/>
            <a:chOff x="9848" y="2872"/>
            <a:chExt cx="8791" cy="1684"/>
          </a:xfrm>
        </p:grpSpPr>
        <p:sp>
          <p:nvSpPr>
            <p:cNvPr id="4" name="箭头: 五边形 3"/>
            <p:cNvSpPr/>
            <p:nvPr/>
          </p:nvSpPr>
          <p:spPr bwMode="auto">
            <a:xfrm>
              <a:off x="9848" y="3032"/>
              <a:ext cx="7389" cy="128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3" name="Picture 1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77" y="2872"/>
              <a:ext cx="1762" cy="16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 Box 6"/>
            <p:cNvSpPr txBox="1"/>
            <p:nvPr/>
          </p:nvSpPr>
          <p:spPr>
            <a:xfrm>
              <a:off x="9978" y="3057"/>
              <a:ext cx="6850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Không đồng tình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89CC775-C33F-436A-ABB2-556C964AB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79" y="2445590"/>
            <a:ext cx="4692015" cy="351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9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  <p:bldP spid="65" grpId="0"/>
      <p:bldP spid="6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41"/>
          <p:cNvSpPr/>
          <p:nvPr/>
        </p:nvSpPr>
        <p:spPr bwMode="auto">
          <a:xfrm rot="12720000">
            <a:off x="10095865" y="71501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pic>
        <p:nvPicPr>
          <p:cNvPr id="25" name="图片 2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401300" y="3628117"/>
            <a:ext cx="2206640" cy="3396144"/>
          </a:xfrm>
          <a:prstGeom prst="rect">
            <a:avLst/>
          </a:prstGeom>
        </p:spPr>
      </p:pic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683553" y="-194686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20" y="160701"/>
            <a:ext cx="1766471" cy="1489377"/>
          </a:xfrm>
          <a:prstGeom prst="rect">
            <a:avLst/>
          </a:prstGeom>
        </p:spPr>
      </p:pic>
      <p:sp>
        <p:nvSpPr>
          <p:cNvPr id="17" name="Freeform 39"/>
          <p:cNvSpPr/>
          <p:nvPr/>
        </p:nvSpPr>
        <p:spPr bwMode="auto">
          <a:xfrm rot="5696320">
            <a:off x="4580890" y="3241040"/>
            <a:ext cx="1137920" cy="1129665"/>
          </a:xfrm>
          <a:custGeom>
            <a:avLst/>
            <a:gdLst>
              <a:gd name="T0" fmla="*/ 2124139 w 1069"/>
              <a:gd name="T1" fmla="*/ 244546 h 1161"/>
              <a:gd name="T2" fmla="*/ 2120161 w 1069"/>
              <a:gd name="T3" fmla="*/ 91456 h 1161"/>
              <a:gd name="T4" fmla="*/ 497224 w 1069"/>
              <a:gd name="T5" fmla="*/ 586512 h 1161"/>
              <a:gd name="T6" fmla="*/ 0 w 1069"/>
              <a:gd name="T7" fmla="*/ 2039867 h 1161"/>
              <a:gd name="T8" fmla="*/ 3978 w 1069"/>
              <a:gd name="T9" fmla="*/ 2214827 h 1161"/>
              <a:gd name="T10" fmla="*/ 1626916 w 1069"/>
              <a:gd name="T11" fmla="*/ 1721759 h 1161"/>
              <a:gd name="T12" fmla="*/ 1877516 w 1069"/>
              <a:gd name="T13" fmla="*/ 1375817 h 1161"/>
              <a:gd name="T14" fmla="*/ 1976961 w 1069"/>
              <a:gd name="T15" fmla="*/ 1151153 h 1161"/>
              <a:gd name="T16" fmla="*/ 2124139 w 1069"/>
              <a:gd name="T17" fmla="*/ 244546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Freeform 41"/>
          <p:cNvSpPr/>
          <p:nvPr/>
        </p:nvSpPr>
        <p:spPr bwMode="auto">
          <a:xfrm rot="10051992">
            <a:off x="7346315" y="161734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21" name="Freeform 43"/>
          <p:cNvSpPr/>
          <p:nvPr/>
        </p:nvSpPr>
        <p:spPr bwMode="auto">
          <a:xfrm rot="5080426">
            <a:off x="3609340" y="2165350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26" name="Freeform 46"/>
          <p:cNvSpPr/>
          <p:nvPr/>
        </p:nvSpPr>
        <p:spPr bwMode="auto">
          <a:xfrm rot="10051992">
            <a:off x="6518275" y="3462655"/>
            <a:ext cx="732155" cy="868680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27" name="Freeform 47"/>
          <p:cNvSpPr/>
          <p:nvPr/>
        </p:nvSpPr>
        <p:spPr bwMode="auto">
          <a:xfrm rot="11618841">
            <a:off x="8630920" y="314134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pic>
        <p:nvPicPr>
          <p:cNvPr id="8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0000">
            <a:off x="10042385" y="1323386"/>
            <a:ext cx="1766471" cy="14893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77005" y="3690620"/>
            <a:ext cx="4447540" cy="2984500"/>
            <a:chOff x="6263" y="5812"/>
            <a:chExt cx="7004" cy="4700"/>
          </a:xfrm>
        </p:grpSpPr>
        <p:sp>
          <p:nvSpPr>
            <p:cNvPr id="3" name="Freeform 34"/>
            <p:cNvSpPr/>
            <p:nvPr/>
          </p:nvSpPr>
          <p:spPr bwMode="auto">
            <a:xfrm>
              <a:off x="7506" y="5812"/>
              <a:ext cx="4166" cy="3322"/>
            </a:xfrm>
            <a:custGeom>
              <a:avLst/>
              <a:gdLst>
                <a:gd name="T0" fmla="*/ 2346082 w 454"/>
                <a:gd name="T1" fmla="*/ 1759855 h 569"/>
                <a:gd name="T2" fmla="*/ 2381809 w 454"/>
                <a:gd name="T3" fmla="*/ 3110925 h 569"/>
                <a:gd name="T4" fmla="*/ 1762539 w 454"/>
                <a:gd name="T5" fmla="*/ 3873067 h 569"/>
                <a:gd name="T6" fmla="*/ 1452903 w 454"/>
                <a:gd name="T7" fmla="*/ 3942353 h 569"/>
                <a:gd name="T8" fmla="*/ 4037166 w 454"/>
                <a:gd name="T9" fmla="*/ 3942353 h 569"/>
                <a:gd name="T10" fmla="*/ 3620349 w 454"/>
                <a:gd name="T11" fmla="*/ 3859210 h 569"/>
                <a:gd name="T12" fmla="*/ 3298805 w 454"/>
                <a:gd name="T13" fmla="*/ 2452712 h 569"/>
                <a:gd name="T14" fmla="*/ 3358350 w 454"/>
                <a:gd name="T15" fmla="*/ 1808355 h 569"/>
                <a:gd name="T16" fmla="*/ 3751349 w 454"/>
                <a:gd name="T17" fmla="*/ 1711355 h 569"/>
                <a:gd name="T18" fmla="*/ 5406706 w 454"/>
                <a:gd name="T19" fmla="*/ 831428 h 569"/>
                <a:gd name="T20" fmla="*/ 5370979 w 454"/>
                <a:gd name="T21" fmla="*/ 810642 h 569"/>
                <a:gd name="T22" fmla="*/ 5370979 w 454"/>
                <a:gd name="T23" fmla="*/ 810642 h 569"/>
                <a:gd name="T24" fmla="*/ 4632618 w 454"/>
                <a:gd name="T25" fmla="*/ 1136285 h 569"/>
                <a:gd name="T26" fmla="*/ 4763618 w 454"/>
                <a:gd name="T27" fmla="*/ 568142 h 569"/>
                <a:gd name="T28" fmla="*/ 4751709 w 454"/>
                <a:gd name="T29" fmla="*/ 568142 h 569"/>
                <a:gd name="T30" fmla="*/ 4739800 w 454"/>
                <a:gd name="T31" fmla="*/ 568142 h 569"/>
                <a:gd name="T32" fmla="*/ 4311074 w 454"/>
                <a:gd name="T33" fmla="*/ 1260999 h 569"/>
                <a:gd name="T34" fmla="*/ 3060624 w 454"/>
                <a:gd name="T35" fmla="*/ 1621284 h 569"/>
                <a:gd name="T36" fmla="*/ 2870080 w 454"/>
                <a:gd name="T37" fmla="*/ 1011570 h 569"/>
                <a:gd name="T38" fmla="*/ 3525077 w 454"/>
                <a:gd name="T39" fmla="*/ 374142 h 569"/>
                <a:gd name="T40" fmla="*/ 3513168 w 454"/>
                <a:gd name="T41" fmla="*/ 374142 h 569"/>
                <a:gd name="T42" fmla="*/ 3501259 w 454"/>
                <a:gd name="T43" fmla="*/ 360285 h 569"/>
                <a:gd name="T44" fmla="*/ 2834352 w 454"/>
                <a:gd name="T45" fmla="*/ 782928 h 569"/>
                <a:gd name="T46" fmla="*/ 2798625 w 454"/>
                <a:gd name="T47" fmla="*/ 242500 h 569"/>
                <a:gd name="T48" fmla="*/ 2798625 w 454"/>
                <a:gd name="T49" fmla="*/ 242500 h 569"/>
                <a:gd name="T50" fmla="*/ 2739080 w 454"/>
                <a:gd name="T51" fmla="*/ 242500 h 569"/>
                <a:gd name="T52" fmla="*/ 2608081 w 454"/>
                <a:gd name="T53" fmla="*/ 1545070 h 569"/>
                <a:gd name="T54" fmla="*/ 1452903 w 454"/>
                <a:gd name="T55" fmla="*/ 914570 h 569"/>
                <a:gd name="T56" fmla="*/ 1631539 w 454"/>
                <a:gd name="T57" fmla="*/ 443428 h 569"/>
                <a:gd name="T58" fmla="*/ 1607721 w 454"/>
                <a:gd name="T59" fmla="*/ 436500 h 569"/>
                <a:gd name="T60" fmla="*/ 1607721 w 454"/>
                <a:gd name="T61" fmla="*/ 436500 h 569"/>
                <a:gd name="T62" fmla="*/ 1345722 w 454"/>
                <a:gd name="T63" fmla="*/ 817571 h 569"/>
                <a:gd name="T64" fmla="*/ 619270 w 454"/>
                <a:gd name="T65" fmla="*/ 6929 h 569"/>
                <a:gd name="T66" fmla="*/ 595452 w 454"/>
                <a:gd name="T67" fmla="*/ 0 h 569"/>
                <a:gd name="T68" fmla="*/ 547816 w 454"/>
                <a:gd name="T69" fmla="*/ 6929 h 569"/>
                <a:gd name="T70" fmla="*/ 881269 w 454"/>
                <a:gd name="T71" fmla="*/ 630499 h 569"/>
                <a:gd name="T72" fmla="*/ 881269 w 454"/>
                <a:gd name="T73" fmla="*/ 630499 h 569"/>
                <a:gd name="T74" fmla="*/ 1774448 w 454"/>
                <a:gd name="T75" fmla="*/ 1441141 h 569"/>
                <a:gd name="T76" fmla="*/ 35727 w 454"/>
                <a:gd name="T77" fmla="*/ 1351070 h 569"/>
                <a:gd name="T78" fmla="*/ 35727 w 454"/>
                <a:gd name="T79" fmla="*/ 1357999 h 569"/>
                <a:gd name="T80" fmla="*/ 0 w 454"/>
                <a:gd name="T81" fmla="*/ 1392641 h 569"/>
                <a:gd name="T82" fmla="*/ 2048356 w 454"/>
                <a:gd name="T83" fmla="*/ 1642070 h 569"/>
                <a:gd name="T84" fmla="*/ 2346082 w 454"/>
                <a:gd name="T85" fmla="*/ 1759855 h 5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rgbClr val="805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263" y="8996"/>
              <a:ext cx="7005" cy="1516"/>
            </a:xfrm>
            <a:prstGeom prst="roundRect">
              <a:avLst>
                <a:gd name="adj" fmla="val 27361"/>
              </a:avLst>
            </a:prstGeom>
            <a:solidFill>
              <a:srgbClr val="805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463" y="9182"/>
              <a:ext cx="6557" cy="1179"/>
            </a:xfrm>
            <a:prstGeom prst="roundRect">
              <a:avLst>
                <a:gd name="adj" fmla="val 320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50980"/>
                </a:solidFill>
                <a:effectLst/>
                <a:uLnTx/>
                <a:uFillTx/>
                <a:latin typeface="Pattaya" panose="00000500000000000000" charset="0"/>
                <a:cs typeface="Pattaya" panose="00000500000000000000" charset="0"/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723390" y="160655"/>
            <a:ext cx="8959850" cy="998220"/>
          </a:xfrm>
          <a:prstGeom prst="wedgeRoundRectCallout">
            <a:avLst>
              <a:gd name="adj1" fmla="val -53663"/>
              <a:gd name="adj2" fmla="val 42938"/>
              <a:gd name="adj3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818505" y="1605280"/>
            <a:ext cx="1741170" cy="2067560"/>
            <a:chOff x="9163" y="2528"/>
            <a:chExt cx="2742" cy="3256"/>
          </a:xfrm>
        </p:grpSpPr>
        <p:sp>
          <p:nvSpPr>
            <p:cNvPr id="6" name="Freeform 37"/>
            <p:cNvSpPr/>
            <p:nvPr/>
          </p:nvSpPr>
          <p:spPr bwMode="auto">
            <a:xfrm rot="9355996">
              <a:off x="9163" y="2528"/>
              <a:ext cx="2742" cy="3256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076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cs typeface="+mn-cs"/>
              </a:endParaRPr>
            </a:p>
          </p:txBody>
        </p:sp>
        <p:sp>
          <p:nvSpPr>
            <p:cNvPr id="12" name="Text Box 11"/>
            <p:cNvSpPr txBox="1"/>
            <p:nvPr/>
          </p:nvSpPr>
          <p:spPr>
            <a:xfrm rot="960000">
              <a:off x="9502" y="3552"/>
              <a:ext cx="2065" cy="1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Lễ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vâng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lời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8C80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23715" y="1644015"/>
            <a:ext cx="1890395" cy="1904365"/>
            <a:chOff x="6809" y="2589"/>
            <a:chExt cx="2977" cy="2999"/>
          </a:xfrm>
        </p:grpSpPr>
        <p:sp>
          <p:nvSpPr>
            <p:cNvPr id="5" name="Freeform 36"/>
            <p:cNvSpPr/>
            <p:nvPr/>
          </p:nvSpPr>
          <p:spPr bwMode="auto">
            <a:xfrm rot="7742864">
              <a:off x="6798" y="2600"/>
              <a:ext cx="2999" cy="2977"/>
            </a:xfrm>
            <a:custGeom>
              <a:avLst/>
              <a:gdLst>
                <a:gd name="T0" fmla="*/ 3555763 w 1069"/>
                <a:gd name="T1" fmla="*/ 409364 h 1161"/>
                <a:gd name="T2" fmla="*/ 3549104 w 1069"/>
                <a:gd name="T3" fmla="*/ 153095 h 1161"/>
                <a:gd name="T4" fmla="*/ 832341 w 1069"/>
                <a:gd name="T5" fmla="*/ 981808 h 1161"/>
                <a:gd name="T6" fmla="*/ 0 w 1069"/>
                <a:gd name="T7" fmla="*/ 3414693 h 1161"/>
                <a:gd name="T8" fmla="*/ 6659 w 1069"/>
                <a:gd name="T9" fmla="*/ 3707571 h 1161"/>
                <a:gd name="T10" fmla="*/ 2723421 w 1069"/>
                <a:gd name="T11" fmla="*/ 2882187 h 1161"/>
                <a:gd name="T12" fmla="*/ 3142921 w 1069"/>
                <a:gd name="T13" fmla="*/ 2303087 h 1161"/>
                <a:gd name="T14" fmla="*/ 3309390 w 1069"/>
                <a:gd name="T15" fmla="*/ 1927005 h 1161"/>
                <a:gd name="T16" fmla="*/ 3555763 w 1069"/>
                <a:gd name="T17" fmla="*/ 409364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F2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7071" y="3068"/>
              <a:ext cx="2432" cy="1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Tặng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quà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nhau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331710" y="3968115"/>
            <a:ext cx="1234440" cy="1040130"/>
            <a:chOff x="11546" y="6249"/>
            <a:chExt cx="1944" cy="1638"/>
          </a:xfrm>
        </p:grpSpPr>
        <p:sp>
          <p:nvSpPr>
            <p:cNvPr id="20" name="Freeform 42"/>
            <p:cNvSpPr/>
            <p:nvPr/>
          </p:nvSpPr>
          <p:spPr bwMode="auto">
            <a:xfrm rot="13744547">
              <a:off x="11699" y="6096"/>
              <a:ext cx="1638" cy="1944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5">
                <a:alpha val="31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076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cs typeface="+mn-cs"/>
              </a:endParaRPr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12022" y="6577"/>
              <a:ext cx="99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....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79420" y="2883535"/>
            <a:ext cx="1890395" cy="1904365"/>
            <a:chOff x="4828" y="4360"/>
            <a:chExt cx="2977" cy="2999"/>
          </a:xfrm>
        </p:grpSpPr>
        <p:sp>
          <p:nvSpPr>
            <p:cNvPr id="4" name="Freeform 35"/>
            <p:cNvSpPr/>
            <p:nvPr/>
          </p:nvSpPr>
          <p:spPr bwMode="auto">
            <a:xfrm rot="4567797">
              <a:off x="4817" y="4371"/>
              <a:ext cx="2999" cy="2977"/>
            </a:xfrm>
            <a:custGeom>
              <a:avLst/>
              <a:gdLst>
                <a:gd name="T0" fmla="*/ 3555763 w 1069"/>
                <a:gd name="T1" fmla="*/ 409364 h 1161"/>
                <a:gd name="T2" fmla="*/ 3549104 w 1069"/>
                <a:gd name="T3" fmla="*/ 153095 h 1161"/>
                <a:gd name="T4" fmla="*/ 832341 w 1069"/>
                <a:gd name="T5" fmla="*/ 981808 h 1161"/>
                <a:gd name="T6" fmla="*/ 0 w 1069"/>
                <a:gd name="T7" fmla="*/ 3414693 h 1161"/>
                <a:gd name="T8" fmla="*/ 6659 w 1069"/>
                <a:gd name="T9" fmla="*/ 3707571 h 1161"/>
                <a:gd name="T10" fmla="*/ 2723421 w 1069"/>
                <a:gd name="T11" fmla="*/ 2882187 h 1161"/>
                <a:gd name="T12" fmla="*/ 3142921 w 1069"/>
                <a:gd name="T13" fmla="*/ 2303087 h 1161"/>
                <a:gd name="T14" fmla="*/ 3309390 w 1069"/>
                <a:gd name="T15" fmla="*/ 1927005 h 1161"/>
                <a:gd name="T16" fmla="*/ 3555763 w 1069"/>
                <a:gd name="T17" fmla="*/ 409364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FB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" name="Text Box 23"/>
            <p:cNvSpPr txBox="1"/>
            <p:nvPr/>
          </p:nvSpPr>
          <p:spPr>
            <a:xfrm rot="18360000">
              <a:off x="5153" y="4855"/>
              <a:ext cx="2065" cy="1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Giúp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đỡ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141845" y="2124075"/>
            <a:ext cx="1741170" cy="2067560"/>
            <a:chOff x="11247" y="3345"/>
            <a:chExt cx="2742" cy="3256"/>
          </a:xfrm>
        </p:grpSpPr>
        <p:sp>
          <p:nvSpPr>
            <p:cNvPr id="7" name="Freeform 38"/>
            <p:cNvSpPr/>
            <p:nvPr/>
          </p:nvSpPr>
          <p:spPr bwMode="auto">
            <a:xfrm rot="10800000">
              <a:off x="11247" y="3345"/>
              <a:ext cx="2742" cy="3256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72A81D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076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cs typeface="+mn-cs"/>
              </a:endParaRPr>
            </a:p>
          </p:txBody>
        </p:sp>
        <p:sp>
          <p:nvSpPr>
            <p:cNvPr id="28" name="Text Box 27"/>
            <p:cNvSpPr txBox="1"/>
            <p:nvPr/>
          </p:nvSpPr>
          <p:spPr>
            <a:xfrm rot="1440000">
              <a:off x="11543" y="4293"/>
              <a:ext cx="1898" cy="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Quan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tâm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chia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sẻ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động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viên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pic>
        <p:nvPicPr>
          <p:cNvPr id="102" name="Picture 10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99985" y="5062855"/>
            <a:ext cx="1486535" cy="1089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Freeform 42"/>
          <p:cNvSpPr/>
          <p:nvPr/>
        </p:nvSpPr>
        <p:spPr bwMode="auto">
          <a:xfrm rot="17755453" flipV="1">
            <a:off x="4366260" y="4208145"/>
            <a:ext cx="1040130" cy="1234440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31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4" name="Freeform 47"/>
          <p:cNvSpPr/>
          <p:nvPr/>
        </p:nvSpPr>
        <p:spPr bwMode="auto">
          <a:xfrm rot="2198841">
            <a:off x="3185160" y="444627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5" name="Freeform 41"/>
          <p:cNvSpPr/>
          <p:nvPr/>
        </p:nvSpPr>
        <p:spPr bwMode="auto">
          <a:xfrm rot="3271991">
            <a:off x="2463165" y="400177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6" name="Freeform 43"/>
          <p:cNvSpPr/>
          <p:nvPr/>
        </p:nvSpPr>
        <p:spPr bwMode="auto">
          <a:xfrm rot="5080426">
            <a:off x="1638300" y="3108325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47" name="Freeform 41"/>
          <p:cNvSpPr/>
          <p:nvPr/>
        </p:nvSpPr>
        <p:spPr bwMode="auto">
          <a:xfrm rot="7051990">
            <a:off x="4067810" y="1676400"/>
            <a:ext cx="567690" cy="63309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8" name="Freeform 47"/>
          <p:cNvSpPr/>
          <p:nvPr/>
        </p:nvSpPr>
        <p:spPr bwMode="auto">
          <a:xfrm rot="5018840">
            <a:off x="2885440" y="216090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0" name="Freeform 41"/>
          <p:cNvSpPr/>
          <p:nvPr/>
        </p:nvSpPr>
        <p:spPr bwMode="auto">
          <a:xfrm rot="4951992">
            <a:off x="2064385" y="216090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1" name="Freeform 47"/>
          <p:cNvSpPr/>
          <p:nvPr/>
        </p:nvSpPr>
        <p:spPr bwMode="auto">
          <a:xfrm rot="8618841">
            <a:off x="5684520" y="118237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2" name="Freeform 43"/>
          <p:cNvSpPr/>
          <p:nvPr/>
        </p:nvSpPr>
        <p:spPr bwMode="auto">
          <a:xfrm rot="10800000">
            <a:off x="8139430" y="1319530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53" name="Freeform 43"/>
          <p:cNvSpPr/>
          <p:nvPr/>
        </p:nvSpPr>
        <p:spPr bwMode="auto">
          <a:xfrm rot="10800000">
            <a:off x="8929370" y="2340610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55" name="Freeform 41"/>
          <p:cNvSpPr/>
          <p:nvPr/>
        </p:nvSpPr>
        <p:spPr bwMode="auto">
          <a:xfrm rot="14611992">
            <a:off x="8748395" y="385064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6" name="Freeform 55"/>
          <p:cNvSpPr/>
          <p:nvPr/>
        </p:nvSpPr>
        <p:spPr bwMode="auto">
          <a:xfrm rot="5138839">
            <a:off x="2436495" y="1342390"/>
            <a:ext cx="544830" cy="53784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7" name="Freeform 56"/>
          <p:cNvSpPr/>
          <p:nvPr/>
        </p:nvSpPr>
        <p:spPr bwMode="auto">
          <a:xfrm rot="5138839">
            <a:off x="203200" y="155765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8" name="Freeform 57"/>
          <p:cNvSpPr/>
          <p:nvPr/>
        </p:nvSpPr>
        <p:spPr bwMode="auto">
          <a:xfrm rot="5138839">
            <a:off x="972820" y="-32575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60" name="Freeform 41"/>
          <p:cNvSpPr/>
          <p:nvPr/>
        </p:nvSpPr>
        <p:spPr bwMode="auto">
          <a:xfrm rot="5400000">
            <a:off x="495300" y="335343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63" name="Freeform 43"/>
          <p:cNvSpPr/>
          <p:nvPr/>
        </p:nvSpPr>
        <p:spPr bwMode="auto">
          <a:xfrm rot="12420000">
            <a:off x="9580245" y="3376295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65" name="Freeform 47"/>
          <p:cNvSpPr/>
          <p:nvPr/>
        </p:nvSpPr>
        <p:spPr bwMode="auto">
          <a:xfrm rot="12518841">
            <a:off x="10847070" y="279844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913DF46-7DF5-4531-BA20-70A40E26A170}"/>
              </a:ext>
            </a:extLst>
          </p:cNvPr>
          <p:cNvSpPr/>
          <p:nvPr/>
        </p:nvSpPr>
        <p:spPr>
          <a:xfrm>
            <a:off x="4255611" y="5719173"/>
            <a:ext cx="39180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làng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xóm</a:t>
            </a:r>
            <a:endParaRPr kumimoji="0" lang="vi-VN" sz="32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6" grpId="0" animBg="1"/>
      <p:bldP spid="26" grpId="1" animBg="1"/>
      <p:bldP spid="27" grpId="0" animBg="1"/>
      <p:bldP spid="27" grpId="1" animBg="1"/>
      <p:bldP spid="11" grpId="0" animBg="1"/>
      <p:bldP spid="11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  <p:bldP spid="63" grpId="0" animBg="1"/>
      <p:bldP spid="63" grpId="1" animBg="1"/>
      <p:bldP spid="65" grpId="0" animBg="1"/>
      <p:bldP spid="6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554148" y="1007023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408779" y="-25152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grpSp>
        <p:nvGrpSpPr>
          <p:cNvPr id="4" name="start timer"/>
          <p:cNvGrpSpPr/>
          <p:nvPr/>
        </p:nvGrpSpPr>
        <p:grpSpPr>
          <a:xfrm>
            <a:off x="7413055" y="5563110"/>
            <a:ext cx="2636838" cy="799962"/>
            <a:chOff x="1332706" y="185859"/>
            <a:chExt cx="2636838" cy="799962"/>
          </a:xfrm>
        </p:grpSpPr>
        <p:sp>
          <p:nvSpPr>
            <p:cNvPr id="66" name="Rounded Rectangle 6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  <p:grpSp>
        <p:nvGrpSpPr>
          <p:cNvPr id="5" name="times up"/>
          <p:cNvGrpSpPr/>
          <p:nvPr/>
        </p:nvGrpSpPr>
        <p:grpSpPr>
          <a:xfrm>
            <a:off x="7413055" y="5571294"/>
            <a:ext cx="2636838" cy="773292"/>
            <a:chOff x="3987801" y="-496766"/>
            <a:chExt cx="2636838" cy="773292"/>
          </a:xfrm>
        </p:grpSpPr>
        <p:sp>
          <p:nvSpPr>
            <p:cNvPr id="69" name="Rounded Rectangle 68"/>
            <p:cNvSpPr/>
            <p:nvPr/>
          </p:nvSpPr>
          <p:spPr>
            <a:xfrm>
              <a:off x="3987801" y="-421033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3987801" y="-49676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pSp>
        <p:nvGrpSpPr>
          <p:cNvPr id="6" name="Clock hand spin"/>
          <p:cNvGrpSpPr/>
          <p:nvPr/>
        </p:nvGrpSpPr>
        <p:grpSpPr>
          <a:xfrm rot="1786145">
            <a:off x="10277290" y="5069222"/>
            <a:ext cx="1682115" cy="1584960"/>
            <a:chOff x="-1726762" y="3013094"/>
            <a:chExt cx="3300733" cy="3096267"/>
          </a:xfrm>
        </p:grpSpPr>
        <p:sp>
          <p:nvSpPr>
            <p:cNvPr id="72" name="Oval 28"/>
            <p:cNvSpPr>
              <a:spLocks noChangeArrowheads="1"/>
            </p:cNvSpPr>
            <p:nvPr/>
          </p:nvSpPr>
          <p:spPr bwMode="auto">
            <a:xfrm>
              <a:off x="-1726762" y="3013094"/>
              <a:ext cx="3300733" cy="3096267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3" name="hour hand"/>
            <p:cNvSpPr/>
            <p:nvPr/>
          </p:nvSpPr>
          <p:spPr bwMode="auto">
            <a:xfrm>
              <a:off x="-552601" y="3615435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grpSp>
        <p:nvGrpSpPr>
          <p:cNvPr id="7" name="Group 73"/>
          <p:cNvGrpSpPr/>
          <p:nvPr/>
        </p:nvGrpSpPr>
        <p:grpSpPr>
          <a:xfrm>
            <a:off x="9971405" y="4677410"/>
            <a:ext cx="2124710" cy="2179270"/>
            <a:chOff x="-165" y="1853"/>
            <a:chExt cx="8048" cy="8493"/>
          </a:xfrm>
        </p:grpSpPr>
        <p:sp>
          <p:nvSpPr>
            <p:cNvPr id="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853"/>
              <a:ext cx="7753" cy="8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6" name="Rectangle 5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7" name="Rectangle 6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8" name="Rectangle 7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9" name="Rectangle 8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0" name="Freeform 9"/>
            <p:cNvSpPr/>
            <p:nvPr/>
          </p:nvSpPr>
          <p:spPr bwMode="auto">
            <a:xfrm>
              <a:off x="3935" y="2573"/>
              <a:ext cx="725" cy="308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1" name="Freeform 10"/>
            <p:cNvSpPr/>
            <p:nvPr/>
          </p:nvSpPr>
          <p:spPr bwMode="auto">
            <a:xfrm>
              <a:off x="5553" y="2963"/>
              <a:ext cx="1435" cy="1748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2" name="Freeform 11"/>
            <p:cNvSpPr/>
            <p:nvPr/>
          </p:nvSpPr>
          <p:spPr bwMode="auto">
            <a:xfrm>
              <a:off x="1618" y="2931"/>
              <a:ext cx="1433" cy="17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3" name="Freeform 12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4" name="Freeform 13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5" name="Freeform 14"/>
            <p:cNvSpPr/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6" name="Freeform 15"/>
            <p:cNvSpPr/>
            <p:nvPr/>
          </p:nvSpPr>
          <p:spPr bwMode="auto">
            <a:xfrm>
              <a:off x="6613" y="3691"/>
              <a:ext cx="48" cy="6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7" name="Freeform 16"/>
            <p:cNvSpPr/>
            <p:nvPr/>
          </p:nvSpPr>
          <p:spPr bwMode="auto">
            <a:xfrm>
              <a:off x="6235" y="3448"/>
              <a:ext cx="420" cy="3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8" name="Freeform 17"/>
            <p:cNvSpPr/>
            <p:nvPr/>
          </p:nvSpPr>
          <p:spPr bwMode="auto">
            <a:xfrm>
              <a:off x="720" y="2126"/>
              <a:ext cx="2458" cy="208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9" name="Freeform 18"/>
            <p:cNvSpPr>
              <a:spLocks noEditPoints="1"/>
            </p:cNvSpPr>
            <p:nvPr/>
          </p:nvSpPr>
          <p:spPr bwMode="auto">
            <a:xfrm>
              <a:off x="1060" y="4021"/>
              <a:ext cx="320" cy="18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0" name="Freeform 19"/>
            <p:cNvSpPr/>
            <p:nvPr/>
          </p:nvSpPr>
          <p:spPr bwMode="auto">
            <a:xfrm>
              <a:off x="955" y="2503"/>
              <a:ext cx="575" cy="1703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1" name="Freeform 20"/>
            <p:cNvSpPr/>
            <p:nvPr/>
          </p:nvSpPr>
          <p:spPr bwMode="auto">
            <a:xfrm>
              <a:off x="1683" y="8863"/>
              <a:ext cx="1205" cy="1483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2" name="Freeform 21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3" name="Freeform 22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4" name="Freeform 23"/>
            <p:cNvSpPr/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5" name="Freeform 24"/>
            <p:cNvSpPr/>
            <p:nvPr/>
          </p:nvSpPr>
          <p:spPr bwMode="auto">
            <a:xfrm>
              <a:off x="5723" y="8863"/>
              <a:ext cx="1205" cy="1483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6" name="Freeform 25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7" name="Freeform 26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8" name="Freeform 27"/>
            <p:cNvSpPr/>
            <p:nvPr/>
          </p:nvSpPr>
          <p:spPr bwMode="auto">
            <a:xfrm>
              <a:off x="5978" y="9291"/>
              <a:ext cx="528" cy="378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9" name="Freeform 29"/>
            <p:cNvSpPr>
              <a:spLocks noEditPoints="1"/>
            </p:cNvSpPr>
            <p:nvPr/>
          </p:nvSpPr>
          <p:spPr bwMode="auto">
            <a:xfrm>
              <a:off x="848" y="3128"/>
              <a:ext cx="6910" cy="690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0" name="Freeform 30"/>
            <p:cNvSpPr>
              <a:spLocks noEditPoints="1"/>
            </p:cNvSpPr>
            <p:nvPr/>
          </p:nvSpPr>
          <p:spPr bwMode="auto">
            <a:xfrm>
              <a:off x="1120" y="3398"/>
              <a:ext cx="6368" cy="636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1" name="Freeform 31"/>
            <p:cNvSpPr>
              <a:spLocks noEditPoints="1"/>
            </p:cNvSpPr>
            <p:nvPr/>
          </p:nvSpPr>
          <p:spPr bwMode="auto">
            <a:xfrm>
              <a:off x="978" y="3256"/>
              <a:ext cx="6648" cy="66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8" name="Group 101"/>
            <p:cNvGrpSpPr/>
            <p:nvPr/>
          </p:nvGrpSpPr>
          <p:grpSpPr>
            <a:xfrm>
              <a:off x="3868" y="3798"/>
              <a:ext cx="1074" cy="893"/>
              <a:chOff x="2455863" y="2411803"/>
              <a:chExt cx="682023" cy="566738"/>
            </a:xfrm>
          </p:grpSpPr>
          <p:sp>
            <p:nvSpPr>
              <p:cNvPr id="103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4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5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6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7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8" name="Rectangle 37"/>
              <p:cNvSpPr>
                <a:spLocks noChangeArrowheads="1"/>
              </p:cNvSpPr>
              <p:nvPr/>
            </p:nvSpPr>
            <p:spPr bwMode="auto">
              <a:xfrm>
                <a:off x="2566696" y="2495084"/>
                <a:ext cx="571190" cy="254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003030101060003" pitchFamily="34" charset="0"/>
                    <a:cs typeface="+mn-cs"/>
                  </a:rPr>
                  <a:t>60</a:t>
                </a:r>
              </a:p>
            </p:txBody>
          </p:sp>
        </p:grpSp>
        <p:sp>
          <p:nvSpPr>
            <p:cNvPr id="109" name="Freeform 40"/>
            <p:cNvSpPr>
              <a:spLocks noEditPoints="1"/>
            </p:cNvSpPr>
            <p:nvPr/>
          </p:nvSpPr>
          <p:spPr bwMode="auto">
            <a:xfrm>
              <a:off x="5110" y="4491"/>
              <a:ext cx="33" cy="193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9" name="Group 109"/>
            <p:cNvGrpSpPr/>
            <p:nvPr/>
          </p:nvGrpSpPr>
          <p:grpSpPr>
            <a:xfrm>
              <a:off x="5863" y="4903"/>
              <a:ext cx="923" cy="925"/>
              <a:chOff x="3722688" y="3113478"/>
              <a:chExt cx="585788" cy="587375"/>
            </a:xfrm>
          </p:grpSpPr>
          <p:sp>
            <p:nvSpPr>
              <p:cNvPr id="111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2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3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4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5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16" name="Freeform 52"/>
            <p:cNvSpPr>
              <a:spLocks noEditPoints="1"/>
            </p:cNvSpPr>
            <p:nvPr/>
          </p:nvSpPr>
          <p:spPr bwMode="auto">
            <a:xfrm>
              <a:off x="6290" y="6266"/>
              <a:ext cx="95" cy="2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0" name="Group 116"/>
            <p:cNvGrpSpPr/>
            <p:nvPr/>
          </p:nvGrpSpPr>
          <p:grpSpPr>
            <a:xfrm>
              <a:off x="5913" y="7221"/>
              <a:ext cx="893" cy="895"/>
              <a:chOff x="3754438" y="4585091"/>
              <a:chExt cx="566738" cy="568325"/>
            </a:xfrm>
          </p:grpSpPr>
          <p:sp>
            <p:nvSpPr>
              <p:cNvPr id="118" name="Freeform 56"/>
              <p:cNvSpPr/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9" name="Oval 57"/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6" name="Freeform 58"/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7" name="Freeform 59"/>
              <p:cNvSpPr/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8" name="Rectangle 60"/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29" name="Freeform 64"/>
            <p:cNvSpPr>
              <a:spLocks noEditPoints="1"/>
            </p:cNvSpPr>
            <p:nvPr/>
          </p:nvSpPr>
          <p:spPr bwMode="auto">
            <a:xfrm>
              <a:off x="5168" y="8388"/>
              <a:ext cx="28" cy="26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0" name="Freeform 70"/>
            <p:cNvSpPr>
              <a:spLocks noEditPoints="1"/>
            </p:cNvSpPr>
            <p:nvPr/>
          </p:nvSpPr>
          <p:spPr bwMode="auto">
            <a:xfrm>
              <a:off x="2778" y="4503"/>
              <a:ext cx="3" cy="88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1" name="Freeform 78"/>
            <p:cNvSpPr>
              <a:spLocks noEditPoints="1"/>
            </p:cNvSpPr>
            <p:nvPr/>
          </p:nvSpPr>
          <p:spPr bwMode="auto">
            <a:xfrm>
              <a:off x="1595" y="6508"/>
              <a:ext cx="70" cy="213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2" name="Freeform 86"/>
            <p:cNvSpPr>
              <a:spLocks noEditPoints="1"/>
            </p:cNvSpPr>
            <p:nvPr/>
          </p:nvSpPr>
          <p:spPr bwMode="auto">
            <a:xfrm>
              <a:off x="2715" y="8423"/>
              <a:ext cx="15" cy="18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1" name="Group 132"/>
            <p:cNvGrpSpPr/>
            <p:nvPr/>
          </p:nvGrpSpPr>
          <p:grpSpPr>
            <a:xfrm>
              <a:off x="3935" y="8401"/>
              <a:ext cx="895" cy="893"/>
              <a:chOff x="2498725" y="5334391"/>
              <a:chExt cx="568325" cy="566738"/>
            </a:xfrm>
          </p:grpSpPr>
          <p:sp>
            <p:nvSpPr>
              <p:cNvPr id="134" name="Freeform 88"/>
              <p:cNvSpPr/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5" name="Oval 89"/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6" name="Freeform 90"/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7" name="Freeform 91"/>
              <p:cNvSpPr/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2" name="Rectangle 92"/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2" name="Group 172"/>
            <p:cNvGrpSpPr/>
            <p:nvPr/>
          </p:nvGrpSpPr>
          <p:grpSpPr>
            <a:xfrm>
              <a:off x="1823" y="4903"/>
              <a:ext cx="920" cy="925"/>
              <a:chOff x="1157288" y="3113478"/>
              <a:chExt cx="584200" cy="587375"/>
            </a:xfrm>
          </p:grpSpPr>
          <p:sp>
            <p:nvSpPr>
              <p:cNvPr id="175" name="Freeform 72"/>
              <p:cNvSpPr/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6" name="Freeform 73"/>
              <p:cNvSpPr/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7" name="Freeform 74"/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4" name="Freeform 75"/>
              <p:cNvSpPr/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5" name="Rectangle 96"/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3" name="Group 186"/>
            <p:cNvGrpSpPr/>
            <p:nvPr/>
          </p:nvGrpSpPr>
          <p:grpSpPr>
            <a:xfrm>
              <a:off x="1830" y="7213"/>
              <a:ext cx="898" cy="895"/>
              <a:chOff x="1162050" y="4580328"/>
              <a:chExt cx="569913" cy="568325"/>
            </a:xfrm>
          </p:grpSpPr>
          <p:sp>
            <p:nvSpPr>
              <p:cNvPr id="188" name="Freeform 80"/>
              <p:cNvSpPr/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9" name="Freeform 81"/>
              <p:cNvSpPr/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6" name="Freeform 82"/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9" name="Rectangle 100"/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200" name="Oval 107"/>
            <p:cNvSpPr>
              <a:spLocks noChangeArrowheads="1"/>
            </p:cNvSpPr>
            <p:nvPr/>
          </p:nvSpPr>
          <p:spPr bwMode="auto">
            <a:xfrm>
              <a:off x="3970" y="6265"/>
              <a:ext cx="702" cy="695"/>
            </a:xfrm>
            <a:prstGeom prst="ellipse">
              <a:avLst/>
            </a:pr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1" name="Oval 108"/>
            <p:cNvSpPr>
              <a:spLocks noChangeArrowheads="1"/>
            </p:cNvSpPr>
            <p:nvPr/>
          </p:nvSpPr>
          <p:spPr bwMode="auto">
            <a:xfrm>
              <a:off x="4188" y="6463"/>
              <a:ext cx="245" cy="243"/>
            </a:xfrm>
            <a:prstGeom prst="ellipse">
              <a:avLst/>
            </a:pr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2" name="Freeform 109"/>
            <p:cNvSpPr/>
            <p:nvPr/>
          </p:nvSpPr>
          <p:spPr bwMode="auto">
            <a:xfrm>
              <a:off x="2848" y="2051"/>
              <a:ext cx="595" cy="51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3" name="Freeform 110"/>
            <p:cNvSpPr/>
            <p:nvPr/>
          </p:nvSpPr>
          <p:spPr bwMode="auto">
            <a:xfrm>
              <a:off x="3093" y="1918"/>
              <a:ext cx="598" cy="513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5" name="Freeform 111"/>
            <p:cNvSpPr/>
            <p:nvPr/>
          </p:nvSpPr>
          <p:spPr bwMode="auto">
            <a:xfrm>
              <a:off x="48" y="3473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0" name="Freeform 112"/>
            <p:cNvSpPr/>
            <p:nvPr/>
          </p:nvSpPr>
          <p:spPr bwMode="auto">
            <a:xfrm>
              <a:off x="-165" y="3656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1" name="Freeform 113"/>
            <p:cNvSpPr/>
            <p:nvPr/>
          </p:nvSpPr>
          <p:spPr bwMode="auto">
            <a:xfrm>
              <a:off x="5260" y="198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3" name="Freeform 114"/>
            <p:cNvSpPr/>
            <p:nvPr/>
          </p:nvSpPr>
          <p:spPr bwMode="auto">
            <a:xfrm>
              <a:off x="5015" y="185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8" name="Freeform 115"/>
            <p:cNvSpPr/>
            <p:nvPr/>
          </p:nvSpPr>
          <p:spPr bwMode="auto">
            <a:xfrm>
              <a:off x="5428" y="2161"/>
              <a:ext cx="2455" cy="2078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9" name="Freeform 116"/>
            <p:cNvSpPr/>
            <p:nvPr/>
          </p:nvSpPr>
          <p:spPr bwMode="auto">
            <a:xfrm>
              <a:off x="7518" y="4191"/>
              <a:ext cx="28" cy="48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21" name="Freeform 117"/>
            <p:cNvSpPr/>
            <p:nvPr/>
          </p:nvSpPr>
          <p:spPr bwMode="auto">
            <a:xfrm>
              <a:off x="7080" y="2538"/>
              <a:ext cx="573" cy="17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sp>
        <p:nvSpPr>
          <p:cNvPr id="228" name="Rectangle 37"/>
          <p:cNvSpPr>
            <a:spLocks noChangeArrowheads="1"/>
          </p:cNvSpPr>
          <p:nvPr/>
        </p:nvSpPr>
        <p:spPr bwMode="auto">
          <a:xfrm>
            <a:off x="11574338" y="5511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10</a:t>
            </a:r>
          </a:p>
        </p:txBody>
      </p:sp>
      <p:sp>
        <p:nvSpPr>
          <p:cNvPr id="229" name="Rectangle 37"/>
          <p:cNvSpPr>
            <a:spLocks noChangeArrowheads="1"/>
          </p:cNvSpPr>
          <p:nvPr/>
        </p:nvSpPr>
        <p:spPr bwMode="auto">
          <a:xfrm>
            <a:off x="11599103" y="609916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20</a:t>
            </a:r>
          </a:p>
        </p:txBody>
      </p:sp>
      <p:sp>
        <p:nvSpPr>
          <p:cNvPr id="232" name="Rectangle 37"/>
          <p:cNvSpPr>
            <a:spLocks noChangeArrowheads="1"/>
          </p:cNvSpPr>
          <p:nvPr/>
        </p:nvSpPr>
        <p:spPr bwMode="auto">
          <a:xfrm>
            <a:off x="11082213" y="6400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30</a:t>
            </a:r>
          </a:p>
        </p:txBody>
      </p:sp>
      <p:sp>
        <p:nvSpPr>
          <p:cNvPr id="233" name="Rectangle 37"/>
          <p:cNvSpPr>
            <a:spLocks noChangeArrowheads="1"/>
          </p:cNvSpPr>
          <p:nvPr/>
        </p:nvSpPr>
        <p:spPr bwMode="auto">
          <a:xfrm>
            <a:off x="10528493" y="6112496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40</a:t>
            </a:r>
          </a:p>
        </p:txBody>
      </p:sp>
      <p:sp>
        <p:nvSpPr>
          <p:cNvPr id="236" name="Rectangle 37"/>
          <p:cNvSpPr>
            <a:spLocks noChangeArrowheads="1"/>
          </p:cNvSpPr>
          <p:nvPr/>
        </p:nvSpPr>
        <p:spPr bwMode="auto">
          <a:xfrm>
            <a:off x="10560243" y="550861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50</a:t>
            </a: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72" y="191731"/>
            <a:ext cx="1534117" cy="112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Group 123"/>
          <p:cNvGrpSpPr/>
          <p:nvPr/>
        </p:nvGrpSpPr>
        <p:grpSpPr>
          <a:xfrm>
            <a:off x="7639665" y="914400"/>
            <a:ext cx="3923070" cy="3200400"/>
            <a:chOff x="6119" y="2445"/>
            <a:chExt cx="4574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7742911" y="1592827"/>
            <a:ext cx="35986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 ĐUA SẮM VAI ĐỂ GIẢI QUYẾT CÁC TÌNH HUỐNG.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8C8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(THẢO LUẬN NHÓM 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ECF8D-7244-407F-8C01-C465D256DA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7" y="1256901"/>
            <a:ext cx="3645120" cy="2309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02F73-9A84-4E3D-BF0E-7B39532FC7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9" y="1107914"/>
            <a:ext cx="3487692" cy="2405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D6C51B-D76B-45D3-AB6A-3A8BC9EF0B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91" y="3891824"/>
            <a:ext cx="3148420" cy="2289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E9C3D9-E19E-4023-B861-9F5E1FD408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03" y="3922076"/>
            <a:ext cx="3302057" cy="2298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6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97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1: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23"/>
          <p:cNvGrpSpPr/>
          <p:nvPr/>
        </p:nvGrpSpPr>
        <p:grpSpPr>
          <a:xfrm>
            <a:off x="5707617" y="3023364"/>
            <a:ext cx="6210428" cy="3200400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Gửi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Cốm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4261E3-F34F-4466-A5D1-0A62BF7925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" y="1170686"/>
            <a:ext cx="5760017" cy="3649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2: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3"/>
          <p:cNvGrpSpPr/>
          <p:nvPr/>
        </p:nvGrpSpPr>
        <p:grpSpPr>
          <a:xfrm>
            <a:off x="5486399" y="2967946"/>
            <a:ext cx="6625609" cy="3834636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chìa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dỗ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7A0BB6-3AF2-4F59-8F52-F96DBE8DB5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0" y="1505218"/>
            <a:ext cx="4991490" cy="3442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1951862" y="2699311"/>
            <a:ext cx="690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07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3: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3"/>
          <p:cNvGrpSpPr/>
          <p:nvPr/>
        </p:nvGrpSpPr>
        <p:grpSpPr>
          <a:xfrm>
            <a:off x="5486399" y="2967946"/>
            <a:ext cx="6625609" cy="3834636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94EFAE-BFCC-4E32-9197-CAB95AAB1A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6" y="1757078"/>
            <a:ext cx="5008075" cy="3642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4: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3"/>
          <p:cNvGrpSpPr/>
          <p:nvPr/>
        </p:nvGrpSpPr>
        <p:grpSpPr>
          <a:xfrm>
            <a:off x="5486399" y="2967946"/>
            <a:ext cx="6625609" cy="3834636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phụ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xóm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đẩy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dốc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82731B-178C-466E-BD2E-3651E88AE2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9" y="1516246"/>
            <a:ext cx="5329539" cy="3709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191031CC-F273-456A-9C4E-EEEF4D08086E}"/>
              </a:ext>
            </a:extLst>
          </p:cNvPr>
          <p:cNvSpPr/>
          <p:nvPr/>
        </p:nvSpPr>
        <p:spPr>
          <a:xfrm>
            <a:off x="342900" y="342900"/>
            <a:ext cx="11468100" cy="6115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6F006B-9685-45FA-BD91-1124AD31C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838450"/>
            <a:ext cx="3676650" cy="36766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39638F-AF2A-4E3E-9C41-F1ED36A8D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82" y="1668016"/>
            <a:ext cx="8394776" cy="444703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883C202-9551-4587-AAD3-DC7AC68456CC}"/>
              </a:ext>
            </a:extLst>
          </p:cNvPr>
          <p:cNvSpPr txBox="1"/>
          <p:nvPr/>
        </p:nvSpPr>
        <p:spPr>
          <a:xfrm rot="21214794">
            <a:off x="4422640" y="3195660"/>
            <a:ext cx="5588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  <a:sym typeface="印品黑体" panose="00000500000000000000" pitchFamily="2" charset="-122"/>
              </a:rPr>
              <a:t>KẾT LUẬN: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  <a:sym typeface="印品黑体" panose="00000500000000000000" pitchFamily="2" charset="-122"/>
              </a:rPr>
              <a:t>HIỂU, QUAN TÂM ĐẾN HÀNG XÓM LÁNG GIỀNG ĐƯỢC THỂ HIỆN QUA NHỮNG VIỆC LÀM CỤ THỂ, VỪA SỨC HẰNG NGÀY.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  <a:sym typeface="印品黑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F6E4C6C-CF8C-49C4-BF59-AB25E8106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57353" r="62277" b="6685"/>
          <a:stretch/>
        </p:blipFill>
        <p:spPr>
          <a:xfrm>
            <a:off x="8730625" y="921804"/>
            <a:ext cx="1627599" cy="10593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7FD35F-ED22-4F88-9E45-DF234C1586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57353" r="62277" b="6685"/>
          <a:stretch/>
        </p:blipFill>
        <p:spPr>
          <a:xfrm>
            <a:off x="9160359" y="5115872"/>
            <a:ext cx="1627599" cy="10593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694850" y="921805"/>
            <a:ext cx="1492424" cy="1242468"/>
            <a:chOff x="1694850" y="921805"/>
            <a:chExt cx="1492424" cy="124246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75D6403-155A-43EA-8B34-D33DE4683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850" y="921805"/>
              <a:ext cx="1492424" cy="124246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chemeClr val="accent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6" name="Oval 15"/>
            <p:cNvSpPr/>
            <p:nvPr/>
          </p:nvSpPr>
          <p:spPr>
            <a:xfrm>
              <a:off x="1696065" y="1017639"/>
              <a:ext cx="1386348" cy="10913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NHẬN XÉT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18203" y="844027"/>
            <a:ext cx="1979358" cy="1507848"/>
            <a:chOff x="5718203" y="844027"/>
            <a:chExt cx="1979358" cy="150784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B7065B6-8F3B-494C-B590-EF41207A0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376">
              <a:off x="5718203" y="844027"/>
              <a:ext cx="1979358" cy="150784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chemeClr val="accent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8" name="Oval 17"/>
            <p:cNvSpPr/>
            <p:nvPr/>
          </p:nvSpPr>
          <p:spPr>
            <a:xfrm rot="932224">
              <a:off x="5784465" y="910284"/>
              <a:ext cx="1809564" cy="138179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BÌNH CHỌN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46292" y="1165801"/>
            <a:ext cx="1584510" cy="1521317"/>
            <a:chOff x="3646292" y="1165801"/>
            <a:chExt cx="1584510" cy="1521317"/>
          </a:xfrm>
        </p:grpSpPr>
        <p:pic>
          <p:nvPicPr>
            <p:cNvPr id="13" name="Picture 43">
              <a:extLst>
                <a:ext uri="{FF2B5EF4-FFF2-40B4-BE49-F238E27FC236}">
                  <a16:creationId xmlns:a16="http://schemas.microsoft.com/office/drawing/2014/main" id="{0D1695E1-87A7-40F9-9386-43EB137CF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35949">
              <a:off x="3669920" y="1165801"/>
              <a:ext cx="1560882" cy="1521317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chemeClr val="accent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0" name="Oval 19"/>
            <p:cNvSpPr/>
            <p:nvPr/>
          </p:nvSpPr>
          <p:spPr>
            <a:xfrm rot="1461185">
              <a:off x="3646292" y="1253909"/>
              <a:ext cx="1507107" cy="129651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THƯỞNG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5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-243840" y="3575412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59790" y="1620440"/>
            <a:ext cx="10438507" cy="4194209"/>
            <a:chOff x="6119" y="2445"/>
            <a:chExt cx="4575" cy="3668"/>
          </a:xfrm>
        </p:grpSpPr>
        <p:sp>
          <p:nvSpPr>
            <p:cNvPr id="39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66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40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pic>
        <p:nvPicPr>
          <p:cNvPr id="4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45" y="619479"/>
            <a:ext cx="261747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51"/>
          <p:cNvSpPr txBox="1"/>
          <p:nvPr/>
        </p:nvSpPr>
        <p:spPr>
          <a:xfrm>
            <a:off x="585755" y="-25152"/>
            <a:ext cx="11183453" cy="655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khuyên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grpSp>
        <p:nvGrpSpPr>
          <p:cNvPr id="65" name="start timer"/>
          <p:cNvGrpSpPr/>
          <p:nvPr/>
        </p:nvGrpSpPr>
        <p:grpSpPr>
          <a:xfrm>
            <a:off x="7413055" y="5563110"/>
            <a:ext cx="2636838" cy="799962"/>
            <a:chOff x="1332706" y="185859"/>
            <a:chExt cx="2636838" cy="799962"/>
          </a:xfrm>
        </p:grpSpPr>
        <p:sp>
          <p:nvSpPr>
            <p:cNvPr id="66" name="Rounded Rectangle 6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  <p:grpSp>
        <p:nvGrpSpPr>
          <p:cNvPr id="68" name="times up"/>
          <p:cNvGrpSpPr/>
          <p:nvPr/>
        </p:nvGrpSpPr>
        <p:grpSpPr>
          <a:xfrm>
            <a:off x="7413055" y="5571294"/>
            <a:ext cx="2636838" cy="773292"/>
            <a:chOff x="3987801" y="-496766"/>
            <a:chExt cx="2636838" cy="773292"/>
          </a:xfrm>
        </p:grpSpPr>
        <p:sp>
          <p:nvSpPr>
            <p:cNvPr id="69" name="Rounded Rectangle 68"/>
            <p:cNvSpPr/>
            <p:nvPr/>
          </p:nvSpPr>
          <p:spPr>
            <a:xfrm>
              <a:off x="3987801" y="-421033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3987801" y="-49676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pSp>
        <p:nvGrpSpPr>
          <p:cNvPr id="71" name="Clock hand spin"/>
          <p:cNvGrpSpPr/>
          <p:nvPr/>
        </p:nvGrpSpPr>
        <p:grpSpPr>
          <a:xfrm rot="1786145">
            <a:off x="10277290" y="5069222"/>
            <a:ext cx="1682115" cy="1584960"/>
            <a:chOff x="-1726762" y="3013094"/>
            <a:chExt cx="3300733" cy="3096267"/>
          </a:xfrm>
        </p:grpSpPr>
        <p:sp>
          <p:nvSpPr>
            <p:cNvPr id="72" name="Oval 28"/>
            <p:cNvSpPr>
              <a:spLocks noChangeArrowheads="1"/>
            </p:cNvSpPr>
            <p:nvPr/>
          </p:nvSpPr>
          <p:spPr bwMode="auto">
            <a:xfrm>
              <a:off x="-1726762" y="3013094"/>
              <a:ext cx="3300733" cy="3096267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3" name="hour hand"/>
            <p:cNvSpPr/>
            <p:nvPr/>
          </p:nvSpPr>
          <p:spPr bwMode="auto">
            <a:xfrm>
              <a:off x="-552601" y="3615435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971405" y="4677410"/>
            <a:ext cx="2124710" cy="2179270"/>
            <a:chOff x="-165" y="1853"/>
            <a:chExt cx="8048" cy="8493"/>
          </a:xfrm>
        </p:grpSpPr>
        <p:sp>
          <p:nvSpPr>
            <p:cNvPr id="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853"/>
              <a:ext cx="7753" cy="8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6" name="Rectangle 5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7" name="Rectangle 6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8" name="Rectangle 7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9" name="Rectangle 8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0" name="Freeform 9"/>
            <p:cNvSpPr/>
            <p:nvPr/>
          </p:nvSpPr>
          <p:spPr bwMode="auto">
            <a:xfrm>
              <a:off x="3935" y="2573"/>
              <a:ext cx="725" cy="308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1" name="Freeform 10"/>
            <p:cNvSpPr/>
            <p:nvPr/>
          </p:nvSpPr>
          <p:spPr bwMode="auto">
            <a:xfrm>
              <a:off x="5553" y="2963"/>
              <a:ext cx="1435" cy="1748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2" name="Freeform 11"/>
            <p:cNvSpPr/>
            <p:nvPr/>
          </p:nvSpPr>
          <p:spPr bwMode="auto">
            <a:xfrm>
              <a:off x="1618" y="2931"/>
              <a:ext cx="1433" cy="17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3" name="Freeform 12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4" name="Freeform 13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5" name="Freeform 14"/>
            <p:cNvSpPr/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6" name="Freeform 15"/>
            <p:cNvSpPr/>
            <p:nvPr/>
          </p:nvSpPr>
          <p:spPr bwMode="auto">
            <a:xfrm>
              <a:off x="6613" y="3691"/>
              <a:ext cx="48" cy="6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7" name="Freeform 16"/>
            <p:cNvSpPr/>
            <p:nvPr/>
          </p:nvSpPr>
          <p:spPr bwMode="auto">
            <a:xfrm>
              <a:off x="6235" y="3448"/>
              <a:ext cx="420" cy="3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8" name="Freeform 17"/>
            <p:cNvSpPr/>
            <p:nvPr/>
          </p:nvSpPr>
          <p:spPr bwMode="auto">
            <a:xfrm>
              <a:off x="720" y="2126"/>
              <a:ext cx="2458" cy="208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9" name="Freeform 18"/>
            <p:cNvSpPr>
              <a:spLocks noEditPoints="1"/>
            </p:cNvSpPr>
            <p:nvPr/>
          </p:nvSpPr>
          <p:spPr bwMode="auto">
            <a:xfrm>
              <a:off x="1060" y="4021"/>
              <a:ext cx="320" cy="18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0" name="Freeform 19"/>
            <p:cNvSpPr/>
            <p:nvPr/>
          </p:nvSpPr>
          <p:spPr bwMode="auto">
            <a:xfrm>
              <a:off x="955" y="2503"/>
              <a:ext cx="575" cy="1703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1" name="Freeform 20"/>
            <p:cNvSpPr/>
            <p:nvPr/>
          </p:nvSpPr>
          <p:spPr bwMode="auto">
            <a:xfrm>
              <a:off x="1683" y="8863"/>
              <a:ext cx="1205" cy="1483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2" name="Freeform 21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3" name="Freeform 22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4" name="Freeform 23"/>
            <p:cNvSpPr/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5" name="Freeform 24"/>
            <p:cNvSpPr/>
            <p:nvPr/>
          </p:nvSpPr>
          <p:spPr bwMode="auto">
            <a:xfrm>
              <a:off x="5723" y="8863"/>
              <a:ext cx="1205" cy="1483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6" name="Freeform 25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7" name="Freeform 26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8" name="Freeform 27"/>
            <p:cNvSpPr/>
            <p:nvPr/>
          </p:nvSpPr>
          <p:spPr bwMode="auto">
            <a:xfrm>
              <a:off x="5978" y="9291"/>
              <a:ext cx="528" cy="378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9" name="Freeform 29"/>
            <p:cNvSpPr>
              <a:spLocks noEditPoints="1"/>
            </p:cNvSpPr>
            <p:nvPr/>
          </p:nvSpPr>
          <p:spPr bwMode="auto">
            <a:xfrm>
              <a:off x="848" y="3128"/>
              <a:ext cx="6910" cy="690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0" name="Freeform 30"/>
            <p:cNvSpPr>
              <a:spLocks noEditPoints="1"/>
            </p:cNvSpPr>
            <p:nvPr/>
          </p:nvSpPr>
          <p:spPr bwMode="auto">
            <a:xfrm>
              <a:off x="1120" y="3398"/>
              <a:ext cx="6368" cy="636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1" name="Freeform 31"/>
            <p:cNvSpPr>
              <a:spLocks noEditPoints="1"/>
            </p:cNvSpPr>
            <p:nvPr/>
          </p:nvSpPr>
          <p:spPr bwMode="auto">
            <a:xfrm>
              <a:off x="978" y="3256"/>
              <a:ext cx="6648" cy="66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3868" y="3798"/>
              <a:ext cx="1074" cy="893"/>
              <a:chOff x="2455863" y="2411803"/>
              <a:chExt cx="682023" cy="566738"/>
            </a:xfrm>
          </p:grpSpPr>
          <p:sp>
            <p:nvSpPr>
              <p:cNvPr id="103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4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5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6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7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8" name="Rectangle 37"/>
              <p:cNvSpPr>
                <a:spLocks noChangeArrowheads="1"/>
              </p:cNvSpPr>
              <p:nvPr/>
            </p:nvSpPr>
            <p:spPr bwMode="auto">
              <a:xfrm>
                <a:off x="2566696" y="2495084"/>
                <a:ext cx="571190" cy="254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003030101060003" pitchFamily="34" charset="0"/>
                    <a:cs typeface="+mn-cs"/>
                  </a:rPr>
                  <a:t>60</a:t>
                </a:r>
              </a:p>
            </p:txBody>
          </p:sp>
        </p:grpSp>
        <p:sp>
          <p:nvSpPr>
            <p:cNvPr id="109" name="Freeform 40"/>
            <p:cNvSpPr>
              <a:spLocks noEditPoints="1"/>
            </p:cNvSpPr>
            <p:nvPr/>
          </p:nvSpPr>
          <p:spPr bwMode="auto">
            <a:xfrm>
              <a:off x="5110" y="4491"/>
              <a:ext cx="33" cy="193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5863" y="4903"/>
              <a:ext cx="923" cy="925"/>
              <a:chOff x="3722688" y="3113478"/>
              <a:chExt cx="585788" cy="587375"/>
            </a:xfrm>
          </p:grpSpPr>
          <p:sp>
            <p:nvSpPr>
              <p:cNvPr id="111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2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3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4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5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16" name="Freeform 52"/>
            <p:cNvSpPr>
              <a:spLocks noEditPoints="1"/>
            </p:cNvSpPr>
            <p:nvPr/>
          </p:nvSpPr>
          <p:spPr bwMode="auto">
            <a:xfrm>
              <a:off x="6290" y="6266"/>
              <a:ext cx="95" cy="2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5913" y="7221"/>
              <a:ext cx="893" cy="895"/>
              <a:chOff x="3754438" y="4585091"/>
              <a:chExt cx="566738" cy="568325"/>
            </a:xfrm>
          </p:grpSpPr>
          <p:sp>
            <p:nvSpPr>
              <p:cNvPr id="118" name="Freeform 56"/>
              <p:cNvSpPr/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9" name="Oval 57"/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6" name="Freeform 58"/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7" name="Freeform 59"/>
              <p:cNvSpPr/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8" name="Rectangle 60"/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29" name="Freeform 64"/>
            <p:cNvSpPr>
              <a:spLocks noEditPoints="1"/>
            </p:cNvSpPr>
            <p:nvPr/>
          </p:nvSpPr>
          <p:spPr bwMode="auto">
            <a:xfrm>
              <a:off x="5168" y="8388"/>
              <a:ext cx="28" cy="26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0" name="Freeform 70"/>
            <p:cNvSpPr>
              <a:spLocks noEditPoints="1"/>
            </p:cNvSpPr>
            <p:nvPr/>
          </p:nvSpPr>
          <p:spPr bwMode="auto">
            <a:xfrm>
              <a:off x="2778" y="4503"/>
              <a:ext cx="3" cy="88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1" name="Freeform 78"/>
            <p:cNvSpPr>
              <a:spLocks noEditPoints="1"/>
            </p:cNvSpPr>
            <p:nvPr/>
          </p:nvSpPr>
          <p:spPr bwMode="auto">
            <a:xfrm>
              <a:off x="1595" y="6508"/>
              <a:ext cx="70" cy="213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2" name="Freeform 86"/>
            <p:cNvSpPr>
              <a:spLocks noEditPoints="1"/>
            </p:cNvSpPr>
            <p:nvPr/>
          </p:nvSpPr>
          <p:spPr bwMode="auto">
            <a:xfrm>
              <a:off x="2715" y="8423"/>
              <a:ext cx="15" cy="18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3935" y="8401"/>
              <a:ext cx="895" cy="893"/>
              <a:chOff x="2498725" y="5334391"/>
              <a:chExt cx="568325" cy="566738"/>
            </a:xfrm>
          </p:grpSpPr>
          <p:sp>
            <p:nvSpPr>
              <p:cNvPr id="134" name="Freeform 88"/>
              <p:cNvSpPr/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5" name="Oval 89"/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6" name="Freeform 90"/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7" name="Freeform 91"/>
              <p:cNvSpPr/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2" name="Rectangle 92"/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1823" y="4903"/>
              <a:ext cx="920" cy="925"/>
              <a:chOff x="1157288" y="3113478"/>
              <a:chExt cx="584200" cy="587375"/>
            </a:xfrm>
          </p:grpSpPr>
          <p:sp>
            <p:nvSpPr>
              <p:cNvPr id="175" name="Freeform 72"/>
              <p:cNvSpPr/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6" name="Freeform 73"/>
              <p:cNvSpPr/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7" name="Freeform 74"/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4" name="Freeform 75"/>
              <p:cNvSpPr/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5" name="Rectangle 96"/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1830" y="7213"/>
              <a:ext cx="898" cy="895"/>
              <a:chOff x="1162050" y="4580328"/>
              <a:chExt cx="569913" cy="568325"/>
            </a:xfrm>
          </p:grpSpPr>
          <p:sp>
            <p:nvSpPr>
              <p:cNvPr id="188" name="Freeform 80"/>
              <p:cNvSpPr/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9" name="Freeform 81"/>
              <p:cNvSpPr/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6" name="Freeform 82"/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9" name="Rectangle 100"/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200" name="Oval 107"/>
            <p:cNvSpPr>
              <a:spLocks noChangeArrowheads="1"/>
            </p:cNvSpPr>
            <p:nvPr/>
          </p:nvSpPr>
          <p:spPr bwMode="auto">
            <a:xfrm>
              <a:off x="3970" y="6265"/>
              <a:ext cx="702" cy="695"/>
            </a:xfrm>
            <a:prstGeom prst="ellipse">
              <a:avLst/>
            </a:pr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1" name="Oval 108"/>
            <p:cNvSpPr>
              <a:spLocks noChangeArrowheads="1"/>
            </p:cNvSpPr>
            <p:nvPr/>
          </p:nvSpPr>
          <p:spPr bwMode="auto">
            <a:xfrm>
              <a:off x="4188" y="6463"/>
              <a:ext cx="245" cy="243"/>
            </a:xfrm>
            <a:prstGeom prst="ellipse">
              <a:avLst/>
            </a:pr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2" name="Freeform 109"/>
            <p:cNvSpPr/>
            <p:nvPr/>
          </p:nvSpPr>
          <p:spPr bwMode="auto">
            <a:xfrm>
              <a:off x="2848" y="2051"/>
              <a:ext cx="595" cy="51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3" name="Freeform 110"/>
            <p:cNvSpPr/>
            <p:nvPr/>
          </p:nvSpPr>
          <p:spPr bwMode="auto">
            <a:xfrm>
              <a:off x="3093" y="1918"/>
              <a:ext cx="598" cy="513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5" name="Freeform 111"/>
            <p:cNvSpPr/>
            <p:nvPr/>
          </p:nvSpPr>
          <p:spPr bwMode="auto">
            <a:xfrm>
              <a:off x="48" y="3473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0" name="Freeform 112"/>
            <p:cNvSpPr/>
            <p:nvPr/>
          </p:nvSpPr>
          <p:spPr bwMode="auto">
            <a:xfrm>
              <a:off x="-165" y="3656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1" name="Freeform 113"/>
            <p:cNvSpPr/>
            <p:nvPr/>
          </p:nvSpPr>
          <p:spPr bwMode="auto">
            <a:xfrm>
              <a:off x="5260" y="198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3" name="Freeform 114"/>
            <p:cNvSpPr/>
            <p:nvPr/>
          </p:nvSpPr>
          <p:spPr bwMode="auto">
            <a:xfrm>
              <a:off x="5015" y="185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8" name="Freeform 115"/>
            <p:cNvSpPr/>
            <p:nvPr/>
          </p:nvSpPr>
          <p:spPr bwMode="auto">
            <a:xfrm>
              <a:off x="5428" y="2161"/>
              <a:ext cx="2455" cy="2078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9" name="Freeform 116"/>
            <p:cNvSpPr/>
            <p:nvPr/>
          </p:nvSpPr>
          <p:spPr bwMode="auto">
            <a:xfrm>
              <a:off x="7518" y="4191"/>
              <a:ext cx="28" cy="48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21" name="Freeform 117"/>
            <p:cNvSpPr/>
            <p:nvPr/>
          </p:nvSpPr>
          <p:spPr bwMode="auto">
            <a:xfrm>
              <a:off x="7080" y="2538"/>
              <a:ext cx="573" cy="17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sp>
        <p:nvSpPr>
          <p:cNvPr id="228" name="Rectangle 37"/>
          <p:cNvSpPr>
            <a:spLocks noChangeArrowheads="1"/>
          </p:cNvSpPr>
          <p:nvPr/>
        </p:nvSpPr>
        <p:spPr bwMode="auto">
          <a:xfrm>
            <a:off x="11574338" y="5511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10</a:t>
            </a:r>
          </a:p>
        </p:txBody>
      </p:sp>
      <p:sp>
        <p:nvSpPr>
          <p:cNvPr id="229" name="Rectangle 37"/>
          <p:cNvSpPr>
            <a:spLocks noChangeArrowheads="1"/>
          </p:cNvSpPr>
          <p:nvPr/>
        </p:nvSpPr>
        <p:spPr bwMode="auto">
          <a:xfrm>
            <a:off x="11599103" y="609916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20</a:t>
            </a:r>
          </a:p>
        </p:txBody>
      </p:sp>
      <p:sp>
        <p:nvSpPr>
          <p:cNvPr id="232" name="Rectangle 37"/>
          <p:cNvSpPr>
            <a:spLocks noChangeArrowheads="1"/>
          </p:cNvSpPr>
          <p:nvPr/>
        </p:nvSpPr>
        <p:spPr bwMode="auto">
          <a:xfrm>
            <a:off x="11082213" y="6400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30</a:t>
            </a:r>
          </a:p>
        </p:txBody>
      </p:sp>
      <p:sp>
        <p:nvSpPr>
          <p:cNvPr id="233" name="Rectangle 37"/>
          <p:cNvSpPr>
            <a:spLocks noChangeArrowheads="1"/>
          </p:cNvSpPr>
          <p:nvPr/>
        </p:nvSpPr>
        <p:spPr bwMode="auto">
          <a:xfrm>
            <a:off x="10528493" y="6112496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40</a:t>
            </a:r>
          </a:p>
        </p:txBody>
      </p:sp>
      <p:sp>
        <p:nvSpPr>
          <p:cNvPr id="236" name="Rectangle 37"/>
          <p:cNvSpPr>
            <a:spLocks noChangeArrowheads="1"/>
          </p:cNvSpPr>
          <p:nvPr/>
        </p:nvSpPr>
        <p:spPr bwMode="auto">
          <a:xfrm>
            <a:off x="10560243" y="550861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50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73975A0-BD37-465A-9E36-03FF2694568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42836" y="2503585"/>
            <a:ext cx="8524254" cy="2529587"/>
          </a:xfrm>
          <a:prstGeom prst="rect">
            <a:avLst/>
          </a:prstGeom>
        </p:spPr>
      </p:pic>
      <p:sp>
        <p:nvSpPr>
          <p:cNvPr id="120" name="Rounded Rectangular Callout 119"/>
          <p:cNvSpPr/>
          <p:nvPr/>
        </p:nvSpPr>
        <p:spPr>
          <a:xfrm>
            <a:off x="2344994" y="5943600"/>
            <a:ext cx="2430206" cy="914400"/>
          </a:xfrm>
          <a:prstGeom prst="wedgeRoundRectCallout">
            <a:avLst>
              <a:gd name="adj1" fmla="val 108918"/>
              <a:gd name="adj2" fmla="val -118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+mn-cs"/>
              </a:rPr>
              <a:t>THẢO LUẬN NHÓM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6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B618718-6F5F-4D4F-A49C-DAFC17F82BED}"/>
              </a:ext>
            </a:extLst>
          </p:cNvPr>
          <p:cNvSpPr txBox="1"/>
          <p:nvPr/>
        </p:nvSpPr>
        <p:spPr>
          <a:xfrm>
            <a:off x="916657" y="1238773"/>
            <a:ext cx="1032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A0D3479-85AC-49CA-BB24-BA00C8A6314D}"/>
              </a:ext>
            </a:extLst>
          </p:cNvPr>
          <p:cNvSpPr txBox="1"/>
          <p:nvPr/>
        </p:nvSpPr>
        <p:spPr>
          <a:xfrm>
            <a:off x="887161" y="3471163"/>
            <a:ext cx="10660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A74308-A7AC-4CDA-B063-18A7E069857C}"/>
              </a:ext>
            </a:extLst>
          </p:cNvPr>
          <p:cNvSpPr txBox="1"/>
          <p:nvPr/>
        </p:nvSpPr>
        <p:spPr>
          <a:xfrm>
            <a:off x="916658" y="5576089"/>
            <a:ext cx="10926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970" y="130628"/>
            <a:ext cx="108497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6387" y="2392047"/>
            <a:ext cx="107415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‘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084" y="4505982"/>
            <a:ext cx="107415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5748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1658585" y="1786735"/>
            <a:ext cx="9512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CỐ 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 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3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D6A8AD-FF61-4E60-BA47-8FA7E6B3A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071" y="2984257"/>
            <a:ext cx="3031922" cy="3873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275E727-DEE4-49DF-BECE-9D6B1126388D}"/>
              </a:ext>
            </a:extLst>
          </p:cNvPr>
          <p:cNvSpPr/>
          <p:nvPr/>
        </p:nvSpPr>
        <p:spPr>
          <a:xfrm>
            <a:off x="1098731" y="12362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066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220024" y="-187658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>
            <a:off x="10037103" y="-187023"/>
            <a:ext cx="2356962" cy="24677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120" y="2989955"/>
            <a:ext cx="1865380" cy="157277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>
            <a:fillRect/>
          </a:stretch>
        </p:blipFill>
        <p:spPr>
          <a:xfrm>
            <a:off x="1945640" y="-187960"/>
            <a:ext cx="9257665" cy="411924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87520" y="4302760"/>
            <a:ext cx="7216775" cy="2544445"/>
            <a:chOff x="6752" y="6776"/>
            <a:chExt cx="11365" cy="4007"/>
          </a:xfrm>
        </p:grpSpPr>
        <p:pic>
          <p:nvPicPr>
            <p:cNvPr id="9" name="图片 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900" y="7391"/>
              <a:ext cx="656" cy="157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9165" y="7644"/>
              <a:ext cx="870" cy="1830"/>
            </a:xfrm>
            <a:prstGeom prst="rect">
              <a:avLst/>
            </a:prstGeom>
          </p:spPr>
        </p:pic>
        <p:pic>
          <p:nvPicPr>
            <p:cNvPr id="23" name="图片 22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465" y="7391"/>
              <a:ext cx="656" cy="157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11813" y="7309"/>
              <a:ext cx="870" cy="1830"/>
            </a:xfrm>
            <a:prstGeom prst="rect">
              <a:avLst/>
            </a:prstGeom>
          </p:spPr>
        </p:pic>
        <p:pic>
          <p:nvPicPr>
            <p:cNvPr id="16" name="图片 1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6586" y="7186"/>
              <a:ext cx="656" cy="1579"/>
            </a:xfrm>
            <a:prstGeom prst="rect">
              <a:avLst/>
            </a:prstGeom>
          </p:spPr>
        </p:pic>
        <p:pic>
          <p:nvPicPr>
            <p:cNvPr id="17" name="图片 1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479043">
              <a:off x="7854" y="7375"/>
              <a:ext cx="656" cy="1579"/>
            </a:xfrm>
            <a:prstGeom prst="rect">
              <a:avLst/>
            </a:prstGeom>
          </p:spPr>
        </p:pic>
        <p:pic>
          <p:nvPicPr>
            <p:cNvPr id="19" name="图片 1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360" y="7434"/>
              <a:ext cx="656" cy="1579"/>
            </a:xfrm>
            <a:prstGeom prst="rect">
              <a:avLst/>
            </a:prstGeom>
          </p:spPr>
        </p:pic>
        <p:pic>
          <p:nvPicPr>
            <p:cNvPr id="27" name="图片 2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11783" y="7606"/>
              <a:ext cx="656" cy="1579"/>
            </a:xfrm>
            <a:prstGeom prst="rect">
              <a:avLst/>
            </a:prstGeom>
          </p:spPr>
        </p:pic>
        <p:pic>
          <p:nvPicPr>
            <p:cNvPr id="28" name="图片 27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833" y="7976"/>
              <a:ext cx="456" cy="1097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77" b="20439"/>
            <a:stretch>
              <a:fillRect/>
            </a:stretch>
          </p:blipFill>
          <p:spPr>
            <a:xfrm flipH="1">
              <a:off x="8142" y="7965"/>
              <a:ext cx="859" cy="1203"/>
            </a:xfrm>
            <a:prstGeom prst="rect">
              <a:avLst/>
            </a:prstGeom>
          </p:spPr>
        </p:pic>
        <p:pic>
          <p:nvPicPr>
            <p:cNvPr id="30" name="图片 29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1572" y="7671"/>
              <a:ext cx="656" cy="157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 rot="21249650">
              <a:off x="10924" y="8095"/>
              <a:ext cx="642" cy="1350"/>
            </a:xfrm>
            <a:prstGeom prst="rect">
              <a:avLst/>
            </a:prstGeom>
          </p:spPr>
        </p:pic>
        <p:pic>
          <p:nvPicPr>
            <p:cNvPr id="34" name="图片 33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4824" y="7229"/>
              <a:ext cx="656" cy="157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>
              <a:fillRect/>
            </a:stretch>
          </p:blipFill>
          <p:spPr>
            <a:xfrm flipH="1">
              <a:off x="13782" y="7290"/>
              <a:ext cx="939" cy="1316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4507" y="7172"/>
              <a:ext cx="656" cy="1579"/>
            </a:xfrm>
            <a:prstGeom prst="rect">
              <a:avLst/>
            </a:prstGeom>
          </p:spPr>
        </p:pic>
        <p:grpSp>
          <p:nvGrpSpPr>
            <p:cNvPr id="4" name="PA_组合 3"/>
            <p:cNvGrpSpPr/>
            <p:nvPr>
              <p:custDataLst>
                <p:tags r:id="rId1"/>
              </p:custDataLst>
            </p:nvPr>
          </p:nvGrpSpPr>
          <p:grpSpPr>
            <a:xfrm>
              <a:off x="16807" y="6776"/>
              <a:ext cx="1310" cy="3750"/>
              <a:chOff x="10672515" y="4302689"/>
              <a:chExt cx="831851" cy="2381251"/>
            </a:xfrm>
          </p:grpSpPr>
          <p:sp>
            <p:nvSpPr>
              <p:cNvPr id="2" name="任意多边形: 形状 1"/>
              <p:cNvSpPr/>
              <p:nvPr/>
            </p:nvSpPr>
            <p:spPr>
              <a:xfrm>
                <a:off x="10672515" y="4302689"/>
                <a:ext cx="8318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831851" h="2381251">
                    <a:moveTo>
                      <a:pt x="0" y="0"/>
                    </a:moveTo>
                    <a:lnTo>
                      <a:pt x="831850" y="0"/>
                    </a:lnTo>
                    <a:lnTo>
                      <a:pt x="8318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14" name="PA_图片 13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10672515" y="4302689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6" name="PA_组合 5"/>
            <p:cNvGrpSpPr/>
            <p:nvPr>
              <p:custDataLst>
                <p:tags r:id="rId2"/>
              </p:custDataLst>
            </p:nvPr>
          </p:nvGrpSpPr>
          <p:grpSpPr>
            <a:xfrm>
              <a:off x="15045" y="6818"/>
              <a:ext cx="1230" cy="3750"/>
              <a:chOff x="9553716" y="4329737"/>
              <a:chExt cx="781051" cy="2381251"/>
            </a:xfrm>
          </p:grpSpPr>
          <p:sp>
            <p:nvSpPr>
              <p:cNvPr id="5" name="任意多边形: 形状 4"/>
              <p:cNvSpPr/>
              <p:nvPr/>
            </p:nvSpPr>
            <p:spPr>
              <a:xfrm>
                <a:off x="9553716" y="4329737"/>
                <a:ext cx="7810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781051" h="2381251">
                    <a:moveTo>
                      <a:pt x="0" y="0"/>
                    </a:moveTo>
                    <a:lnTo>
                      <a:pt x="781050" y="0"/>
                    </a:lnTo>
                    <a:lnTo>
                      <a:pt x="7810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3" name="PA_图片 32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9553716" y="4329737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8" name="PA_组合 7"/>
            <p:cNvGrpSpPr/>
            <p:nvPr>
              <p:custDataLst>
                <p:tags r:id="rId3"/>
              </p:custDataLst>
            </p:nvPr>
          </p:nvGrpSpPr>
          <p:grpSpPr>
            <a:xfrm>
              <a:off x="12272" y="7061"/>
              <a:ext cx="1430" cy="3550"/>
              <a:chOff x="7792567" y="4483820"/>
              <a:chExt cx="908051" cy="2254251"/>
            </a:xfrm>
          </p:grpSpPr>
          <p:sp>
            <p:nvSpPr>
              <p:cNvPr id="7" name="任意多边形: 形状 6"/>
              <p:cNvSpPr/>
              <p:nvPr/>
            </p:nvSpPr>
            <p:spPr>
              <a:xfrm>
                <a:off x="7792567" y="4483820"/>
                <a:ext cx="908051" cy="2254251"/>
              </a:xfrm>
              <a:custGeom>
                <a:avLst/>
                <a:gdLst/>
                <a:ahLst/>
                <a:cxnLst/>
                <a:rect l="0" t="0" r="0" b="0"/>
                <a:pathLst>
                  <a:path w="908051" h="2254251">
                    <a:moveTo>
                      <a:pt x="0" y="0"/>
                    </a:moveTo>
                    <a:lnTo>
                      <a:pt x="908050" y="0"/>
                    </a:lnTo>
                    <a:lnTo>
                      <a:pt x="908050" y="2254250"/>
                    </a:lnTo>
                    <a:lnTo>
                      <a:pt x="0" y="2254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6" name="PA_图片 25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8148168" y="4483820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12" name="PA_组合 11"/>
            <p:cNvGrpSpPr/>
            <p:nvPr>
              <p:custDataLst>
                <p:tags r:id="rId4"/>
              </p:custDataLst>
            </p:nvPr>
          </p:nvGrpSpPr>
          <p:grpSpPr>
            <a:xfrm>
              <a:off x="10052" y="7691"/>
              <a:ext cx="1352" cy="3092"/>
              <a:chOff x="6382808" y="4883715"/>
              <a:chExt cx="858403" cy="1963118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6382808" y="4883715"/>
                <a:ext cx="858403" cy="1963118"/>
              </a:xfrm>
              <a:custGeom>
                <a:avLst/>
                <a:gdLst/>
                <a:ahLst/>
                <a:cxnLst/>
                <a:rect l="0" t="0" r="0" b="0"/>
                <a:pathLst>
                  <a:path w="858403" h="1963118">
                    <a:moveTo>
                      <a:pt x="0" y="0"/>
                    </a:moveTo>
                    <a:lnTo>
                      <a:pt x="858402" y="0"/>
                    </a:lnTo>
                    <a:lnTo>
                      <a:pt x="858402" y="1963117"/>
                    </a:lnTo>
                    <a:lnTo>
                      <a:pt x="0" y="1963117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1" name="PA_图片 30" descr="图片包含 浅色&#10;&#10;已生成高可信度的说明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30" t="71041" r="58174" b="14336"/>
              <a:stretch>
                <a:fillRect/>
              </a:stretch>
            </p:blipFill>
            <p:spPr>
              <a:xfrm rot="1162036" flipH="1">
                <a:off x="6670013" y="4924433"/>
                <a:ext cx="416700" cy="1002880"/>
              </a:xfrm>
              <a:prstGeom prst="rect">
                <a:avLst/>
              </a:prstGeom>
            </p:spPr>
          </p:pic>
        </p:grpSp>
        <p:grpSp>
          <p:nvGrpSpPr>
            <p:cNvPr id="38" name="PA_组合 37"/>
            <p:cNvGrpSpPr/>
            <p:nvPr>
              <p:custDataLst>
                <p:tags r:id="rId5"/>
              </p:custDataLst>
            </p:nvPr>
          </p:nvGrpSpPr>
          <p:grpSpPr>
            <a:xfrm>
              <a:off x="6752" y="7061"/>
              <a:ext cx="1390" cy="3590"/>
              <a:chOff x="4287532" y="4483820"/>
              <a:chExt cx="882651" cy="2279651"/>
            </a:xfrm>
          </p:grpSpPr>
          <p:sp>
            <p:nvSpPr>
              <p:cNvPr id="37" name="任意多边形: 形状 36"/>
              <p:cNvSpPr/>
              <p:nvPr/>
            </p:nvSpPr>
            <p:spPr>
              <a:xfrm>
                <a:off x="4287532" y="4483820"/>
                <a:ext cx="882651" cy="2279651"/>
              </a:xfrm>
              <a:custGeom>
                <a:avLst/>
                <a:gdLst/>
                <a:ahLst/>
                <a:cxnLst/>
                <a:rect l="0" t="0" r="0" b="0"/>
                <a:pathLst>
                  <a:path w="882651" h="2279651">
                    <a:moveTo>
                      <a:pt x="0" y="0"/>
                    </a:moveTo>
                    <a:lnTo>
                      <a:pt x="882650" y="0"/>
                    </a:lnTo>
                    <a:lnTo>
                      <a:pt x="882650" y="2279650"/>
                    </a:lnTo>
                    <a:lnTo>
                      <a:pt x="0" y="22796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1" name="PA_图片 2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4617733" y="4483820"/>
                <a:ext cx="552450" cy="1162050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rcRect l="36500" t="13167" r="24542" b="52204"/>
          <a:stretch>
            <a:fillRect/>
          </a:stretch>
        </p:blipFill>
        <p:spPr>
          <a:xfrm>
            <a:off x="4450080" y="902970"/>
            <a:ext cx="4749800" cy="237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5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19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2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1951862" y="2699311"/>
            <a:ext cx="690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2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1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1403</TotalTime>
  <Words>914</Words>
  <Application>Microsoft Office PowerPoint</Application>
  <PresentationFormat>Widescreen</PresentationFormat>
  <Paragraphs>125</Paragraphs>
  <Slides>27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Microsoft YaHei</vt:lpstr>
      <vt:lpstr>Arial</vt:lpstr>
      <vt:lpstr>Calibri</vt:lpstr>
      <vt:lpstr>Calibri Light</vt:lpstr>
      <vt:lpstr>等线</vt:lpstr>
      <vt:lpstr>等线 Light</vt:lpstr>
      <vt:lpstr>Helvetica</vt:lpstr>
      <vt:lpstr>iCiel Cadena</vt:lpstr>
      <vt:lpstr>Open Sans Light</vt:lpstr>
      <vt:lpstr>Pattaya</vt:lpstr>
      <vt:lpstr>Raleway</vt:lpstr>
      <vt:lpstr>Times New Roman</vt:lpstr>
      <vt:lpstr>印品黑体</vt:lpstr>
      <vt:lpstr>Custom Design</vt:lpstr>
      <vt:lpstr>1_Office 主题​​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MAIHUNG</cp:lastModifiedBy>
  <cp:revision>2</cp:revision>
  <dcterms:created xsi:type="dcterms:W3CDTF">2020-10-17T01:03:04Z</dcterms:created>
  <dcterms:modified xsi:type="dcterms:W3CDTF">2025-03-13T18:38:07Z</dcterms:modified>
</cp:coreProperties>
</file>