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9" r:id="rId3"/>
  </p:sldMasterIdLst>
  <p:notesMasterIdLst>
    <p:notesMasterId r:id="rId24"/>
  </p:notesMasterIdLst>
  <p:sldIdLst>
    <p:sldId id="272" r:id="rId4"/>
    <p:sldId id="273" r:id="rId5"/>
    <p:sldId id="310" r:id="rId6"/>
    <p:sldId id="275" r:id="rId7"/>
    <p:sldId id="263" r:id="rId8"/>
    <p:sldId id="276" r:id="rId9"/>
    <p:sldId id="260" r:id="rId10"/>
    <p:sldId id="294" r:id="rId11"/>
    <p:sldId id="261" r:id="rId12"/>
    <p:sldId id="295" r:id="rId13"/>
    <p:sldId id="297" r:id="rId14"/>
    <p:sldId id="308" r:id="rId15"/>
    <p:sldId id="262" r:id="rId16"/>
    <p:sldId id="309" r:id="rId17"/>
    <p:sldId id="268" r:id="rId18"/>
    <p:sldId id="311" r:id="rId19"/>
    <p:sldId id="267" r:id="rId20"/>
    <p:sldId id="312" r:id="rId21"/>
    <p:sldId id="313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79" autoAdjust="0"/>
  </p:normalViewPr>
  <p:slideViewPr>
    <p:cSldViewPr snapToGrid="0">
      <p:cViewPr varScale="1">
        <p:scale>
          <a:sx n="79" d="100"/>
          <a:sy n="79" d="100"/>
        </p:scale>
        <p:origin x="787" y="43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7441-1C76-417D-AF4C-058C919AA6FF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FEACA-C71F-4088-B121-C0D427F78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3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4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5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55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14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0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44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97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96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30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701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208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8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295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670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973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50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77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9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52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5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4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88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80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15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21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9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78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73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08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F7E4E8FC-8377-416D-AD18-6145E9B44F71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 hidden="1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79E18B-B015-4B4B-8820-8BD0706DEF2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7" y="240608"/>
            <a:ext cx="1136492" cy="11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2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3AB7E18-8BDF-4A23-859A-19486814E4C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975" y="150628"/>
            <a:ext cx="1331873" cy="13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95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E942-8C21-4115-8680-D88995117483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2ED326-BC97-4092-95C7-60215A317E0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7" y="240608"/>
            <a:ext cx="1136492" cy="11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6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0.jpg"/><Relationship Id="rId1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1818640" y="1676400"/>
            <a:ext cx="8217182" cy="3753032"/>
            <a:chOff x="2156178" y="1676400"/>
            <a:chExt cx="7879644" cy="31242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FFDF94-F6D9-468E-9542-7968DF5B4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7853" y="1676400"/>
              <a:ext cx="3596294" cy="853268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4855" y="670107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715621-E2B8-4220-B982-9F17267864C6}"/>
              </a:ext>
            </a:extLst>
          </p:cNvPr>
          <p:cNvSpPr txBox="1"/>
          <p:nvPr/>
        </p:nvSpPr>
        <p:spPr>
          <a:xfrm>
            <a:off x="2407919" y="163650"/>
            <a:ext cx="690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20F0614-BBCD-48F3-ACE6-C819104A88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6939" y="2595477"/>
            <a:ext cx="7059780" cy="18472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6A49FC-AE07-42CF-8961-AEEF2E05BD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7399" y="1566539"/>
            <a:ext cx="2389839" cy="1072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A7F709-645B-4E5F-9F80-D014D34208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8297" y="4455319"/>
            <a:ext cx="251786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5823990" y="1708894"/>
            <a:ext cx="622768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 nói cho các bạn biết </a:t>
            </a: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bác hàng xóm đang bị ốm, bác cần không gian yên tĩnh để nghỉ ngơi</a:t>
            </a: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sau đó em rủ các bạn ra chỗ khác chơi.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237DF6-2FCD-48B7-A14C-A77C0D83B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50" y="1817438"/>
            <a:ext cx="5401891" cy="300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350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5823990" y="1708894"/>
            <a:ext cx="622768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khuyên các bạn nên </a:t>
            </a:r>
            <a:r>
              <a:rPr lang="vi-VN" sz="3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rủ hai chị em nhà hàng xóm chơi cùng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vì đã là hàng xóm thì cần đoàn kết, quan tâm, chia sẻ cùng nhau.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782ED7-1CF6-41DA-BEAD-9904D3DD0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0" y="1708894"/>
            <a:ext cx="5450640" cy="2395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780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6508BB2-9904-46A0-85B1-170517590CED}"/>
              </a:ext>
            </a:extLst>
          </p:cNvPr>
          <p:cNvSpPr txBox="1"/>
          <p:nvPr/>
        </p:nvSpPr>
        <p:spPr>
          <a:xfrm>
            <a:off x="3505200" y="-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8" name="Picture 317" descr="Text&#10;&#10;Description automatically generated">
            <a:extLst>
              <a:ext uri="{FF2B5EF4-FFF2-40B4-BE49-F238E27FC236}">
                <a16:creationId xmlns:a16="http://schemas.microsoft.com/office/drawing/2014/main" id="{5D0D33C6-03B0-45D8-A342-2896C42FCE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79" y="752223"/>
            <a:ext cx="6828369" cy="253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7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A48C3-BB90-4F72-8F25-5874A248A05D}"/>
              </a:ext>
            </a:extLst>
          </p:cNvPr>
          <p:cNvGrpSpPr/>
          <p:nvPr/>
        </p:nvGrpSpPr>
        <p:grpSpPr>
          <a:xfrm>
            <a:off x="4419598" y="142240"/>
            <a:ext cx="7467602" cy="5927782"/>
            <a:chOff x="838202" y="737756"/>
            <a:chExt cx="7619998" cy="528204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80CDEA-F582-468B-A130-8CCF392E0B2D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71C6F02-07D4-466A-8B44-D140B40FBF7F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DC4400-89CF-47E7-BDBD-15E25BFA1154}"/>
              </a:ext>
            </a:extLst>
          </p:cNvPr>
          <p:cNvSpPr txBox="1"/>
          <p:nvPr/>
        </p:nvSpPr>
        <p:spPr>
          <a:xfrm>
            <a:off x="4893070" y="787978"/>
            <a:ext cx="6709650" cy="4793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Chúng ta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không nên làm phiền 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khi hàng xóm cần nghỉ ngơi, cũng như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không nghịch ngợm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 gây sự khó chịu, ảnh hưởng đến tình cảm của hàng xóm, láng giềng. Đã là hàng xóm láng giềng thì chúng ta phải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đoàn kết, chia sẻ, quan tâm đến nhau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không chia rẽ, không kỳ thị hàng xóm láng giềng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1BE2C4-23B6-44AA-9660-E7A079C5E04D}"/>
              </a:ext>
            </a:extLst>
          </p:cNvPr>
          <p:cNvGrpSpPr/>
          <p:nvPr/>
        </p:nvGrpSpPr>
        <p:grpSpPr>
          <a:xfrm>
            <a:off x="501720" y="1828800"/>
            <a:ext cx="3917880" cy="3200400"/>
            <a:chOff x="501720" y="1828800"/>
            <a:chExt cx="3917880" cy="32004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4D17B60-CADF-4A66-A005-12519E10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AF2204-1927-4643-A354-877E7990C467}"/>
                </a:ext>
              </a:extLst>
            </p:cNvPr>
            <p:cNvSpPr txBox="1"/>
            <p:nvPr/>
          </p:nvSpPr>
          <p:spPr>
            <a:xfrm>
              <a:off x="1595699" y="2834937"/>
              <a:ext cx="1729920" cy="1203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EM CẦN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GHI NHỚ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16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06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Vận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dụng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48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567881-9B74-4680-ADB9-F84F0664CCB1}"/>
              </a:ext>
            </a:extLst>
          </p:cNvPr>
          <p:cNvSpPr txBox="1"/>
          <p:nvPr/>
        </p:nvSpPr>
        <p:spPr>
          <a:xfrm>
            <a:off x="924124" y="675798"/>
            <a:ext cx="89838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BÀI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62F46B-E61C-45D1-9BC3-D22E2CD0338E}"/>
              </a:ext>
            </a:extLst>
          </p:cNvPr>
          <p:cNvGrpSpPr/>
          <p:nvPr/>
        </p:nvGrpSpPr>
        <p:grpSpPr>
          <a:xfrm>
            <a:off x="1373316" y="1844040"/>
            <a:ext cx="7417868" cy="3276601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E17908-C33E-4C8A-A22E-1332C63E3A5B}"/>
                </a:ext>
              </a:extLst>
            </p:cNvPr>
            <p:cNvSpPr txBox="1"/>
            <p:nvPr/>
          </p:nvSpPr>
          <p:spPr>
            <a:xfrm>
              <a:off x="2204720" y="2329973"/>
              <a:ext cx="5955926" cy="23047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Chia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sẻ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những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việc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em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sẽ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để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đỡ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hàng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xóm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láng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giềng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03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59844" y="974663"/>
            <a:ext cx="6676977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015686" y="1130744"/>
            <a:ext cx="6163307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5432" y="1915359"/>
            <a:ext cx="6421135" cy="864380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582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CF1FFB2-2EDE-45F2-8B8C-A9AE221E5B70}"/>
              </a:ext>
            </a:extLst>
          </p:cNvPr>
          <p:cNvGrpSpPr/>
          <p:nvPr/>
        </p:nvGrpSpPr>
        <p:grpSpPr>
          <a:xfrm>
            <a:off x="416560" y="251757"/>
            <a:ext cx="11623040" cy="1424643"/>
            <a:chOff x="3182748" y="251757"/>
            <a:chExt cx="8323452" cy="14246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10E7DFC-CCE3-4A0C-BC4C-B015BCBF7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2748" y="251757"/>
              <a:ext cx="8323452" cy="142464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F84901-911C-47B2-BFCB-1CB8BC2EDEFD}"/>
                </a:ext>
              </a:extLst>
            </p:cNvPr>
            <p:cNvSpPr txBox="1"/>
            <p:nvPr/>
          </p:nvSpPr>
          <p:spPr>
            <a:xfrm>
              <a:off x="3472525" y="640276"/>
              <a:ext cx="7924539" cy="5735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láng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giềng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0EB63D-6794-4C53-A9C1-AC8876539DDF}"/>
              </a:ext>
            </a:extLst>
          </p:cNvPr>
          <p:cNvSpPr/>
          <p:nvPr/>
        </p:nvSpPr>
        <p:spPr>
          <a:xfrm>
            <a:off x="1549400" y="1928157"/>
            <a:ext cx="9108440" cy="103856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Trông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con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giúp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cô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hàng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xóm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khi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cố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có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việc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đột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xuất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phải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ra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ngoài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avobold" panose="020406030505060202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0339ACC-B463-45A2-98A6-C5BE222E6ABE}"/>
              </a:ext>
            </a:extLst>
          </p:cNvPr>
          <p:cNvSpPr/>
          <p:nvPr/>
        </p:nvSpPr>
        <p:spPr>
          <a:xfrm>
            <a:off x="1541780" y="3170512"/>
            <a:ext cx="9108440" cy="103856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vi-VN" sz="2400">
                <a:solidFill>
                  <a:prstClr val="white"/>
                </a:solidFill>
                <a:latin typeface="UTMavobold" panose="02040603050506020204" pitchFamily="18" charset="0"/>
              </a:rPr>
              <a:t>Nhận thư mời họp tổ dân phố giúp chú hàng xóm khi cả nhà chú đi vắng.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avobold" panose="020406030505060202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9CEE9FD-8EC9-4EED-81C6-8DA724E8C749}"/>
              </a:ext>
            </a:extLst>
          </p:cNvPr>
          <p:cNvSpPr/>
          <p:nvPr/>
        </p:nvSpPr>
        <p:spPr>
          <a:xfrm>
            <a:off x="1549400" y="4460832"/>
            <a:ext cx="9108440" cy="92680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prstClr val="white"/>
                </a:solidFill>
                <a:latin typeface="UTMavobold" panose="02040603050506020204" pitchFamily="18" charset="0"/>
              </a:rPr>
              <a:t>Xin nghỉ phép giúp bạn hàng xóm khi gia đình bạn có chuyện buồn.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avobold" panose="020406030505060202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BF377D1-836A-457C-A303-AEA948022D51}"/>
              </a:ext>
            </a:extLst>
          </p:cNvPr>
          <p:cNvSpPr/>
          <p:nvPr/>
        </p:nvSpPr>
        <p:spPr>
          <a:xfrm>
            <a:off x="1549400" y="5679438"/>
            <a:ext cx="9108440" cy="10261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prstClr val="white"/>
                </a:solidFill>
                <a:latin typeface="UTMavobold" panose="02040603050506020204" pitchFamily="18" charset="0"/>
              </a:rPr>
              <a:t>Chủ động mang quà quê sang chia sẻ với gia đình hàng xóm.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avobol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87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2B6F584-B992-4FDF-8F3B-E74D130A9599}"/>
              </a:ext>
            </a:extLst>
          </p:cNvPr>
          <p:cNvGrpSpPr/>
          <p:nvPr/>
        </p:nvGrpSpPr>
        <p:grpSpPr>
          <a:xfrm>
            <a:off x="81280" y="1844040"/>
            <a:ext cx="8709904" cy="3276601"/>
            <a:chOff x="1373316" y="1844040"/>
            <a:chExt cx="7417868" cy="3276601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0FB79CE-9845-4B0A-82A2-548C99269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28401E-DFBD-47B9-AB4D-020154E613C5}"/>
                </a:ext>
              </a:extLst>
            </p:cNvPr>
            <p:cNvSpPr txBox="1"/>
            <p:nvPr/>
          </p:nvSpPr>
          <p:spPr>
            <a:xfrm>
              <a:off x="2283268" y="2676743"/>
              <a:ext cx="6103531" cy="15045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Láng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giềng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hàng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xóm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thân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quen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002060"/>
                  </a:solidFill>
                  <a:latin typeface="iCiel Cadena" panose="02000503000000020004" pitchFamily="50" charset="0"/>
                </a:rPr>
                <a:t>Nhớ</a:t>
              </a:r>
              <a:r>
                <a:rPr lang="en-US" sz="4000" dirty="0">
                  <a:solidFill>
                    <a:srgbClr val="002060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iCiel Cadena" panose="02000503000000020004" pitchFamily="50" charset="0"/>
                </a:rPr>
                <a:t>câu</a:t>
              </a:r>
              <a:r>
                <a:rPr lang="en-US" sz="4000" dirty="0">
                  <a:solidFill>
                    <a:srgbClr val="002060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iCiel Cadena" panose="02000503000000020004" pitchFamily="50" charset="0"/>
                </a:rPr>
                <a:t>tối</a:t>
              </a:r>
              <a:r>
                <a:rPr lang="en-US" sz="4000" dirty="0">
                  <a:solidFill>
                    <a:srgbClr val="002060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iCiel Cadena" panose="02000503000000020004" pitchFamily="50" charset="0"/>
                </a:rPr>
                <a:t>lửa</a:t>
              </a:r>
              <a:r>
                <a:rPr lang="en-US" sz="4000" dirty="0">
                  <a:solidFill>
                    <a:srgbClr val="002060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iCiel Cadena" panose="02000503000000020004" pitchFamily="50" charset="0"/>
                </a:rPr>
                <a:t>tắt</a:t>
              </a:r>
              <a:r>
                <a:rPr lang="en-US" sz="4000" dirty="0">
                  <a:solidFill>
                    <a:srgbClr val="002060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iCiel Cadena" panose="02000503000000020004" pitchFamily="50" charset="0"/>
                </a:rPr>
                <a:t>đèn</a:t>
              </a:r>
              <a:r>
                <a:rPr lang="en-US" sz="4000" dirty="0">
                  <a:solidFill>
                    <a:srgbClr val="002060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iCiel Cadena" panose="02000503000000020004" pitchFamily="50" charset="0"/>
                </a:rPr>
                <a:t>có</a:t>
              </a:r>
              <a:r>
                <a:rPr lang="en-US" sz="4000" dirty="0">
                  <a:solidFill>
                    <a:srgbClr val="002060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iCiel Cadena" panose="02000503000000020004" pitchFamily="50" charset="0"/>
                </a:rPr>
                <a:t>nhau</a:t>
              </a:r>
              <a:r>
                <a:rPr lang="en-US" sz="4000" dirty="0">
                  <a:solidFill>
                    <a:srgbClr val="002060"/>
                  </a:solidFill>
                  <a:latin typeface="iCiel Cadena" panose="02000503000000020004" pitchFamily="50" charset="0"/>
                </a:rPr>
                <a:t>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58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A48C3-BB90-4F72-8F25-5874A248A05D}"/>
              </a:ext>
            </a:extLst>
          </p:cNvPr>
          <p:cNvGrpSpPr/>
          <p:nvPr/>
        </p:nvGrpSpPr>
        <p:grpSpPr>
          <a:xfrm>
            <a:off x="4578349" y="1668040"/>
            <a:ext cx="7467602" cy="3655800"/>
            <a:chOff x="838202" y="737756"/>
            <a:chExt cx="7619998" cy="528204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80CDEA-F582-468B-A130-8CCF392E0B2D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71C6F02-07D4-466A-8B44-D140B40FBF7F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DC4400-89CF-47E7-BDBD-15E25BFA1154}"/>
              </a:ext>
            </a:extLst>
          </p:cNvPr>
          <p:cNvSpPr txBox="1"/>
          <p:nvPr/>
        </p:nvSpPr>
        <p:spPr>
          <a:xfrm>
            <a:off x="4980630" y="2145411"/>
            <a:ext cx="6709650" cy="25671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vi-VN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Em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thực hiện việc quan tâm, giúp đỡ hàng xóm láng giềng bằng những việc phù hợp với khả năng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mình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1BE2C4-23B6-44AA-9660-E7A079C5E04D}"/>
              </a:ext>
            </a:extLst>
          </p:cNvPr>
          <p:cNvGrpSpPr/>
          <p:nvPr/>
        </p:nvGrpSpPr>
        <p:grpSpPr>
          <a:xfrm>
            <a:off x="501720" y="1828800"/>
            <a:ext cx="3917880" cy="3200400"/>
            <a:chOff x="501720" y="1828800"/>
            <a:chExt cx="3917880" cy="32004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4D17B60-CADF-4A66-A005-12519E10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AF2204-1927-4643-A354-877E7990C467}"/>
                </a:ext>
              </a:extLst>
            </p:cNvPr>
            <p:cNvSpPr txBox="1"/>
            <p:nvPr/>
          </p:nvSpPr>
          <p:spPr>
            <a:xfrm>
              <a:off x="1453459" y="3505497"/>
              <a:ext cx="1729920" cy="5634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Về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nhà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80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06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Khởi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động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2154908" y="1554928"/>
            <a:ext cx="7879644" cy="3121753"/>
            <a:chOff x="2156178" y="2103034"/>
            <a:chExt cx="7879644" cy="26975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F22094-D239-4432-BD24-3C8887FE899C}"/>
                </a:ext>
              </a:extLst>
            </p:cNvPr>
            <p:cNvSpPr txBox="1"/>
            <p:nvPr/>
          </p:nvSpPr>
          <p:spPr>
            <a:xfrm>
              <a:off x="3295221" y="2339692"/>
              <a:ext cx="5604098" cy="215590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Chào tạm biệt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và hẹn gặp lại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855" y="670107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13006"/>
      </p:ext>
    </p:extLst>
  </p:cSld>
  <p:clrMapOvr>
    <a:masterClrMapping/>
  </p:clrMapOvr>
  <p:transition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2B6F584-B992-4FDF-8F3B-E74D130A9599}"/>
              </a:ext>
            </a:extLst>
          </p:cNvPr>
          <p:cNvGrpSpPr/>
          <p:nvPr/>
        </p:nvGrpSpPr>
        <p:grpSpPr>
          <a:xfrm>
            <a:off x="1373316" y="1844040"/>
            <a:ext cx="7417868" cy="3276601"/>
            <a:chOff x="1373316" y="1844040"/>
            <a:chExt cx="7417868" cy="3276601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0FB79CE-9845-4B0A-82A2-548C99269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28401E-DFBD-47B9-AB4D-020154E613C5}"/>
                </a:ext>
              </a:extLst>
            </p:cNvPr>
            <p:cNvSpPr txBox="1"/>
            <p:nvPr/>
          </p:nvSpPr>
          <p:spPr>
            <a:xfrm>
              <a:off x="2256413" y="2329973"/>
              <a:ext cx="5955926" cy="23047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bài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hát</a:t>
              </a:r>
              <a:r>
                <a:rPr lang="en-US" sz="4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iCiel Cadena" panose="02000503000000020004" pitchFamily="50" charset="0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Tôm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Tép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gì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để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đỡ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còng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436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06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Luyện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tập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19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42F52B-D49D-4A58-BA1B-3F8CA7367003}"/>
              </a:ext>
            </a:extLst>
          </p:cNvPr>
          <p:cNvGrpSpPr/>
          <p:nvPr/>
        </p:nvGrpSpPr>
        <p:grpSpPr>
          <a:xfrm>
            <a:off x="325120" y="1168242"/>
            <a:ext cx="11490960" cy="5689760"/>
            <a:chOff x="685800" y="1942976"/>
            <a:chExt cx="10820400" cy="4915025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7DBCF1C5-CCC0-4C74-B9AC-0B82EDBC3A02}"/>
                </a:ext>
              </a:extLst>
            </p:cNvPr>
            <p:cNvSpPr/>
            <p:nvPr/>
          </p:nvSpPr>
          <p:spPr>
            <a:xfrm>
              <a:off x="685800" y="1942976"/>
              <a:ext cx="10820400" cy="4915024"/>
            </a:xfrm>
            <a:prstGeom prst="round2SameRect">
              <a:avLst/>
            </a:prstGeom>
            <a:solidFill>
              <a:srgbClr val="9DE4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6747E506-F7D1-4D96-96F7-23E77325718A}"/>
                </a:ext>
              </a:extLst>
            </p:cNvPr>
            <p:cNvSpPr/>
            <p:nvPr/>
          </p:nvSpPr>
          <p:spPr>
            <a:xfrm>
              <a:off x="898878" y="2102555"/>
              <a:ext cx="10439400" cy="475544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8994E-50C0-48E4-B27F-46DAB9492137}"/>
              </a:ext>
            </a:extLst>
          </p:cNvPr>
          <p:cNvGrpSpPr/>
          <p:nvPr/>
        </p:nvGrpSpPr>
        <p:grpSpPr>
          <a:xfrm>
            <a:off x="-381000" y="457200"/>
            <a:ext cx="3479796" cy="929640"/>
            <a:chOff x="0" y="457200"/>
            <a:chExt cx="3098796" cy="92964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D24F56-5A72-4C4D-B036-81B84BEF5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26D5FF-8851-4104-9BBC-0D68830E9F4D}"/>
                </a:ext>
              </a:extLst>
            </p:cNvPr>
            <p:cNvSpPr txBox="1"/>
            <p:nvPr/>
          </p:nvSpPr>
          <p:spPr>
            <a:xfrm>
              <a:off x="960457" y="675798"/>
              <a:ext cx="825718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BÀI 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B7043D-489D-4E39-8B28-A0AC82D6F73D}"/>
              </a:ext>
            </a:extLst>
          </p:cNvPr>
          <p:cNvGrpSpPr/>
          <p:nvPr/>
        </p:nvGrpSpPr>
        <p:grpSpPr>
          <a:xfrm>
            <a:off x="3651966" y="41848"/>
            <a:ext cx="6183846" cy="929640"/>
            <a:chOff x="3182748" y="175557"/>
            <a:chExt cx="8323452" cy="16390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ECEA30-A021-497F-A7AA-777E4AAF0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A8561B-C0D6-4349-ACF9-9B041489680C}"/>
                </a:ext>
              </a:extLst>
            </p:cNvPr>
            <p:cNvSpPr txBox="1"/>
            <p:nvPr/>
          </p:nvSpPr>
          <p:spPr>
            <a:xfrm>
              <a:off x="5463734" y="525596"/>
              <a:ext cx="4071627" cy="6384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lý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85CF1BD-2172-491A-BEA1-EDA836BA1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089" y="1571573"/>
            <a:ext cx="5571582" cy="281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B31CE73-8C75-43FF-925F-DEF4BCDA1BBB}"/>
              </a:ext>
            </a:extLst>
          </p:cNvPr>
          <p:cNvGrpSpPr/>
          <p:nvPr/>
        </p:nvGrpSpPr>
        <p:grpSpPr>
          <a:xfrm>
            <a:off x="6331671" y="1571571"/>
            <a:ext cx="5189769" cy="2422425"/>
            <a:chOff x="6331671" y="1571571"/>
            <a:chExt cx="5189769" cy="24224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3FD159A-A363-44D8-803E-8B2C4F528AF9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256E674-3D88-4582-AA29-34F6BFE7E133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3609048-23D5-4D7B-B1CA-D3E34CC89183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B84E66-5419-4715-8B72-C3E0EFEC13BE}"/>
                </a:ext>
              </a:extLst>
            </p:cNvPr>
            <p:cNvSpPr txBox="1"/>
            <p:nvPr/>
          </p:nvSpPr>
          <p:spPr>
            <a:xfrm>
              <a:off x="6705600" y="1869440"/>
              <a:ext cx="4726311" cy="1723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cười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đùa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ầm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ĩ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sân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ốm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23FC406-4378-43E1-AD86-505698F650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360" y="4286318"/>
            <a:ext cx="5356311" cy="252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9A9A7F7-ACBE-4D6A-894D-70487548BCB8}"/>
              </a:ext>
            </a:extLst>
          </p:cNvPr>
          <p:cNvGrpSpPr/>
          <p:nvPr/>
        </p:nvGrpSpPr>
        <p:grpSpPr>
          <a:xfrm>
            <a:off x="6437010" y="4286318"/>
            <a:ext cx="5189769" cy="2422425"/>
            <a:chOff x="6331671" y="1571571"/>
            <a:chExt cx="5189769" cy="242242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58C85D7-D024-4F09-BCA5-1F06F2DC4D20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426A5E6-AE77-4638-B389-0202DB5F44B2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E9CFB80-7A83-4412-AA06-7BDBA78FDC3B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4A9ED5-B293-475D-850F-C58877ACF7F3}"/>
                </a:ext>
              </a:extLst>
            </p:cNvPr>
            <p:cNvSpPr txBox="1"/>
            <p:nvPr/>
          </p:nvSpPr>
          <p:spPr>
            <a:xfrm>
              <a:off x="6705600" y="1869440"/>
              <a:ext cx="4576327" cy="1723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trông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rủ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sang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103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42F52B-D49D-4A58-BA1B-3F8CA7367003}"/>
              </a:ext>
            </a:extLst>
          </p:cNvPr>
          <p:cNvGrpSpPr/>
          <p:nvPr/>
        </p:nvGrpSpPr>
        <p:grpSpPr>
          <a:xfrm>
            <a:off x="325120" y="1168242"/>
            <a:ext cx="11490960" cy="5689760"/>
            <a:chOff x="685800" y="1942976"/>
            <a:chExt cx="10820400" cy="4915025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7DBCF1C5-CCC0-4C74-B9AC-0B82EDBC3A02}"/>
                </a:ext>
              </a:extLst>
            </p:cNvPr>
            <p:cNvSpPr/>
            <p:nvPr/>
          </p:nvSpPr>
          <p:spPr>
            <a:xfrm>
              <a:off x="685800" y="1942976"/>
              <a:ext cx="10820400" cy="4915024"/>
            </a:xfrm>
            <a:prstGeom prst="round2SameRect">
              <a:avLst/>
            </a:prstGeom>
            <a:solidFill>
              <a:srgbClr val="9DE4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6747E506-F7D1-4D96-96F7-23E77325718A}"/>
                </a:ext>
              </a:extLst>
            </p:cNvPr>
            <p:cNvSpPr/>
            <p:nvPr/>
          </p:nvSpPr>
          <p:spPr>
            <a:xfrm>
              <a:off x="898878" y="2102555"/>
              <a:ext cx="10439400" cy="475544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8994E-50C0-48E4-B27F-46DAB9492137}"/>
              </a:ext>
            </a:extLst>
          </p:cNvPr>
          <p:cNvGrpSpPr/>
          <p:nvPr/>
        </p:nvGrpSpPr>
        <p:grpSpPr>
          <a:xfrm>
            <a:off x="-381000" y="457200"/>
            <a:ext cx="3479796" cy="929640"/>
            <a:chOff x="0" y="457200"/>
            <a:chExt cx="3098796" cy="92964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D24F56-5A72-4C4D-B036-81B84BEF5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26D5FF-8851-4104-9BBC-0D68830E9F4D}"/>
                </a:ext>
              </a:extLst>
            </p:cNvPr>
            <p:cNvSpPr txBox="1"/>
            <p:nvPr/>
          </p:nvSpPr>
          <p:spPr>
            <a:xfrm>
              <a:off x="960457" y="675798"/>
              <a:ext cx="825718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BÀI 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B7043D-489D-4E39-8B28-A0AC82D6F73D}"/>
              </a:ext>
            </a:extLst>
          </p:cNvPr>
          <p:cNvGrpSpPr/>
          <p:nvPr/>
        </p:nvGrpSpPr>
        <p:grpSpPr>
          <a:xfrm>
            <a:off x="3651966" y="41848"/>
            <a:ext cx="6183846" cy="929640"/>
            <a:chOff x="3182748" y="175557"/>
            <a:chExt cx="8323452" cy="16390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ECEA30-A021-497F-A7AA-777E4AAF0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A8561B-C0D6-4349-ACF9-9B041489680C}"/>
                </a:ext>
              </a:extLst>
            </p:cNvPr>
            <p:cNvSpPr txBox="1"/>
            <p:nvPr/>
          </p:nvSpPr>
          <p:spPr>
            <a:xfrm>
              <a:off x="5463734" y="525596"/>
              <a:ext cx="4071627" cy="6384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lý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31CE73-8C75-43FF-925F-DEF4BCDA1BBB}"/>
              </a:ext>
            </a:extLst>
          </p:cNvPr>
          <p:cNvGrpSpPr/>
          <p:nvPr/>
        </p:nvGrpSpPr>
        <p:grpSpPr>
          <a:xfrm>
            <a:off x="5776707" y="1724464"/>
            <a:ext cx="5189769" cy="2055549"/>
            <a:chOff x="6331671" y="1571571"/>
            <a:chExt cx="5189769" cy="24224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3FD159A-A363-44D8-803E-8B2C4F528AF9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256E674-3D88-4582-AA29-34F6BFE7E133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3609048-23D5-4D7B-B1CA-D3E34CC89183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B84E66-5419-4715-8B72-C3E0EFEC13BE}"/>
                </a:ext>
              </a:extLst>
            </p:cNvPr>
            <p:cNvSpPr txBox="1"/>
            <p:nvPr/>
          </p:nvSpPr>
          <p:spPr>
            <a:xfrm>
              <a:off x="6705601" y="1869440"/>
              <a:ext cx="4681666" cy="1292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rủ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chuông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xóm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A9A7F7-ACBE-4D6A-894D-70487548BCB8}"/>
              </a:ext>
            </a:extLst>
          </p:cNvPr>
          <p:cNvGrpSpPr/>
          <p:nvPr/>
        </p:nvGrpSpPr>
        <p:grpSpPr>
          <a:xfrm>
            <a:off x="5973260" y="4286318"/>
            <a:ext cx="5653519" cy="2422425"/>
            <a:chOff x="6331671" y="1571571"/>
            <a:chExt cx="5189769" cy="242242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58C85D7-D024-4F09-BCA5-1F06F2DC4D20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426A5E6-AE77-4638-B389-0202DB5F44B2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E9CFB80-7A83-4412-AA06-7BDBA78FDC3B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4A9ED5-B293-475D-850F-C58877ACF7F3}"/>
                </a:ext>
              </a:extLst>
            </p:cNvPr>
            <p:cNvSpPr txBox="1"/>
            <p:nvPr/>
          </p:nvSpPr>
          <p:spPr>
            <a:xfrm>
              <a:off x="6682584" y="1713060"/>
              <a:ext cx="4576327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Lan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muốn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Thúy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khiến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buồn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Lan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Mai,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E959C5A-DD38-40E8-AED3-996406C403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971" y="1571571"/>
            <a:ext cx="4057650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2ACE57-116F-414F-A641-086013367B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1166" y="4285717"/>
            <a:ext cx="4812094" cy="2115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37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FDE130-B51B-401B-9FDF-679313022B71}"/>
              </a:ext>
            </a:extLst>
          </p:cNvPr>
          <p:cNvGrpSpPr/>
          <p:nvPr/>
        </p:nvGrpSpPr>
        <p:grpSpPr>
          <a:xfrm>
            <a:off x="895839" y="1163320"/>
            <a:ext cx="7417868" cy="3276601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E17908-C33E-4C8A-A22E-1332C63E3A5B}"/>
                </a:ext>
              </a:extLst>
            </p:cNvPr>
            <p:cNvSpPr txBox="1"/>
            <p:nvPr/>
          </p:nvSpPr>
          <p:spPr>
            <a:xfrm>
              <a:off x="2289433" y="2391857"/>
              <a:ext cx="5955926" cy="1857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Đưa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ra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cách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xử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lí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huống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phân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công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đóng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vai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BB3CC4-0A01-4844-BBF5-20C7F3710DCD}"/>
              </a:ext>
            </a:extLst>
          </p:cNvPr>
          <p:cNvGrpSpPr/>
          <p:nvPr/>
        </p:nvGrpSpPr>
        <p:grpSpPr>
          <a:xfrm>
            <a:off x="7406641" y="4114800"/>
            <a:ext cx="4635152" cy="2420591"/>
            <a:chOff x="892354" y="3758439"/>
            <a:chExt cx="4278451" cy="2175001"/>
          </a:xfrm>
        </p:grpSpPr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5AA7D924-992E-4350-8E31-121F340B9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BAF972B-25F2-4655-A2B2-2217EE508EDA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265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844" y="974663"/>
            <a:ext cx="6676977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015686" y="1130744"/>
            <a:ext cx="6163307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432" y="1915359"/>
            <a:ext cx="6421135" cy="8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32B78C3-161A-41EB-8F30-B211633C0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9" y="1825573"/>
            <a:ext cx="5571582" cy="281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5823990" y="1708894"/>
            <a:ext cx="622768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nói cho các bạn biết </a:t>
            </a:r>
            <a:r>
              <a:rPr lang="vi-VN" sz="3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 hàng xóm đang bị ốm, bác cần không gian yên tĩnh để nghỉ ngơi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sau đó em rủ các bạn ra chỗ khác chơi.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8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63A537"/>
      </a:accent1>
      <a:accent2>
        <a:srgbClr val="08A5EF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533</Words>
  <Application>Microsoft Office PowerPoint</Application>
  <PresentationFormat>Widescreen</PresentationFormat>
  <Paragraphs>46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宋体</vt:lpstr>
      <vt:lpstr>#9Slide02 Noi dung dai</vt:lpstr>
      <vt:lpstr>#9Slide02 Tieu de dai</vt:lpstr>
      <vt:lpstr>Arial</vt:lpstr>
      <vt:lpstr>Calibri</vt:lpstr>
      <vt:lpstr>Calibri Light</vt:lpstr>
      <vt:lpstr>Georgia</vt:lpstr>
      <vt:lpstr>iCiel Cadena</vt:lpstr>
      <vt:lpstr>Times New Roman</vt:lpstr>
      <vt:lpstr>UTM Avo</vt:lpstr>
      <vt:lpstr>UTMavobold</vt:lpstr>
      <vt:lpstr>1_Office Theme</vt:lpstr>
      <vt:lpstr>1_Simple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MAIHUNG</cp:lastModifiedBy>
  <cp:revision>25</cp:revision>
  <dcterms:created xsi:type="dcterms:W3CDTF">2022-07-21T01:10:23Z</dcterms:created>
  <dcterms:modified xsi:type="dcterms:W3CDTF">2025-03-13T18:46:54Z</dcterms:modified>
</cp:coreProperties>
</file>