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81" r:id="rId2"/>
    <p:sldId id="442" r:id="rId3"/>
    <p:sldId id="443" r:id="rId4"/>
    <p:sldId id="430" r:id="rId5"/>
    <p:sldId id="446" r:id="rId6"/>
    <p:sldId id="444" r:id="rId7"/>
    <p:sldId id="440" r:id="rId8"/>
    <p:sldId id="441" r:id="rId9"/>
    <p:sldId id="434" r:id="rId10"/>
    <p:sldId id="433" r:id="rId11"/>
    <p:sldId id="445" r:id="rId12"/>
  </p:sldIdLst>
  <p:sldSz cx="16276638" cy="9144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a:srgbClr val="0000CC"/>
    <a:srgbClr val="FF7C80"/>
    <a:srgbClr val="FF0066"/>
    <a:srgbClr val="FF6600"/>
    <a:srgbClr val="66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A33F99-65BA-4F90-B856-8F194368302E}" v="1" dt="2022-07-25T14:21:16.358"/>
    <p1510:client id="{7CBE7F20-A733-4C66-B0E4-B68C7822D5C7}" v="268" dt="2022-07-25T23:26:47.8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65" d="100"/>
          <a:sy n="65" d="100"/>
        </p:scale>
        <p:origin x="437" y="5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Ha" userId="270efafb50020bd6" providerId="LiveId" clId="{7CBE7F20-A733-4C66-B0E4-B68C7822D5C7}"/>
    <pc:docChg chg="undo custSel addSld delSld modSld sldOrd">
      <pc:chgData name="Trang Ha" userId="270efafb50020bd6" providerId="LiveId" clId="{7CBE7F20-A733-4C66-B0E4-B68C7822D5C7}" dt="2022-07-25T23:26:47.816" v="1479" actId="20577"/>
      <pc:docMkLst>
        <pc:docMk/>
      </pc:docMkLst>
      <pc:sldChg chg="modSp mod">
        <pc:chgData name="Trang Ha" userId="270efafb50020bd6" providerId="LiveId" clId="{7CBE7F20-A733-4C66-B0E4-B68C7822D5C7}" dt="2022-07-25T16:30:17.858" v="36" actId="1076"/>
        <pc:sldMkLst>
          <pc:docMk/>
          <pc:sldMk cId="4184934910" sldId="427"/>
        </pc:sldMkLst>
        <pc:spChg chg="mod">
          <ac:chgData name="Trang Ha" userId="270efafb50020bd6" providerId="LiveId" clId="{7CBE7F20-A733-4C66-B0E4-B68C7822D5C7}" dt="2022-07-25T16:30:14.157" v="35" actId="1076"/>
          <ac:spMkLst>
            <pc:docMk/>
            <pc:sldMk cId="4184934910" sldId="427"/>
            <ac:spMk id="28" creationId="{00000000-0000-0000-0000-000000000000}"/>
          </ac:spMkLst>
        </pc:spChg>
        <pc:picChg chg="mod">
          <ac:chgData name="Trang Ha" userId="270efafb50020bd6" providerId="LiveId" clId="{7CBE7F20-A733-4C66-B0E4-B68C7822D5C7}" dt="2022-07-25T16:30:17.858" v="36" actId="1076"/>
          <ac:picMkLst>
            <pc:docMk/>
            <pc:sldMk cId="4184934910" sldId="427"/>
            <ac:picMk id="30" creationId="{00000000-0000-0000-0000-000000000000}"/>
          </ac:picMkLst>
        </pc:picChg>
      </pc:sldChg>
      <pc:sldChg chg="addSp delSp modSp mod addAnim delAnim modAnim">
        <pc:chgData name="Trang Ha" userId="270efafb50020bd6" providerId="LiveId" clId="{7CBE7F20-A733-4C66-B0E4-B68C7822D5C7}" dt="2022-07-25T23:25:22.995" v="1463" actId="255"/>
        <pc:sldMkLst>
          <pc:docMk/>
          <pc:sldMk cId="2432748071" sldId="432"/>
        </pc:sldMkLst>
        <pc:spChg chg="mod">
          <ac:chgData name="Trang Ha" userId="270efafb50020bd6" providerId="LiveId" clId="{7CBE7F20-A733-4C66-B0E4-B68C7822D5C7}" dt="2022-07-25T23:22:30.312" v="1339" actId="1076"/>
          <ac:spMkLst>
            <pc:docMk/>
            <pc:sldMk cId="2432748071" sldId="432"/>
            <ac:spMk id="4" creationId="{00000000-0000-0000-0000-000000000000}"/>
          </ac:spMkLst>
        </pc:spChg>
        <pc:spChg chg="del">
          <ac:chgData name="Trang Ha" userId="270efafb50020bd6" providerId="LiveId" clId="{7CBE7F20-A733-4C66-B0E4-B68C7822D5C7}" dt="2022-07-25T16:38:36.069" v="180" actId="478"/>
          <ac:spMkLst>
            <pc:docMk/>
            <pc:sldMk cId="2432748071" sldId="432"/>
            <ac:spMk id="5" creationId="{00000000-0000-0000-0000-000000000000}"/>
          </ac:spMkLst>
        </pc:spChg>
        <pc:spChg chg="mod">
          <ac:chgData name="Trang Ha" userId="270efafb50020bd6" providerId="LiveId" clId="{7CBE7F20-A733-4C66-B0E4-B68C7822D5C7}" dt="2022-07-25T16:44:18.220" v="381" actId="20577"/>
          <ac:spMkLst>
            <pc:docMk/>
            <pc:sldMk cId="2432748071" sldId="432"/>
            <ac:spMk id="10" creationId="{00000000-0000-0000-0000-000000000000}"/>
          </ac:spMkLst>
        </pc:spChg>
        <pc:spChg chg="add del mod">
          <ac:chgData name="Trang Ha" userId="270efafb50020bd6" providerId="LiveId" clId="{7CBE7F20-A733-4C66-B0E4-B68C7822D5C7}" dt="2022-07-25T16:39:02.544" v="209" actId="20577"/>
          <ac:spMkLst>
            <pc:docMk/>
            <pc:sldMk cId="2432748071" sldId="432"/>
            <ac:spMk id="14" creationId="{00000000-0000-0000-0000-000000000000}"/>
          </ac:spMkLst>
        </pc:spChg>
        <pc:spChg chg="add del mod">
          <ac:chgData name="Trang Ha" userId="270efafb50020bd6" providerId="LiveId" clId="{7CBE7F20-A733-4C66-B0E4-B68C7822D5C7}" dt="2022-07-25T23:22:20.914" v="1336" actId="478"/>
          <ac:spMkLst>
            <pc:docMk/>
            <pc:sldMk cId="2432748071" sldId="432"/>
            <ac:spMk id="19" creationId="{7C67A63C-9EDC-FD2C-B13B-B109124B53F5}"/>
          </ac:spMkLst>
        </pc:spChg>
        <pc:spChg chg="add del mod">
          <ac:chgData name="Trang Ha" userId="270efafb50020bd6" providerId="LiveId" clId="{7CBE7F20-A733-4C66-B0E4-B68C7822D5C7}" dt="2022-07-25T22:49:04.358" v="454" actId="478"/>
          <ac:spMkLst>
            <pc:docMk/>
            <pc:sldMk cId="2432748071" sldId="432"/>
            <ac:spMk id="21" creationId="{66590536-E5AE-EF0E-2ED3-31868AD00690}"/>
          </ac:spMkLst>
        </pc:spChg>
        <pc:spChg chg="add mod">
          <ac:chgData name="Trang Ha" userId="270efafb50020bd6" providerId="LiveId" clId="{7CBE7F20-A733-4C66-B0E4-B68C7822D5C7}" dt="2022-07-25T23:22:35.375" v="1340" actId="1076"/>
          <ac:spMkLst>
            <pc:docMk/>
            <pc:sldMk cId="2432748071" sldId="432"/>
            <ac:spMk id="23" creationId="{4A937BDD-AB70-C41E-A4C1-E42840F1D8FD}"/>
          </ac:spMkLst>
        </pc:spChg>
        <pc:spChg chg="add del mod">
          <ac:chgData name="Trang Ha" userId="270efafb50020bd6" providerId="LiveId" clId="{7CBE7F20-A733-4C66-B0E4-B68C7822D5C7}" dt="2022-07-25T23:22:18.960" v="1335" actId="478"/>
          <ac:spMkLst>
            <pc:docMk/>
            <pc:sldMk cId="2432748071" sldId="432"/>
            <ac:spMk id="25" creationId="{03012A38-AD9E-F51B-037C-F27BA3EB0CB7}"/>
          </ac:spMkLst>
        </pc:spChg>
        <pc:spChg chg="mod">
          <ac:chgData name="Trang Ha" userId="270efafb50020bd6" providerId="LiveId" clId="{7CBE7F20-A733-4C66-B0E4-B68C7822D5C7}" dt="2022-07-25T23:25:22.995" v="1463" actId="255"/>
          <ac:spMkLst>
            <pc:docMk/>
            <pc:sldMk cId="2432748071" sldId="432"/>
            <ac:spMk id="31" creationId="{00000000-0000-0000-0000-000000000000}"/>
          </ac:spMkLst>
        </pc:spChg>
        <pc:picChg chg="add mod">
          <ac:chgData name="Trang Ha" userId="270efafb50020bd6" providerId="LiveId" clId="{7CBE7F20-A733-4C66-B0E4-B68C7822D5C7}" dt="2022-07-25T22:53:12.870" v="501" actId="14100"/>
          <ac:picMkLst>
            <pc:docMk/>
            <pc:sldMk cId="2432748071" sldId="432"/>
            <ac:picMk id="6" creationId="{DED91916-9D90-1EB4-E8CA-00420E2FFE36}"/>
          </ac:picMkLst>
        </pc:picChg>
        <pc:picChg chg="del">
          <ac:chgData name="Trang Ha" userId="270efafb50020bd6" providerId="LiveId" clId="{7CBE7F20-A733-4C66-B0E4-B68C7822D5C7}" dt="2022-07-25T16:38:38.667" v="181" actId="478"/>
          <ac:picMkLst>
            <pc:docMk/>
            <pc:sldMk cId="2432748071" sldId="432"/>
            <ac:picMk id="4098" creationId="{00000000-0000-0000-0000-000000000000}"/>
          </ac:picMkLst>
        </pc:picChg>
        <pc:cxnChg chg="mod">
          <ac:chgData name="Trang Ha" userId="270efafb50020bd6" providerId="LiveId" clId="{7CBE7F20-A733-4C66-B0E4-B68C7822D5C7}" dt="2022-07-25T16:36:21.239" v="177" actId="14100"/>
          <ac:cxnSpMkLst>
            <pc:docMk/>
            <pc:sldMk cId="2432748071" sldId="432"/>
            <ac:cxnSpMk id="11" creationId="{00000000-0000-0000-0000-000000000000}"/>
          </ac:cxnSpMkLst>
        </pc:cxnChg>
      </pc:sldChg>
      <pc:sldChg chg="addSp delSp modSp mod delAnim modAnim">
        <pc:chgData name="Trang Ha" userId="270efafb50020bd6" providerId="LiveId" clId="{7CBE7F20-A733-4C66-B0E4-B68C7822D5C7}" dt="2022-07-25T23:26:47.816" v="1479" actId="20577"/>
        <pc:sldMkLst>
          <pc:docMk/>
          <pc:sldMk cId="635518802" sldId="433"/>
        </pc:sldMkLst>
        <pc:spChg chg="add mod">
          <ac:chgData name="Trang Ha" userId="270efafb50020bd6" providerId="LiveId" clId="{7CBE7F20-A733-4C66-B0E4-B68C7822D5C7}" dt="2022-07-25T23:24:45.340" v="1458" actId="1076"/>
          <ac:spMkLst>
            <pc:docMk/>
            <pc:sldMk cId="635518802" sldId="433"/>
            <ac:spMk id="5" creationId="{ACE2D1FD-9D5E-4598-9BCA-075BFF16F719}"/>
          </ac:spMkLst>
        </pc:spChg>
        <pc:spChg chg="mod topLvl">
          <ac:chgData name="Trang Ha" userId="270efafb50020bd6" providerId="LiveId" clId="{7CBE7F20-A733-4C66-B0E4-B68C7822D5C7}" dt="2022-07-25T23:26:47.816" v="1479" actId="20577"/>
          <ac:spMkLst>
            <pc:docMk/>
            <pc:sldMk cId="635518802" sldId="433"/>
            <ac:spMk id="10" creationId="{00000000-0000-0000-0000-000000000000}"/>
          </ac:spMkLst>
        </pc:spChg>
        <pc:spChg chg="del">
          <ac:chgData name="Trang Ha" userId="270efafb50020bd6" providerId="LiveId" clId="{7CBE7F20-A733-4C66-B0E4-B68C7822D5C7}" dt="2022-07-25T23:18:06.083" v="1211" actId="478"/>
          <ac:spMkLst>
            <pc:docMk/>
            <pc:sldMk cId="635518802" sldId="433"/>
            <ac:spMk id="14" creationId="{00000000-0000-0000-0000-000000000000}"/>
          </ac:spMkLst>
        </pc:spChg>
        <pc:spChg chg="add mod">
          <ac:chgData name="Trang Ha" userId="270efafb50020bd6" providerId="LiveId" clId="{7CBE7F20-A733-4C66-B0E4-B68C7822D5C7}" dt="2022-07-25T23:24:49.906" v="1460" actId="1076"/>
          <ac:spMkLst>
            <pc:docMk/>
            <pc:sldMk cId="635518802" sldId="433"/>
            <ac:spMk id="18" creationId="{46194FEC-B0A4-EB46-BD6B-423211422C5B}"/>
          </ac:spMkLst>
        </pc:spChg>
        <pc:spChg chg="add mod">
          <ac:chgData name="Trang Ha" userId="270efafb50020bd6" providerId="LiveId" clId="{7CBE7F20-A733-4C66-B0E4-B68C7822D5C7}" dt="2022-07-25T23:24:47.422" v="1459" actId="1076"/>
          <ac:spMkLst>
            <pc:docMk/>
            <pc:sldMk cId="635518802" sldId="433"/>
            <ac:spMk id="19" creationId="{66B69527-9AC3-5195-A840-2F0EFB2ABCF2}"/>
          </ac:spMkLst>
        </pc:spChg>
        <pc:spChg chg="add mod">
          <ac:chgData name="Trang Ha" userId="270efafb50020bd6" providerId="LiveId" clId="{7CBE7F20-A733-4C66-B0E4-B68C7822D5C7}" dt="2022-07-25T23:25:44.965" v="1469"/>
          <ac:spMkLst>
            <pc:docMk/>
            <pc:sldMk cId="635518802" sldId="433"/>
            <ac:spMk id="20" creationId="{EAD10DFA-2918-1568-63C5-4B7D1610F2D8}"/>
          </ac:spMkLst>
        </pc:spChg>
        <pc:spChg chg="del">
          <ac:chgData name="Trang Ha" userId="270efafb50020bd6" providerId="LiveId" clId="{7CBE7F20-A733-4C66-B0E4-B68C7822D5C7}" dt="2022-07-25T23:25:44.022" v="1468" actId="478"/>
          <ac:spMkLst>
            <pc:docMk/>
            <pc:sldMk cId="635518802" sldId="433"/>
            <ac:spMk id="31" creationId="{00000000-0000-0000-0000-000000000000}"/>
          </ac:spMkLst>
        </pc:spChg>
        <pc:grpChg chg="add del mod">
          <ac:chgData name="Trang Ha" userId="270efafb50020bd6" providerId="LiveId" clId="{7CBE7F20-A733-4C66-B0E4-B68C7822D5C7}" dt="2022-07-25T23:24:40.290" v="1457" actId="478"/>
          <ac:grpSpMkLst>
            <pc:docMk/>
            <pc:sldMk cId="635518802" sldId="433"/>
            <ac:grpSpMk id="9" creationId="{00000000-0000-0000-0000-000000000000}"/>
          </ac:grpSpMkLst>
        </pc:grpChg>
        <pc:picChg chg="add mod modCrop">
          <ac:chgData name="Trang Ha" userId="270efafb50020bd6" providerId="LiveId" clId="{7CBE7F20-A733-4C66-B0E4-B68C7822D5C7}" dt="2022-07-25T23:19:28.120" v="1302" actId="14100"/>
          <ac:picMkLst>
            <pc:docMk/>
            <pc:sldMk cId="635518802" sldId="433"/>
            <ac:picMk id="3" creationId="{EFD18933-E04C-E79E-1E60-C8AEE12B959E}"/>
          </ac:picMkLst>
        </pc:picChg>
        <pc:picChg chg="del">
          <ac:chgData name="Trang Ha" userId="270efafb50020bd6" providerId="LiveId" clId="{7CBE7F20-A733-4C66-B0E4-B68C7822D5C7}" dt="2022-07-25T23:17:56.016" v="1207" actId="478"/>
          <ac:picMkLst>
            <pc:docMk/>
            <pc:sldMk cId="635518802" sldId="433"/>
            <ac:picMk id="1026" creationId="{00000000-0000-0000-0000-000000000000}"/>
          </ac:picMkLst>
        </pc:picChg>
        <pc:picChg chg="del">
          <ac:chgData name="Trang Ha" userId="270efafb50020bd6" providerId="LiveId" clId="{7CBE7F20-A733-4C66-B0E4-B68C7822D5C7}" dt="2022-07-25T23:17:56.967" v="1208" actId="478"/>
          <ac:picMkLst>
            <pc:docMk/>
            <pc:sldMk cId="635518802" sldId="433"/>
            <ac:picMk id="1027" creationId="{00000000-0000-0000-0000-000000000000}"/>
          </ac:picMkLst>
        </pc:picChg>
        <pc:cxnChg chg="add del mod topLvl">
          <ac:chgData name="Trang Ha" userId="270efafb50020bd6" providerId="LiveId" clId="{7CBE7F20-A733-4C66-B0E4-B68C7822D5C7}" dt="2022-07-25T23:24:40.290" v="1457" actId="478"/>
          <ac:cxnSpMkLst>
            <pc:docMk/>
            <pc:sldMk cId="635518802" sldId="433"/>
            <ac:cxnSpMk id="11" creationId="{00000000-0000-0000-0000-000000000000}"/>
          </ac:cxnSpMkLst>
        </pc:cxnChg>
      </pc:sldChg>
      <pc:sldChg chg="addSp delSp modSp mod modAnim">
        <pc:chgData name="Trang Ha" userId="270efafb50020bd6" providerId="LiveId" clId="{7CBE7F20-A733-4C66-B0E4-B68C7822D5C7}" dt="2022-07-25T23:25:38.649" v="1467"/>
        <pc:sldMkLst>
          <pc:docMk/>
          <pc:sldMk cId="1447409419" sldId="434"/>
        </pc:sldMkLst>
        <pc:spChg chg="del">
          <ac:chgData name="Trang Ha" userId="270efafb50020bd6" providerId="LiveId" clId="{7CBE7F20-A733-4C66-B0E4-B68C7822D5C7}" dt="2022-07-25T23:00:07.622" v="502" actId="478"/>
          <ac:spMkLst>
            <pc:docMk/>
            <pc:sldMk cId="1447409419" sldId="434"/>
            <ac:spMk id="2" creationId="{00000000-0000-0000-0000-000000000000}"/>
          </ac:spMkLst>
        </pc:spChg>
        <pc:spChg chg="add mod">
          <ac:chgData name="Trang Ha" userId="270efafb50020bd6" providerId="LiveId" clId="{7CBE7F20-A733-4C66-B0E4-B68C7822D5C7}" dt="2022-07-25T23:10:27.379" v="1138" actId="207"/>
          <ac:spMkLst>
            <pc:docMk/>
            <pc:sldMk cId="1447409419" sldId="434"/>
            <ac:spMk id="8" creationId="{ACC09ACE-BBB0-319C-200A-D6908C301F17}"/>
          </ac:spMkLst>
        </pc:spChg>
        <pc:spChg chg="mod">
          <ac:chgData name="Trang Ha" userId="270efafb50020bd6" providerId="LiveId" clId="{7CBE7F20-A733-4C66-B0E4-B68C7822D5C7}" dt="2022-07-25T23:04:06.519" v="764" actId="20577"/>
          <ac:spMkLst>
            <pc:docMk/>
            <pc:sldMk cId="1447409419" sldId="434"/>
            <ac:spMk id="10" creationId="{00000000-0000-0000-0000-000000000000}"/>
          </ac:spMkLst>
        </pc:spChg>
        <pc:spChg chg="add mod">
          <ac:chgData name="Trang Ha" userId="270efafb50020bd6" providerId="LiveId" clId="{7CBE7F20-A733-4C66-B0E4-B68C7822D5C7}" dt="2022-07-25T23:10:42.209" v="1141" actId="14100"/>
          <ac:spMkLst>
            <pc:docMk/>
            <pc:sldMk cId="1447409419" sldId="434"/>
            <ac:spMk id="20" creationId="{9126AB4D-625E-3507-A247-5ED362FBC594}"/>
          </ac:spMkLst>
        </pc:spChg>
        <pc:spChg chg="add mod">
          <ac:chgData name="Trang Ha" userId="270efafb50020bd6" providerId="LiveId" clId="{7CBE7F20-A733-4C66-B0E4-B68C7822D5C7}" dt="2022-07-25T23:10:47.433" v="1143" actId="14100"/>
          <ac:spMkLst>
            <pc:docMk/>
            <pc:sldMk cId="1447409419" sldId="434"/>
            <ac:spMk id="21" creationId="{2A8B8336-34A8-F254-A4DE-61C61C5B49BF}"/>
          </ac:spMkLst>
        </pc:spChg>
        <pc:spChg chg="add mod">
          <ac:chgData name="Trang Ha" userId="270efafb50020bd6" providerId="LiveId" clId="{7CBE7F20-A733-4C66-B0E4-B68C7822D5C7}" dt="2022-07-25T23:25:38.649" v="1467"/>
          <ac:spMkLst>
            <pc:docMk/>
            <pc:sldMk cId="1447409419" sldId="434"/>
            <ac:spMk id="22" creationId="{35E3119F-5EBE-93AC-B2A5-4966127B6093}"/>
          </ac:spMkLst>
        </pc:spChg>
        <pc:spChg chg="del">
          <ac:chgData name="Trang Ha" userId="270efafb50020bd6" providerId="LiveId" clId="{7CBE7F20-A733-4C66-B0E4-B68C7822D5C7}" dt="2022-07-25T23:25:38.161" v="1466" actId="478"/>
          <ac:spMkLst>
            <pc:docMk/>
            <pc:sldMk cId="1447409419" sldId="434"/>
            <ac:spMk id="31" creationId="{00000000-0000-0000-0000-000000000000}"/>
          </ac:spMkLst>
        </pc:spChg>
        <pc:picChg chg="add mod">
          <ac:chgData name="Trang Ha" userId="270efafb50020bd6" providerId="LiveId" clId="{7CBE7F20-A733-4C66-B0E4-B68C7822D5C7}" dt="2022-07-25T23:02:44.801" v="580" actId="1076"/>
          <ac:picMkLst>
            <pc:docMk/>
            <pc:sldMk cId="1447409419" sldId="434"/>
            <ac:picMk id="4" creationId="{7D33F018-3F1F-1EBD-33CD-BC26D5BF8F0C}"/>
          </ac:picMkLst>
        </pc:picChg>
        <pc:picChg chg="add del mod">
          <ac:chgData name="Trang Ha" userId="270efafb50020bd6" providerId="LiveId" clId="{7CBE7F20-A733-4C66-B0E4-B68C7822D5C7}" dt="2022-07-25T23:04:03.100" v="762" actId="478"/>
          <ac:picMkLst>
            <pc:docMk/>
            <pc:sldMk cId="1447409419" sldId="434"/>
            <ac:picMk id="6" creationId="{6954A8B0-5B0E-B956-E3D6-824C165574C1}"/>
          </ac:picMkLst>
        </pc:picChg>
        <pc:picChg chg="del">
          <ac:chgData name="Trang Ha" userId="270efafb50020bd6" providerId="LiveId" clId="{7CBE7F20-A733-4C66-B0E4-B68C7822D5C7}" dt="2022-07-25T23:00:08.631" v="503" actId="478"/>
          <ac:picMkLst>
            <pc:docMk/>
            <pc:sldMk cId="1447409419" sldId="434"/>
            <ac:picMk id="4098" creationId="{00000000-0000-0000-0000-000000000000}"/>
          </ac:picMkLst>
        </pc:picChg>
        <pc:cxnChg chg="mod">
          <ac:chgData name="Trang Ha" userId="270efafb50020bd6" providerId="LiveId" clId="{7CBE7F20-A733-4C66-B0E4-B68C7822D5C7}" dt="2022-07-25T23:02:51.535" v="581" actId="14100"/>
          <ac:cxnSpMkLst>
            <pc:docMk/>
            <pc:sldMk cId="1447409419" sldId="434"/>
            <ac:cxnSpMk id="11" creationId="{00000000-0000-0000-0000-000000000000}"/>
          </ac:cxnSpMkLst>
        </pc:cxnChg>
      </pc:sldChg>
      <pc:sldChg chg="del">
        <pc:chgData name="Trang Ha" userId="270efafb50020bd6" providerId="LiveId" clId="{7CBE7F20-A733-4C66-B0E4-B68C7822D5C7}" dt="2022-07-25T23:25:54.793" v="1470" actId="2696"/>
        <pc:sldMkLst>
          <pc:docMk/>
          <pc:sldMk cId="1460328535" sldId="435"/>
        </pc:sldMkLst>
      </pc:sldChg>
      <pc:sldChg chg="del">
        <pc:chgData name="Trang Ha" userId="270efafb50020bd6" providerId="LiveId" clId="{7CBE7F20-A733-4C66-B0E4-B68C7822D5C7}" dt="2022-07-25T23:26:00.502" v="1471" actId="2696"/>
        <pc:sldMkLst>
          <pc:docMk/>
          <pc:sldMk cId="2176119217" sldId="436"/>
        </pc:sldMkLst>
      </pc:sldChg>
      <pc:sldChg chg="del">
        <pc:chgData name="Trang Ha" userId="270efafb50020bd6" providerId="LiveId" clId="{7CBE7F20-A733-4C66-B0E4-B68C7822D5C7}" dt="2022-07-25T23:26:04.333" v="1472" actId="2696"/>
        <pc:sldMkLst>
          <pc:docMk/>
          <pc:sldMk cId="3893996321" sldId="437"/>
        </pc:sldMkLst>
      </pc:sldChg>
      <pc:sldChg chg="del">
        <pc:chgData name="Trang Ha" userId="270efafb50020bd6" providerId="LiveId" clId="{7CBE7F20-A733-4C66-B0E4-B68C7822D5C7}" dt="2022-07-25T23:26:11.605" v="1473" actId="2696"/>
        <pc:sldMkLst>
          <pc:docMk/>
          <pc:sldMk cId="11433639" sldId="439"/>
        </pc:sldMkLst>
      </pc:sldChg>
      <pc:sldChg chg="addSp delSp modSp add mod ord delAnim modAnim">
        <pc:chgData name="Trang Ha" userId="270efafb50020bd6" providerId="LiveId" clId="{7CBE7F20-A733-4C66-B0E4-B68C7822D5C7}" dt="2022-07-25T23:25:30.614" v="1465"/>
        <pc:sldMkLst>
          <pc:docMk/>
          <pc:sldMk cId="4021687778" sldId="440"/>
        </pc:sldMkLst>
        <pc:spChg chg="del mod">
          <ac:chgData name="Trang Ha" userId="270efafb50020bd6" providerId="LiveId" clId="{7CBE7F20-A733-4C66-B0E4-B68C7822D5C7}" dt="2022-07-25T22:31:08.030" v="440" actId="478"/>
          <ac:spMkLst>
            <pc:docMk/>
            <pc:sldMk cId="4021687778" sldId="440"/>
            <ac:spMk id="4" creationId="{00000000-0000-0000-0000-000000000000}"/>
          </ac:spMkLst>
        </pc:spChg>
        <pc:spChg chg="add mod">
          <ac:chgData name="Trang Ha" userId="270efafb50020bd6" providerId="LiveId" clId="{7CBE7F20-A733-4C66-B0E4-B68C7822D5C7}" dt="2022-07-25T23:13:03.906" v="1174" actId="255"/>
          <ac:spMkLst>
            <pc:docMk/>
            <pc:sldMk cId="4021687778" sldId="440"/>
            <ac:spMk id="18" creationId="{E7FE2CC6-20AD-482C-3F8C-B9A502D2B2EA}"/>
          </ac:spMkLst>
        </pc:spChg>
        <pc:spChg chg="del">
          <ac:chgData name="Trang Ha" userId="270efafb50020bd6" providerId="LiveId" clId="{7CBE7F20-A733-4C66-B0E4-B68C7822D5C7}" dt="2022-07-25T22:30:13.531" v="433" actId="478"/>
          <ac:spMkLst>
            <pc:docMk/>
            <pc:sldMk cId="4021687778" sldId="440"/>
            <ac:spMk id="19" creationId="{7C67A63C-9EDC-FD2C-B13B-B109124B53F5}"/>
          </ac:spMkLst>
        </pc:spChg>
        <pc:spChg chg="add del mod">
          <ac:chgData name="Trang Ha" userId="270efafb50020bd6" providerId="LiveId" clId="{7CBE7F20-A733-4C66-B0E4-B68C7822D5C7}" dt="2022-07-25T23:11:37.507" v="1152" actId="478"/>
          <ac:spMkLst>
            <pc:docMk/>
            <pc:sldMk cId="4021687778" sldId="440"/>
            <ac:spMk id="20" creationId="{0DF6D23F-A0BB-AB79-69CD-B5F54C3DE1AD}"/>
          </ac:spMkLst>
        </pc:spChg>
        <pc:spChg chg="mod">
          <ac:chgData name="Trang Ha" userId="270efafb50020bd6" providerId="LiveId" clId="{7CBE7F20-A733-4C66-B0E4-B68C7822D5C7}" dt="2022-07-25T23:13:35.398" v="1183" actId="1076"/>
          <ac:spMkLst>
            <pc:docMk/>
            <pc:sldMk cId="4021687778" sldId="440"/>
            <ac:spMk id="21" creationId="{66590536-E5AE-EF0E-2ED3-31868AD00690}"/>
          </ac:spMkLst>
        </pc:spChg>
        <pc:spChg chg="add mod">
          <ac:chgData name="Trang Ha" userId="270efafb50020bd6" providerId="LiveId" clId="{7CBE7F20-A733-4C66-B0E4-B68C7822D5C7}" dt="2022-07-25T23:13:32.802" v="1182" actId="1076"/>
          <ac:spMkLst>
            <pc:docMk/>
            <pc:sldMk cId="4021687778" sldId="440"/>
            <ac:spMk id="22" creationId="{5FA2AE99-E757-B697-6E41-33EA710A0F68}"/>
          </ac:spMkLst>
        </pc:spChg>
        <pc:spChg chg="del">
          <ac:chgData name="Trang Ha" userId="270efafb50020bd6" providerId="LiveId" clId="{7CBE7F20-A733-4C66-B0E4-B68C7822D5C7}" dt="2022-07-25T22:30:16.543" v="434" actId="478"/>
          <ac:spMkLst>
            <pc:docMk/>
            <pc:sldMk cId="4021687778" sldId="440"/>
            <ac:spMk id="23" creationId="{4A937BDD-AB70-C41E-A4C1-E42840F1D8FD}"/>
          </ac:spMkLst>
        </pc:spChg>
        <pc:spChg chg="add mod">
          <ac:chgData name="Trang Ha" userId="270efafb50020bd6" providerId="LiveId" clId="{7CBE7F20-A733-4C66-B0E4-B68C7822D5C7}" dt="2022-07-25T23:13:43.345" v="1185" actId="1076"/>
          <ac:spMkLst>
            <pc:docMk/>
            <pc:sldMk cId="4021687778" sldId="440"/>
            <ac:spMk id="24" creationId="{B904EE22-D56E-60FD-6EEE-2A09A3B79D07}"/>
          </ac:spMkLst>
        </pc:spChg>
        <pc:spChg chg="del">
          <ac:chgData name="Trang Ha" userId="270efafb50020bd6" providerId="LiveId" clId="{7CBE7F20-A733-4C66-B0E4-B68C7822D5C7}" dt="2022-07-25T23:25:30.092" v="1464" actId="478"/>
          <ac:spMkLst>
            <pc:docMk/>
            <pc:sldMk cId="4021687778" sldId="440"/>
            <ac:spMk id="31" creationId="{00000000-0000-0000-0000-000000000000}"/>
          </ac:spMkLst>
        </pc:spChg>
        <pc:spChg chg="add del mod">
          <ac:chgData name="Trang Ha" userId="270efafb50020bd6" providerId="LiveId" clId="{7CBE7F20-A733-4C66-B0E4-B68C7822D5C7}" dt="2022-07-25T23:13:17.747" v="1178" actId="478"/>
          <ac:spMkLst>
            <pc:docMk/>
            <pc:sldMk cId="4021687778" sldId="440"/>
            <ac:spMk id="32" creationId="{13C359DF-8CA2-B665-D8D1-0B13191680D3}"/>
          </ac:spMkLst>
        </pc:spChg>
        <pc:spChg chg="add del mod">
          <ac:chgData name="Trang Ha" userId="270efafb50020bd6" providerId="LiveId" clId="{7CBE7F20-A733-4C66-B0E4-B68C7822D5C7}" dt="2022-07-25T23:13:28.082" v="1181" actId="478"/>
          <ac:spMkLst>
            <pc:docMk/>
            <pc:sldMk cId="4021687778" sldId="440"/>
            <ac:spMk id="33" creationId="{95407052-976A-51CF-5573-44265FE70F07}"/>
          </ac:spMkLst>
        </pc:spChg>
        <pc:spChg chg="add del mod">
          <ac:chgData name="Trang Ha" userId="270efafb50020bd6" providerId="LiveId" clId="{7CBE7F20-A733-4C66-B0E4-B68C7822D5C7}" dt="2022-07-25T23:13:38.282" v="1184" actId="1076"/>
          <ac:spMkLst>
            <pc:docMk/>
            <pc:sldMk cId="4021687778" sldId="440"/>
            <ac:spMk id="34" creationId="{06C324F5-00A0-17CE-900B-E094B987CA86}"/>
          </ac:spMkLst>
        </pc:spChg>
        <pc:spChg chg="add mod">
          <ac:chgData name="Trang Ha" userId="270efafb50020bd6" providerId="LiveId" clId="{7CBE7F20-A733-4C66-B0E4-B68C7822D5C7}" dt="2022-07-25T23:25:30.614" v="1465"/>
          <ac:spMkLst>
            <pc:docMk/>
            <pc:sldMk cId="4021687778" sldId="440"/>
            <ac:spMk id="35" creationId="{CA7EEA8D-3504-28DD-8F9F-390798CF2DC1}"/>
          </ac:spMkLst>
        </pc:spChg>
        <pc:picChg chg="mod">
          <ac:chgData name="Trang Ha" userId="270efafb50020bd6" providerId="LiveId" clId="{7CBE7F20-A733-4C66-B0E4-B68C7822D5C7}" dt="2022-07-25T22:48:27.878" v="451" actId="1076"/>
          <ac:picMkLst>
            <pc:docMk/>
            <pc:sldMk cId="4021687778" sldId="440"/>
            <ac:picMk id="6" creationId="{DED91916-9D90-1EB4-E8CA-00420E2FFE36}"/>
          </ac:picMkLst>
        </pc:picChg>
      </pc:sldChg>
    </pc:docChg>
  </pc:docChgLst>
  <pc:docChgLst>
    <pc:chgData name="Trang Ha" userId="270efafb50020bd6" providerId="LiveId" clId="{4DA33F99-65BA-4F90-B856-8F194368302E}"/>
    <pc:docChg chg="modSld">
      <pc:chgData name="Trang Ha" userId="270efafb50020bd6" providerId="LiveId" clId="{4DA33F99-65BA-4F90-B856-8F194368302E}" dt="2022-07-25T14:21:16.356" v="0" actId="1076"/>
      <pc:docMkLst>
        <pc:docMk/>
      </pc:docMkLst>
      <pc:sldChg chg="modSp">
        <pc:chgData name="Trang Ha" userId="270efafb50020bd6" providerId="LiveId" clId="{4DA33F99-65BA-4F90-B856-8F194368302E}" dt="2022-07-25T14:21:16.356" v="0" actId="1076"/>
        <pc:sldMkLst>
          <pc:docMk/>
          <pc:sldMk cId="11433639" sldId="439"/>
        </pc:sldMkLst>
        <pc:picChg chg="mod">
          <ac:chgData name="Trang Ha" userId="270efafb50020bd6" providerId="LiveId" clId="{4DA33F99-65BA-4F90-B856-8F194368302E}" dt="2022-07-25T14:21:16.356" v="0" actId="1076"/>
          <ac:picMkLst>
            <pc:docMk/>
            <pc:sldMk cId="11433639" sldId="439"/>
            <ac:picMk id="102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4580" y="1496484"/>
            <a:ext cx="12207479" cy="3183467"/>
          </a:xfrm>
        </p:spPr>
        <p:txBody>
          <a:bodyPr anchor="b"/>
          <a:lstStyle>
            <a:lvl1pPr algn="ctr">
              <a:defRPr sz="8000"/>
            </a:lvl1pPr>
          </a:lstStyle>
          <a:p>
            <a:r>
              <a:rPr lang="en-US" smtClean="0"/>
              <a:t>Click to edit Master title style</a:t>
            </a:r>
            <a:endParaRPr lang="en-GB"/>
          </a:p>
        </p:txBody>
      </p:sp>
      <p:sp>
        <p:nvSpPr>
          <p:cNvPr id="3" name="Subtitle 2"/>
          <p:cNvSpPr>
            <a:spLocks noGrp="1"/>
          </p:cNvSpPr>
          <p:nvPr>
            <p:ph type="subTitle" idx="1"/>
          </p:nvPr>
        </p:nvSpPr>
        <p:spPr>
          <a:xfrm>
            <a:off x="2034580" y="4802717"/>
            <a:ext cx="12207479"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EB01423-D198-4896-B996-AF6CD71AA325}" type="slidenum">
              <a:rPr lang="en-US" altLang="en-US" smtClean="0"/>
              <a:pPr>
                <a:defRPr/>
              </a:pPr>
              <a:t>‹#›</a:t>
            </a:fld>
            <a:endParaRPr lang="en-US" altLang="en-US"/>
          </a:p>
        </p:txBody>
      </p:sp>
    </p:spTree>
    <p:extLst>
      <p:ext uri="{BB962C8B-B14F-4D97-AF65-F5344CB8AC3E}">
        <p14:creationId xmlns:p14="http://schemas.microsoft.com/office/powerpoint/2010/main" val="2975700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9D28DD1-89CB-4A9B-8160-1008CEEB8C29}" type="slidenum">
              <a:rPr lang="en-US" altLang="en-US" smtClean="0"/>
              <a:pPr>
                <a:defRPr/>
              </a:pPr>
              <a:t>‹#›</a:t>
            </a:fld>
            <a:endParaRPr lang="en-US" altLang="en-US"/>
          </a:p>
        </p:txBody>
      </p:sp>
    </p:spTree>
    <p:extLst>
      <p:ext uri="{BB962C8B-B14F-4D97-AF65-F5344CB8AC3E}">
        <p14:creationId xmlns:p14="http://schemas.microsoft.com/office/powerpoint/2010/main" val="4197217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47969" y="486834"/>
            <a:ext cx="3509650" cy="774911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19019" y="486834"/>
            <a:ext cx="10325492" cy="77491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74A9502-423E-4957-ACD4-EFEAFA456813}" type="slidenum">
              <a:rPr lang="en-US" altLang="en-US" smtClean="0"/>
              <a:pPr>
                <a:defRPr/>
              </a:pPr>
              <a:t>‹#›</a:t>
            </a:fld>
            <a:endParaRPr lang="en-US" altLang="en-US"/>
          </a:p>
        </p:txBody>
      </p:sp>
    </p:spTree>
    <p:extLst>
      <p:ext uri="{BB962C8B-B14F-4D97-AF65-F5344CB8AC3E}">
        <p14:creationId xmlns:p14="http://schemas.microsoft.com/office/powerpoint/2010/main" val="4193985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00BA3F-51CF-473C-BBC7-9F80CB3FD932}" type="slidenum">
              <a:rPr lang="en-US" altLang="en-US" smtClean="0"/>
              <a:pPr>
                <a:defRPr/>
              </a:pPr>
              <a:t>‹#›</a:t>
            </a:fld>
            <a:endParaRPr lang="en-US" altLang="en-US"/>
          </a:p>
        </p:txBody>
      </p:sp>
    </p:spTree>
    <p:extLst>
      <p:ext uri="{BB962C8B-B14F-4D97-AF65-F5344CB8AC3E}">
        <p14:creationId xmlns:p14="http://schemas.microsoft.com/office/powerpoint/2010/main" val="981514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0542" y="2279652"/>
            <a:ext cx="14038600" cy="3803649"/>
          </a:xfrm>
        </p:spPr>
        <p:txBody>
          <a:bodyPr anchor="b"/>
          <a:lstStyle>
            <a:lvl1pPr>
              <a:defRPr sz="8000"/>
            </a:lvl1pPr>
          </a:lstStyle>
          <a:p>
            <a:r>
              <a:rPr lang="en-US" smtClean="0"/>
              <a:t>Click to edit Master title style</a:t>
            </a:r>
            <a:endParaRPr lang="en-GB"/>
          </a:p>
        </p:txBody>
      </p:sp>
      <p:sp>
        <p:nvSpPr>
          <p:cNvPr id="3" name="Text Placeholder 2"/>
          <p:cNvSpPr>
            <a:spLocks noGrp="1"/>
          </p:cNvSpPr>
          <p:nvPr>
            <p:ph type="body" idx="1"/>
          </p:nvPr>
        </p:nvSpPr>
        <p:spPr>
          <a:xfrm>
            <a:off x="1110542" y="6119285"/>
            <a:ext cx="140386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E9DFC9-E0D6-4E70-95EC-EE956DA6257B}" type="slidenum">
              <a:rPr lang="en-US" altLang="en-US" smtClean="0"/>
              <a:pPr>
                <a:defRPr/>
              </a:pPr>
              <a:t>‹#›</a:t>
            </a:fld>
            <a:endParaRPr lang="en-US" altLang="en-US"/>
          </a:p>
        </p:txBody>
      </p:sp>
    </p:spTree>
    <p:extLst>
      <p:ext uri="{BB962C8B-B14F-4D97-AF65-F5344CB8AC3E}">
        <p14:creationId xmlns:p14="http://schemas.microsoft.com/office/powerpoint/2010/main" val="155102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19019" y="2434167"/>
            <a:ext cx="6917571"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8240048" y="2434167"/>
            <a:ext cx="6917571"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EEE0E17-1536-48C6-87E3-A861F0C00F04}" type="slidenum">
              <a:rPr lang="en-US" altLang="en-US" smtClean="0"/>
              <a:pPr>
                <a:defRPr/>
              </a:pPr>
              <a:t>‹#›</a:t>
            </a:fld>
            <a:endParaRPr lang="en-US" altLang="en-US"/>
          </a:p>
        </p:txBody>
      </p:sp>
    </p:spTree>
    <p:extLst>
      <p:ext uri="{BB962C8B-B14F-4D97-AF65-F5344CB8AC3E}">
        <p14:creationId xmlns:p14="http://schemas.microsoft.com/office/powerpoint/2010/main" val="4242404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1139" y="486834"/>
            <a:ext cx="14038600" cy="1767417"/>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121140" y="2241551"/>
            <a:ext cx="688578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4" name="Content Placeholder 3"/>
          <p:cNvSpPr>
            <a:spLocks noGrp="1"/>
          </p:cNvSpPr>
          <p:nvPr>
            <p:ph sz="half" idx="2"/>
          </p:nvPr>
        </p:nvSpPr>
        <p:spPr>
          <a:xfrm>
            <a:off x="1121140" y="3340100"/>
            <a:ext cx="6885780"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8240048" y="2241551"/>
            <a:ext cx="6919691"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6" name="Content Placeholder 5"/>
          <p:cNvSpPr>
            <a:spLocks noGrp="1"/>
          </p:cNvSpPr>
          <p:nvPr>
            <p:ph sz="quarter" idx="4"/>
          </p:nvPr>
        </p:nvSpPr>
        <p:spPr>
          <a:xfrm>
            <a:off x="8240048" y="3340100"/>
            <a:ext cx="6919691"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830A47B-B3AA-4408-B89E-78641CC5715A}" type="slidenum">
              <a:rPr lang="en-US" altLang="en-US" smtClean="0"/>
              <a:pPr>
                <a:defRPr/>
              </a:pPr>
              <a:t>‹#›</a:t>
            </a:fld>
            <a:endParaRPr lang="en-US" altLang="en-US"/>
          </a:p>
        </p:txBody>
      </p:sp>
    </p:spTree>
    <p:extLst>
      <p:ext uri="{BB962C8B-B14F-4D97-AF65-F5344CB8AC3E}">
        <p14:creationId xmlns:p14="http://schemas.microsoft.com/office/powerpoint/2010/main" val="2318822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8D8FA65-B14B-4883-88C7-F7A3A55E9A2F}" type="slidenum">
              <a:rPr lang="en-US" altLang="en-US" smtClean="0"/>
              <a:pPr>
                <a:defRPr/>
              </a:pPr>
              <a:t>‹#›</a:t>
            </a:fld>
            <a:endParaRPr lang="en-US" altLang="en-US"/>
          </a:p>
        </p:txBody>
      </p:sp>
    </p:spTree>
    <p:extLst>
      <p:ext uri="{BB962C8B-B14F-4D97-AF65-F5344CB8AC3E}">
        <p14:creationId xmlns:p14="http://schemas.microsoft.com/office/powerpoint/2010/main" val="688311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38BE4F5-A3A4-4A0F-A638-D990D725B4CA}" type="slidenum">
              <a:rPr lang="en-US" altLang="en-US" smtClean="0"/>
              <a:pPr>
                <a:defRPr/>
              </a:pPr>
              <a:t>‹#›</a:t>
            </a:fld>
            <a:endParaRPr lang="en-US" altLang="en-US"/>
          </a:p>
        </p:txBody>
      </p:sp>
    </p:spTree>
    <p:extLst>
      <p:ext uri="{BB962C8B-B14F-4D97-AF65-F5344CB8AC3E}">
        <p14:creationId xmlns:p14="http://schemas.microsoft.com/office/powerpoint/2010/main" val="2945272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40" y="609600"/>
            <a:ext cx="5249639" cy="2133600"/>
          </a:xfrm>
        </p:spPr>
        <p:txBody>
          <a:bodyPr anchor="b"/>
          <a:lstStyle>
            <a:lvl1pPr>
              <a:defRPr sz="4267"/>
            </a:lvl1pPr>
          </a:lstStyle>
          <a:p>
            <a:r>
              <a:rPr lang="en-US" smtClean="0"/>
              <a:t>Click to edit Master title style</a:t>
            </a:r>
            <a:endParaRPr lang="en-GB"/>
          </a:p>
        </p:txBody>
      </p:sp>
      <p:sp>
        <p:nvSpPr>
          <p:cNvPr id="3" name="Content Placeholder 2"/>
          <p:cNvSpPr>
            <a:spLocks noGrp="1"/>
          </p:cNvSpPr>
          <p:nvPr>
            <p:ph idx="1"/>
          </p:nvPr>
        </p:nvSpPr>
        <p:spPr>
          <a:xfrm>
            <a:off x="6919691" y="1316567"/>
            <a:ext cx="8240048"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C99C05A-73D7-488D-87AE-9FA1D515BA90}" type="slidenum">
              <a:rPr lang="en-US" altLang="en-US" smtClean="0"/>
              <a:pPr>
                <a:defRPr/>
              </a:pPr>
              <a:t>‹#›</a:t>
            </a:fld>
            <a:endParaRPr lang="en-US" altLang="en-US"/>
          </a:p>
        </p:txBody>
      </p:sp>
    </p:spTree>
    <p:extLst>
      <p:ext uri="{BB962C8B-B14F-4D97-AF65-F5344CB8AC3E}">
        <p14:creationId xmlns:p14="http://schemas.microsoft.com/office/powerpoint/2010/main" val="3771135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40" y="609600"/>
            <a:ext cx="5249639" cy="2133600"/>
          </a:xfrm>
        </p:spPr>
        <p:txBody>
          <a:bodyPr anchor="b"/>
          <a:lstStyle>
            <a:lvl1pPr>
              <a:defRPr sz="4267"/>
            </a:lvl1pPr>
          </a:lstStyle>
          <a:p>
            <a:r>
              <a:rPr lang="en-US" smtClean="0"/>
              <a:t>Click to edit Master title style</a:t>
            </a:r>
            <a:endParaRPr lang="en-GB"/>
          </a:p>
        </p:txBody>
      </p:sp>
      <p:sp>
        <p:nvSpPr>
          <p:cNvPr id="3" name="Picture Placeholder 2"/>
          <p:cNvSpPr>
            <a:spLocks noGrp="1"/>
          </p:cNvSpPr>
          <p:nvPr>
            <p:ph type="pic" idx="1"/>
          </p:nvPr>
        </p:nvSpPr>
        <p:spPr>
          <a:xfrm>
            <a:off x="6919691" y="1316567"/>
            <a:ext cx="8240048"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a:p>
        </p:txBody>
      </p:sp>
      <p:sp>
        <p:nvSpPr>
          <p:cNvPr id="4" name="Text Placeholder 3"/>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2090DF4-68DF-4AAF-98F9-EB3836BAB8B4}" type="slidenum">
              <a:rPr lang="en-US" altLang="en-US" smtClean="0"/>
              <a:pPr>
                <a:defRPr/>
              </a:pPr>
              <a:t>‹#›</a:t>
            </a:fld>
            <a:endParaRPr lang="en-US" altLang="en-US"/>
          </a:p>
        </p:txBody>
      </p:sp>
    </p:spTree>
    <p:extLst>
      <p:ext uri="{BB962C8B-B14F-4D97-AF65-F5344CB8AC3E}">
        <p14:creationId xmlns:p14="http://schemas.microsoft.com/office/powerpoint/2010/main" val="3552241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9019" y="486834"/>
            <a:ext cx="14038600" cy="1767417"/>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119019" y="2434167"/>
            <a:ext cx="14038600" cy="580178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119019" y="8475134"/>
            <a:ext cx="3662244"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391637" y="8475134"/>
            <a:ext cx="549336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1495375" y="8475134"/>
            <a:ext cx="3662244"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a:defRPr/>
            </a:pPr>
            <a:fld id="{F4264759-E7CE-4A8C-955C-20DA2A50E45F}" type="slidenum">
              <a:rPr lang="en-US" altLang="en-US" smtClean="0"/>
              <a:pPr>
                <a:defRPr/>
              </a:pPr>
              <a:t>‹#›</a:t>
            </a:fld>
            <a:endParaRPr lang="en-US" altLang="en-US"/>
          </a:p>
        </p:txBody>
      </p:sp>
    </p:spTree>
    <p:extLst>
      <p:ext uri="{BB962C8B-B14F-4D97-AF65-F5344CB8AC3E}">
        <p14:creationId xmlns:p14="http://schemas.microsoft.com/office/powerpoint/2010/main" val="229757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Cau%20hoi/Cau%202.pptx" TargetMode="External"/><Relationship Id="rId13" Type="http://schemas.openxmlformats.org/officeDocument/2006/relationships/image" Target="../media/image8.jpeg"/><Relationship Id="rId3" Type="http://schemas.openxmlformats.org/officeDocument/2006/relationships/image" Target="../media/image2.jpeg"/><Relationship Id="rId7" Type="http://schemas.openxmlformats.org/officeDocument/2006/relationships/image" Target="../media/image4.jpeg"/><Relationship Id="rId12"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Cau%20hoi/Cau%203.pptx" TargetMode="External"/><Relationship Id="rId11" Type="http://schemas.openxmlformats.org/officeDocument/2006/relationships/image" Target="../media/image6.jpeg"/><Relationship Id="rId5" Type="http://schemas.openxmlformats.org/officeDocument/2006/relationships/image" Target="../media/image3.jpeg"/><Relationship Id="rId15" Type="http://schemas.openxmlformats.org/officeDocument/2006/relationships/image" Target="../media/image10.jpeg"/><Relationship Id="rId10" Type="http://schemas.openxmlformats.org/officeDocument/2006/relationships/hyperlink" Target="Cau%20hoi/Cau%204.pptx" TargetMode="External"/><Relationship Id="rId4" Type="http://schemas.openxmlformats.org/officeDocument/2006/relationships/hyperlink" Target="Cau%20hoi/Cau%201.pptx" TargetMode="External"/><Relationship Id="rId9" Type="http://schemas.openxmlformats.org/officeDocument/2006/relationships/image" Target="../media/image5.jpeg"/><Relationship Id="rId1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1577" y="1358027"/>
            <a:ext cx="16030273" cy="1744004"/>
          </a:xfrm>
          <a:prstGeom prst="rect">
            <a:avLst/>
          </a:prstGeom>
          <a:noFill/>
        </p:spPr>
        <p:txBody>
          <a:bodyPr wrap="square" rtlCol="0">
            <a:spAutoFit/>
          </a:bodyPr>
          <a:lstStyle/>
          <a:p>
            <a:pPr algn="ctr"/>
            <a:r>
              <a:rPr lang="en-US" altLang="zh-CN" sz="5333" dirty="0" err="1" smtClean="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Tự</a:t>
            </a:r>
            <a:r>
              <a:rPr lang="en-US" altLang="zh-CN" sz="5333" dirty="0" smtClean="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nhiên</a:t>
            </a:r>
            <a:r>
              <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và</a:t>
            </a:r>
            <a:r>
              <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xã</a:t>
            </a:r>
            <a:r>
              <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hội</a:t>
            </a:r>
            <a:endPar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endParaRPr>
          </a:p>
          <a:p>
            <a:pPr algn="ctr">
              <a:defRPr/>
            </a:pPr>
            <a:r>
              <a:rPr lang="en-US" sz="5400" b="1" dirty="0">
                <a:solidFill>
                  <a:srgbClr val="FF0000"/>
                </a:solidFill>
                <a:effectLst>
                  <a:outerShdw blurRad="38100" dist="38100" dir="2700000" algn="tl">
                    <a:srgbClr val="000000">
                      <a:alpha val="43137"/>
                    </a:srgbClr>
                  </a:outerShdw>
                </a:effectLst>
                <a:latin typeface="HP001 4H"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Bài</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3.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Vệ</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sinh</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xung</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quanh</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nhà</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ở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Tiết</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1)</a:t>
            </a:r>
            <a:endParaRPr lang="en-US" sz="5333" b="1" dirty="0">
              <a:ln w="22225">
                <a:solidFill>
                  <a:srgbClr val="ED7D31"/>
                </a:solidFill>
                <a:prstDash val="solid"/>
              </a:ln>
              <a:solidFill>
                <a:srgbClr val="FF0000"/>
              </a:solidFill>
              <a:latin typeface="HP001 4 hang 1 ô ly" panose="020B06030503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withEffect">
                                  <p:stCondLst>
                                    <p:cond delay="470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strVal val="(6*min(max(#ppt_w*#ppt_h,.3),1)-7.4)/-.7*#ppt_w"/>
                                          </p:val>
                                        </p:tav>
                                        <p:tav tm="100000">
                                          <p:val>
                                            <p:strVal val="#ppt_w"/>
                                          </p:val>
                                        </p:tav>
                                      </p:tavLst>
                                    </p:anim>
                                    <p:anim calcmode="lin" valueType="num">
                                      <p:cBhvr>
                                        <p:cTn id="8" dur="750" fill="hold"/>
                                        <p:tgtEl>
                                          <p:spTgt spid="7"/>
                                        </p:tgtEl>
                                        <p:attrNameLst>
                                          <p:attrName>ppt_h</p:attrName>
                                        </p:attrNameLst>
                                      </p:cBhvr>
                                      <p:tavLst>
                                        <p:tav tm="0">
                                          <p:val>
                                            <p:strVal val="(6*min(max(#ppt_w*#ppt_h,.3),1)-7.4)/-.7*#ppt_h"/>
                                          </p:val>
                                        </p:tav>
                                        <p:tav tm="100000">
                                          <p:val>
                                            <p:strVal val="#ppt_h"/>
                                          </p:val>
                                        </p:tav>
                                      </p:tavLst>
                                    </p:anim>
                                    <p:anim calcmode="lin" valueType="num">
                                      <p:cBhvr>
                                        <p:cTn id="9" dur="750" fill="hold"/>
                                        <p:tgtEl>
                                          <p:spTgt spid="7"/>
                                        </p:tgtEl>
                                        <p:attrNameLst>
                                          <p:attrName>ppt_x</p:attrName>
                                        </p:attrNameLst>
                                      </p:cBhvr>
                                      <p:tavLst>
                                        <p:tav tm="0">
                                          <p:val>
                                            <p:fltVal val="0.5"/>
                                          </p:val>
                                        </p:tav>
                                        <p:tav tm="100000">
                                          <p:val>
                                            <p:strVal val="#ppt_x"/>
                                          </p:val>
                                        </p:tav>
                                      </p:tavLst>
                                    </p:anim>
                                    <p:anim calcmode="lin" valueType="num">
                                      <p:cBhvr>
                                        <p:cTn id="10" dur="750" fill="hold"/>
                                        <p:tgtEl>
                                          <p:spTgt spid="7"/>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833165" y="1208680"/>
            <a:ext cx="13553553" cy="1261884"/>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3. Theo </a:t>
            </a:r>
            <a:r>
              <a:rPr lang="en-US" sz="3800" b="1" dirty="0" err="1">
                <a:solidFill>
                  <a:srgbClr val="FF0066"/>
                </a:solidFill>
                <a:latin typeface="Times New Roman" pitchFamily="18" charset="0"/>
                <a:cs typeface="Times New Roman" pitchFamily="18" charset="0"/>
              </a:rPr>
              <a:t>em</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vì</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sao</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phải</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vệ</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sinh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quanh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nhà</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Em</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đã</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làm</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những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việc</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gì</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để</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giữ</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vệ</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sinh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quanh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nhà</a:t>
            </a:r>
            <a:r>
              <a:rPr lang="en-US" sz="3800" b="1" dirty="0">
                <a:solidFill>
                  <a:srgbClr val="FF0066"/>
                </a:solidFill>
                <a:latin typeface="Times New Roman" pitchFamily="18" charset="0"/>
                <a:cs typeface="Times New Roman" pitchFamily="18" charset="0"/>
              </a:rPr>
              <a:t>?</a:t>
            </a:r>
          </a:p>
        </p:txBody>
      </p:sp>
      <p:pic>
        <p:nvPicPr>
          <p:cNvPr id="3" name="Picture 2">
            <a:extLst>
              <a:ext uri="{FF2B5EF4-FFF2-40B4-BE49-F238E27FC236}">
                <a16:creationId xmlns:a16="http://schemas.microsoft.com/office/drawing/2014/main" id="{EFD18933-E04C-E79E-1E60-C8AEE12B959E}"/>
              </a:ext>
            </a:extLst>
          </p:cNvPr>
          <p:cNvPicPr>
            <a:picLocks noChangeAspect="1"/>
          </p:cNvPicPr>
          <p:nvPr/>
        </p:nvPicPr>
        <p:blipFill rotWithShape="1">
          <a:blip r:embed="rId3"/>
          <a:srcRect l="21726" t="13289" r="7987"/>
          <a:stretch/>
        </p:blipFill>
        <p:spPr>
          <a:xfrm>
            <a:off x="8900319" y="2895600"/>
            <a:ext cx="6008377" cy="5562600"/>
          </a:xfrm>
          <a:prstGeom prst="rect">
            <a:avLst/>
          </a:prstGeom>
        </p:spPr>
      </p:pic>
      <p:sp>
        <p:nvSpPr>
          <p:cNvPr id="5" name="Rectangle 1">
            <a:extLst>
              <a:ext uri="{FF2B5EF4-FFF2-40B4-BE49-F238E27FC236}">
                <a16:creationId xmlns:a16="http://schemas.microsoft.com/office/drawing/2014/main" id="{ACE2D1FD-9D5E-4598-9BCA-075BFF16F719}"/>
              </a:ext>
            </a:extLst>
          </p:cNvPr>
          <p:cNvSpPr>
            <a:spLocks noChangeArrowheads="1"/>
          </p:cNvSpPr>
          <p:nvPr/>
        </p:nvSpPr>
        <p:spPr bwMode="auto">
          <a:xfrm>
            <a:off x="731227" y="3118237"/>
            <a:ext cx="900988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ct val="0"/>
              </a:spcAft>
              <a:buClrTx/>
              <a:buSzTx/>
              <a:buFontTx/>
              <a:buNone/>
              <a:tabLst/>
            </a:pPr>
            <a:r>
              <a:rPr kumimoji="0" lang="en-US" altLang="en-US" sz="36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rPr>
              <a:t>+ Theo em, phải giữ vệ sinh xung quanh nhà để cho khu vực nhà ở của mình lúc nào cũng xanh, sạch, đẹp. Ngoài ra còn giúp phòng tránh bệnh tật như sốt xuất huyết.</a:t>
            </a:r>
          </a:p>
        </p:txBody>
      </p:sp>
      <p:sp>
        <p:nvSpPr>
          <p:cNvPr id="18" name="TextBox 17">
            <a:extLst>
              <a:ext uri="{FF2B5EF4-FFF2-40B4-BE49-F238E27FC236}">
                <a16:creationId xmlns:a16="http://schemas.microsoft.com/office/drawing/2014/main" id="{46194FEC-B0A4-EB46-BD6B-423211422C5B}"/>
              </a:ext>
            </a:extLst>
          </p:cNvPr>
          <p:cNvSpPr txBox="1"/>
          <p:nvPr/>
        </p:nvSpPr>
        <p:spPr>
          <a:xfrm>
            <a:off x="833165" y="6886414"/>
            <a:ext cx="8317331" cy="1754326"/>
          </a:xfrm>
          <a:prstGeom prst="rect">
            <a:avLst/>
          </a:prstGeom>
          <a:noFill/>
        </p:spPr>
        <p:txBody>
          <a:bodyPr wrap="square">
            <a:spAutoFit/>
          </a:bodyPr>
          <a:lstStyle/>
          <a:p>
            <a:pPr algn="just"/>
            <a:r>
              <a:rPr lang="en-US" sz="3600" b="1" i="0">
                <a:solidFill>
                  <a:srgbClr val="0000FF"/>
                </a:solidFill>
                <a:effectLst/>
                <a:latin typeface="Times New Roman" panose="02020603050405020304" pitchFamily="18" charset="0"/>
                <a:cs typeface="Times New Roman" panose="02020603050405020304" pitchFamily="18" charset="0"/>
              </a:rPr>
              <a:t>+ </a:t>
            </a:r>
            <a:r>
              <a:rPr lang="vi-VN" sz="3600" b="1" i="0">
                <a:solidFill>
                  <a:srgbClr val="0000FF"/>
                </a:solidFill>
                <a:effectLst/>
                <a:latin typeface="Times New Roman" panose="02020603050405020304" pitchFamily="18" charset="0"/>
                <a:cs typeface="Times New Roman" panose="02020603050405020304" pitchFamily="18" charset="0"/>
              </a:rPr>
              <a:t>Quét tước sân vườn.</a:t>
            </a:r>
            <a:endParaRPr lang="en-US" sz="3600" b="1" i="0">
              <a:solidFill>
                <a:srgbClr val="0000FF"/>
              </a:solidFill>
              <a:effectLst/>
              <a:latin typeface="Times New Roman" panose="02020603050405020304" pitchFamily="18" charset="0"/>
              <a:cs typeface="Times New Roman" panose="02020603050405020304" pitchFamily="18" charset="0"/>
            </a:endParaRPr>
          </a:p>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i="0">
                <a:solidFill>
                  <a:srgbClr val="0000FF"/>
                </a:solidFill>
                <a:effectLst/>
                <a:latin typeface="Times New Roman" panose="02020603050405020304" pitchFamily="18" charset="0"/>
                <a:cs typeface="Times New Roman" panose="02020603050405020304" pitchFamily="18" charset="0"/>
              </a:rPr>
              <a:t>Chặt và tỉa tót các cành cây dễ bị gãy.</a:t>
            </a:r>
            <a:endParaRPr lang="en-US" sz="3600" b="1" i="0">
              <a:solidFill>
                <a:srgbClr val="0000FF"/>
              </a:solidFill>
              <a:effectLst/>
              <a:latin typeface="Times New Roman" panose="02020603050405020304" pitchFamily="18" charset="0"/>
              <a:cs typeface="Times New Roman" panose="02020603050405020304" pitchFamily="18" charset="0"/>
            </a:endParaRPr>
          </a:p>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i="0">
                <a:solidFill>
                  <a:srgbClr val="0000FF"/>
                </a:solidFill>
                <a:effectLst/>
                <a:latin typeface="Times New Roman" panose="02020603050405020304" pitchFamily="18" charset="0"/>
                <a:cs typeface="Times New Roman" panose="02020603050405020304" pitchFamily="18" charset="0"/>
              </a:rPr>
              <a:t>Vứt rác đúng nơi quy định.</a:t>
            </a:r>
          </a:p>
        </p:txBody>
      </p:sp>
      <p:sp>
        <p:nvSpPr>
          <p:cNvPr id="19" name="TextBox 18">
            <a:extLst>
              <a:ext uri="{FF2B5EF4-FFF2-40B4-BE49-F238E27FC236}">
                <a16:creationId xmlns:a16="http://schemas.microsoft.com/office/drawing/2014/main" id="{66B69527-9AC3-5195-A840-2F0EFB2ABCF2}"/>
              </a:ext>
            </a:extLst>
          </p:cNvPr>
          <p:cNvSpPr txBox="1"/>
          <p:nvPr/>
        </p:nvSpPr>
        <p:spPr>
          <a:xfrm>
            <a:off x="731227" y="5617453"/>
            <a:ext cx="8139868" cy="1200329"/>
          </a:xfrm>
          <a:prstGeom prst="rect">
            <a:avLst/>
          </a:prstGeom>
          <a:noFill/>
        </p:spPr>
        <p:txBody>
          <a:bodyPr wrap="square">
            <a:spAutoFit/>
          </a:bodyPr>
          <a:lstStyle/>
          <a:p>
            <a:pPr algn="just"/>
            <a:r>
              <a:rPr lang="en-US" sz="3600" b="1" i="0">
                <a:solidFill>
                  <a:srgbClr val="0000FF"/>
                </a:solidFill>
                <a:effectLst/>
                <a:latin typeface="Times New Roman" panose="02020603050405020304" pitchFamily="18" charset="0"/>
                <a:cs typeface="Times New Roman" panose="02020603050405020304" pitchFamily="18" charset="0"/>
              </a:rPr>
              <a:t>- </a:t>
            </a:r>
            <a:r>
              <a:rPr lang="vi-VN" sz="3600" b="1" i="0">
                <a:solidFill>
                  <a:srgbClr val="0000FF"/>
                </a:solidFill>
                <a:effectLst/>
                <a:latin typeface="Times New Roman" panose="02020603050405020304" pitchFamily="18" charset="0"/>
                <a:cs typeface="Times New Roman" panose="02020603050405020304" pitchFamily="18" charset="0"/>
              </a:rPr>
              <a:t>Những việc em đã làm để giữ vệ sinh xung quanh nhà:</a:t>
            </a:r>
            <a:endParaRPr lang="en-US" sz="3600" b="1" i="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55188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D20BD6-7D38-4121-B8A6-20A9C140A40F}"/>
              </a:ext>
            </a:extLst>
          </p:cNvPr>
          <p:cNvSpPr txBox="1"/>
          <p:nvPr/>
        </p:nvSpPr>
        <p:spPr>
          <a:xfrm>
            <a:off x="1051719" y="609600"/>
            <a:ext cx="14097000" cy="4154984"/>
          </a:xfrm>
          <a:prstGeom prst="rect">
            <a:avLst/>
          </a:prstGeom>
          <a:noFill/>
        </p:spPr>
        <p:txBody>
          <a:bodyPr wrap="square" rtlCol="0">
            <a:spAutoFit/>
          </a:bodyPr>
          <a:lstStyle/>
          <a:p>
            <a:r>
              <a:rPr lang="en-US" sz="8800" dirty="0">
                <a:solidFill>
                  <a:srgbClr val="FF0000"/>
                </a:solidFill>
                <a:latin typeface="Times New Roman" panose="02020603050405020304" pitchFamily="18" charset="0"/>
                <a:cs typeface="Times New Roman" panose="02020603050405020304" pitchFamily="18" charset="0"/>
              </a:rPr>
              <a:t>            </a:t>
            </a:r>
          </a:p>
          <a:p>
            <a:pPr algn="ctr"/>
            <a:r>
              <a:rPr lang="en-US" sz="8800" dirty="0">
                <a:solidFill>
                  <a:srgbClr val="FF0000"/>
                </a:solidFill>
                <a:latin typeface="Times New Roman" panose="02020603050405020304" pitchFamily="18" charset="0"/>
                <a:cs typeface="Times New Roman" panose="02020603050405020304" pitchFamily="18" charset="0"/>
              </a:rPr>
              <a:t>VẬN DỤNG</a:t>
            </a:r>
          </a:p>
          <a:p>
            <a:pPr algn="ct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Giữ</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gìn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mang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con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a:t>
            </a:r>
          </a:p>
          <a:p>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Nhận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xét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51048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2119" y="0"/>
            <a:ext cx="14935200" cy="9448740"/>
          </a:xfrm>
          <a:prstGeom prst="rect">
            <a:avLst/>
          </a:prstGeom>
          <a:noFill/>
        </p:spPr>
        <p:txBody>
          <a:bodyPr wrap="square" rtlCol="0">
            <a:spAutoFit/>
          </a:bodyPr>
          <a:lstStyle/>
          <a:p>
            <a:r>
              <a:rPr lang="nl-NL" sz="2800" b="1" dirty="0">
                <a:latin typeface="Times New Roman" panose="02020603050405020304" pitchFamily="18" charset="0"/>
                <a:cs typeface="Times New Roman" panose="02020603050405020304" pitchFamily="18" charset="0"/>
              </a:rPr>
              <a:t> I. </a:t>
            </a:r>
            <a:r>
              <a:rPr lang="nl-NL" sz="3200" b="1" dirty="0">
                <a:latin typeface="Times New Roman" panose="02020603050405020304" pitchFamily="18" charset="0"/>
                <a:cs typeface="Times New Roman" panose="02020603050405020304" pitchFamily="18" charset="0"/>
              </a:rPr>
              <a:t>YÊU CẦU CẦN ĐẠT: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NLgiao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đình</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vi-VN" sz="3200" b="1"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GD BVMT:</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Giáo dục học sinh biết </a:t>
            </a:r>
            <a:r>
              <a:rPr lang="en-US" sz="3200" dirty="0" err="1">
                <a:latin typeface="Times New Roman" panose="02020603050405020304" pitchFamily="18" charset="0"/>
                <a:cs typeface="Times New Roman" panose="02020603050405020304" pitchFamily="18" charset="0"/>
              </a:rPr>
              <a:t>mọi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đâu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đem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khỏe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bệnh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trừơng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sạch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ruồi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bọ</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mầm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bệnh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khỏe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Thực hiện những hành vi đúng để tránh ô nhiễm do rác thải gây ra đối với môi  trường </a:t>
            </a: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Giáo dục HS giữ vệ sinh chung, không xả rác ra môi trường.</a:t>
            </a:r>
          </a:p>
          <a:p>
            <a:r>
              <a:rPr lang="vi-VN"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II. ĐỒ DÙNG DẠY HỌC: </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GV: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chiếu</a:t>
            </a:r>
            <a:r>
              <a:rPr lang="en-US" sz="3200" dirty="0">
                <a:latin typeface="Times New Roman" panose="02020603050405020304" pitchFamily="18" charset="0"/>
                <a:cs typeface="Times New Roman" panose="02020603050405020304" pitchFamily="18" charset="0"/>
              </a:rPr>
              <a:t>, SGK.</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HS: </a:t>
            </a:r>
            <a:r>
              <a:rPr lang="en-US" sz="3200" dirty="0">
                <a:latin typeface="Times New Roman" panose="02020603050405020304" pitchFamily="18" charset="0"/>
                <a:cs typeface="Times New Roman" panose="02020603050405020304" pitchFamily="18" charset="0"/>
              </a:rPr>
              <a:t>SGK.</a:t>
            </a:r>
            <a:endParaRPr lang="vi-VN" sz="3200" dirty="0">
              <a:latin typeface="Times New Roman" panose="02020603050405020304" pitchFamily="18" charset="0"/>
              <a:cs typeface="Times New Roman" panose="02020603050405020304" pitchFamily="18" charset="0"/>
            </a:endParaRPr>
          </a:p>
          <a:p>
            <a:pPr marL="457200" indent="-457200">
              <a:buFontTx/>
              <a:buChar char="-"/>
            </a:pP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2283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D20BD6-7D38-4121-B8A6-20A9C140A40F}"/>
              </a:ext>
            </a:extLst>
          </p:cNvPr>
          <p:cNvSpPr txBox="1"/>
          <p:nvPr/>
        </p:nvSpPr>
        <p:spPr>
          <a:xfrm>
            <a:off x="3185319" y="3125450"/>
            <a:ext cx="9296400" cy="1446550"/>
          </a:xfrm>
          <a:prstGeom prst="rect">
            <a:avLst/>
          </a:prstGeom>
          <a:noFill/>
        </p:spPr>
        <p:txBody>
          <a:bodyPr wrap="square" rtlCol="0">
            <a:spAutoFit/>
          </a:bodyPr>
          <a:lstStyle/>
          <a:p>
            <a:pPr algn="ctr"/>
            <a:r>
              <a:rPr lang="en-US" sz="8800" b="1" dirty="0">
                <a:solidFill>
                  <a:srgbClr val="FF0000"/>
                </a:solidFill>
                <a:latin typeface="Times New Roman" panose="02020603050405020304" pitchFamily="18" charset="0"/>
                <a:cs typeface="Times New Roman" panose="02020603050405020304" pitchFamily="18" charset="0"/>
              </a:rPr>
              <a:t>KHỞI ĐỘNG </a:t>
            </a:r>
          </a:p>
        </p:txBody>
      </p:sp>
    </p:spTree>
    <p:extLst>
      <p:ext uri="{BB962C8B-B14F-4D97-AF65-F5344CB8AC3E}">
        <p14:creationId xmlns:p14="http://schemas.microsoft.com/office/powerpoint/2010/main" val="1850754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95"/>
          <p:cNvSpPr>
            <a:spLocks noChangeArrowheads="1"/>
          </p:cNvSpPr>
          <p:nvPr/>
        </p:nvSpPr>
        <p:spPr bwMode="auto">
          <a:xfrm>
            <a:off x="4284155" y="1219200"/>
            <a:ext cx="77213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CHĂM SÓC VẬT NUÔI</a:t>
            </a:r>
          </a:p>
        </p:txBody>
      </p:sp>
      <p:sp>
        <p:nvSpPr>
          <p:cNvPr id="3" name="Text Box 38" descr="Water droplets"/>
          <p:cNvSpPr txBox="1">
            <a:spLocks noChangeArrowheads="1"/>
          </p:cNvSpPr>
          <p:nvPr/>
        </p:nvSpPr>
        <p:spPr bwMode="auto">
          <a:xfrm>
            <a:off x="10904748" y="7783875"/>
            <a:ext cx="3011186" cy="891449"/>
          </a:xfrm>
          <a:prstGeom prst="rect">
            <a:avLst/>
          </a:prstGeom>
          <a:blipFill dpi="0" rotWithShape="1">
            <a:blip r:embed="rId3"/>
            <a:srcRect/>
            <a:tile tx="0" ty="0" sx="100000" sy="100000" flip="none" algn="tl"/>
          </a:blipFill>
          <a:ln w="9525">
            <a:solidFill>
              <a:srgbClr val="0000FF"/>
            </a:solidFill>
            <a:miter lim="800000"/>
            <a:headEnd/>
            <a:tailEnd/>
          </a:ln>
          <a:effec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000" b="1" dirty="0">
              <a:solidFill>
                <a:srgbClr val="000099"/>
              </a:solidFill>
              <a:cs typeface="Arial" charset="0"/>
            </a:endParaRPr>
          </a:p>
          <a:p>
            <a:pPr eaLnBrk="1" hangingPunct="1"/>
            <a:r>
              <a:rPr lang="en-US" altLang="en-US" sz="2800" b="1" dirty="0">
                <a:solidFill>
                  <a:srgbClr val="000099"/>
                </a:solidFill>
                <a:cs typeface="Arial" charset="0"/>
              </a:rPr>
              <a:t>BẮT ĐẦU QUAY</a:t>
            </a:r>
          </a:p>
          <a:p>
            <a:pPr eaLnBrk="1" hangingPunct="1"/>
            <a:endParaRPr lang="en-US" altLang="en-US" sz="1000" b="1" dirty="0">
              <a:solidFill>
                <a:srgbClr val="000099"/>
              </a:solidFill>
              <a:cs typeface="Arial" charset="0"/>
            </a:endParaRPr>
          </a:p>
        </p:txBody>
      </p:sp>
      <p:pic>
        <p:nvPicPr>
          <p:cNvPr id="4" name="Picture 3">
            <a:hlinkClick r:id="rId4" action="ppaction://hlinkpres?slideindex=1&amp;slidetitle="/>
          </p:cNvPr>
          <p:cNvPicPr>
            <a:picLocks noChangeAspect="1"/>
          </p:cNvPicPr>
          <p:nvPr/>
        </p:nvPicPr>
        <p:blipFill rotWithShape="1">
          <a:blip r:embed="rId5" cstate="print">
            <a:extLst>
              <a:ext uri="{28A0092B-C50C-407E-A947-70E740481C1C}">
                <a14:useLocalDpi xmlns:a14="http://schemas.microsoft.com/office/drawing/2010/main" val="0"/>
              </a:ext>
            </a:extLst>
          </a:blip>
          <a:srcRect l="10505"/>
          <a:stretch/>
        </p:blipFill>
        <p:spPr>
          <a:xfrm>
            <a:off x="1204119" y="2895600"/>
            <a:ext cx="3276600" cy="2053681"/>
          </a:xfrm>
          <a:prstGeom prst="rect">
            <a:avLst/>
          </a:prstGeom>
        </p:spPr>
      </p:pic>
      <p:cxnSp>
        <p:nvCxnSpPr>
          <p:cNvPr id="5" name="Straight Arrow Connector 4"/>
          <p:cNvCxnSpPr/>
          <p:nvPr/>
        </p:nvCxnSpPr>
        <p:spPr>
          <a:xfrm flipV="1">
            <a:off x="10119519" y="7102112"/>
            <a:ext cx="1276508" cy="1127488"/>
          </a:xfrm>
          <a:prstGeom prst="straightConnector1">
            <a:avLst/>
          </a:prstGeom>
          <a:ln w="127000">
            <a:solidFill>
              <a:srgbClr val="FF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6" name="Rectangle 5"/>
          <p:cNvSpPr/>
          <p:nvPr/>
        </p:nvSpPr>
        <p:spPr>
          <a:xfrm>
            <a:off x="10043319" y="4677531"/>
            <a:ext cx="4495800" cy="240906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13184677" y="7086600"/>
            <a:ext cx="1354442" cy="1143000"/>
          </a:xfrm>
          <a:prstGeom prst="straightConnector1">
            <a:avLst/>
          </a:prstGeom>
          <a:ln w="127000">
            <a:solidFill>
              <a:srgbClr val="FF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8" name="Picture 2" descr="Tranh Tô Màu Con Chó Sói Đang Hú, 105+ Tranh Tô Màu Con Chó Đẹp Và Siêu Dễ  Thương">
            <a:hlinkClick r:id="rId6" action="ppaction://hlinkpres?slideindex=1&amp;slidetitle="/>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327" t="7177"/>
          <a:stretch/>
        </p:blipFill>
        <p:spPr bwMode="auto">
          <a:xfrm>
            <a:off x="1204119" y="5617856"/>
            <a:ext cx="3259597" cy="20602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à - Nằm mơ thấy gà là điềm báo cho chuyện gì sẽ đến với bạn?">
            <a:hlinkClick r:id="rId8" action="ppaction://hlinkpres?slideindex=1&amp;slidetitle="/>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8576" b="7810"/>
          <a:stretch/>
        </p:blipFill>
        <p:spPr bwMode="auto">
          <a:xfrm>
            <a:off x="5547519" y="2881539"/>
            <a:ext cx="3297279" cy="20677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2 xã xuất hiện bệnh Viêm da nổi cục trên trâu bò">
            <a:hlinkClick r:id="rId10" action="ppaction://hlinkpres?slideindex=1&amp;slidetitle="/>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47519" y="5595776"/>
            <a:ext cx="3256539" cy="210644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0271919" y="2672740"/>
            <a:ext cx="4038600" cy="4009583"/>
            <a:chOff x="10271919" y="2672740"/>
            <a:chExt cx="4038600" cy="4009583"/>
          </a:xfrm>
        </p:grpSpPr>
        <p:grpSp>
          <p:nvGrpSpPr>
            <p:cNvPr id="12" name="Group 11"/>
            <p:cNvGrpSpPr/>
            <p:nvPr/>
          </p:nvGrpSpPr>
          <p:grpSpPr>
            <a:xfrm>
              <a:off x="10271919" y="2672740"/>
              <a:ext cx="4038600" cy="4009583"/>
              <a:chOff x="7528719" y="1297170"/>
              <a:chExt cx="4088536" cy="4019550"/>
            </a:xfrm>
          </p:grpSpPr>
          <p:grpSp>
            <p:nvGrpSpPr>
              <p:cNvPr id="16" name="Group 15"/>
              <p:cNvGrpSpPr>
                <a:grpSpLocks/>
              </p:cNvGrpSpPr>
              <p:nvPr/>
            </p:nvGrpSpPr>
            <p:grpSpPr bwMode="auto">
              <a:xfrm>
                <a:off x="7528719" y="1297170"/>
                <a:ext cx="4088536" cy="4019550"/>
                <a:chOff x="2000250" y="2819400"/>
                <a:chExt cx="4019550" cy="4019550"/>
              </a:xfrm>
              <a:blipFill>
                <a:blip r:embed="rId12"/>
                <a:stretch>
                  <a:fillRect/>
                </a:stretch>
              </a:blipFill>
            </p:grpSpPr>
            <p:sp>
              <p:nvSpPr>
                <p:cNvPr id="18"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19" name="Oval 18"/>
                <p:cNvSpPr/>
                <p:nvPr/>
              </p:nvSpPr>
              <p:spPr>
                <a:xfrm>
                  <a:off x="2000250" y="2819400"/>
                  <a:ext cx="4019550" cy="4019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20" name="Straight Connector 19"/>
                <p:cNvCxnSpPr>
                  <a:stCxn id="19" idx="2"/>
                  <a:endCxn id="19"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21" name="Straight Connector 20"/>
                <p:cNvCxnSpPr>
                  <a:stCxn id="19" idx="0"/>
                  <a:endCxn id="19"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grpSp>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10505"/>
              <a:stretch/>
            </p:blipFill>
            <p:spPr>
              <a:xfrm rot="2387037">
                <a:off x="9890607" y="1950642"/>
                <a:ext cx="1460197" cy="920234"/>
              </a:xfrm>
              <a:prstGeom prst="rect">
                <a:avLst/>
              </a:prstGeom>
            </p:spPr>
          </p:pic>
        </p:grpSp>
        <p:pic>
          <p:nvPicPr>
            <p:cNvPr id="13" name="Picture 2" descr="Tranh Tô Màu Con Chó Sói Đang Hú, 105+ Tranh Tô Màu Con Chó Đẹp Và Siêu Dễ  Thươ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8327" t="7177"/>
            <a:stretch/>
          </p:blipFill>
          <p:spPr bwMode="auto">
            <a:xfrm rot="18686313">
              <a:off x="10626923" y="3274770"/>
              <a:ext cx="1558578" cy="9851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Gà - Nằm mơ thấy gà là điềm báo cho chuyện gì sẽ đến với bạn?"/>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8576" b="7810"/>
            <a:stretch/>
          </p:blipFill>
          <p:spPr bwMode="auto">
            <a:xfrm rot="13761978">
              <a:off x="10616397" y="5148265"/>
              <a:ext cx="1497646" cy="9391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2 xã xuất hiện bệnh Viêm da nổi cục trên trâu bò"/>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8061409">
              <a:off x="12442645" y="5128398"/>
              <a:ext cx="1484063" cy="95994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2" name="Straight Arrow Connector 21"/>
          <p:cNvCxnSpPr/>
          <p:nvPr/>
        </p:nvCxnSpPr>
        <p:spPr>
          <a:xfrm flipV="1">
            <a:off x="12316187" y="3414104"/>
            <a:ext cx="0" cy="1268413"/>
          </a:xfrm>
          <a:prstGeom prst="straightConnector1">
            <a:avLst/>
          </a:prstGeom>
          <a:ln w="127000">
            <a:solidFill>
              <a:srgbClr val="FF0000"/>
            </a:solidFill>
            <a:headEnd type="oval"/>
            <a:tailEnd type="stealth"/>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8" presetClass="emph" presetSubtype="0" fill="hold" nodeType="clickEffect">
                                  <p:stCondLst>
                                    <p:cond delay="0"/>
                                  </p:stCondLst>
                                  <p:childTnLst>
                                    <p:animRot by="23400000">
                                      <p:cBhvr>
                                        <p:cTn id="12" dur="2000" fill="hold"/>
                                        <p:tgtEl>
                                          <p:spTgt spid="11"/>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7600000">
                                      <p:cBhvr>
                                        <p:cTn id="16" dur="2000" fill="hold"/>
                                        <p:tgtEl>
                                          <p:spTgt spid="1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34200000">
                                      <p:cBhvr>
                                        <p:cTn id="20" dur="2000" fill="hold"/>
                                        <p:tgtEl>
                                          <p:spTgt spid="11"/>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37800000">
                                      <p:cBhvr>
                                        <p:cTn id="24" dur="2000" fill="hold"/>
                                        <p:tgtEl>
                                          <p:spTgt spid="11"/>
                                        </p:tgtEl>
                                        <p:attrNameLst>
                                          <p:attrName>r</p:attrName>
                                        </p:attrNameLst>
                                      </p:cBhvr>
                                    </p:animRot>
                                  </p:childTnLst>
                                </p:cTn>
                              </p:par>
                            </p:childTnLst>
                          </p:cTn>
                        </p:par>
                      </p:childTnLst>
                    </p:cTn>
                  </p:par>
                </p:childTnLst>
              </p:cTn>
              <p:nextCondLst>
                <p:cond evt="onClick" delay="0">
                  <p:tgtEl>
                    <p:spTgt spid="3"/>
                  </p:tgtEl>
                </p:cond>
              </p:nextCondLst>
            </p:seq>
            <p:seq concurrent="1" nextAc="seek">
              <p:cTn id="25" restart="whenNotActive" fill="hold" evtFilter="cancelBubble" nodeType="interactiveSeq">
                <p:stCondLst>
                  <p:cond evt="onClick" delay="0">
                    <p:tgtEl>
                      <p:spTgt spid="9"/>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3832" y="1295400"/>
            <a:ext cx="14648974" cy="6872288"/>
          </a:xfrm>
        </p:spPr>
        <p:txBody>
          <a:bodyPr/>
          <a:lstStyle/>
          <a:p>
            <a:r>
              <a:rPr lang="en-US" dirty="0" err="1">
                <a:latin typeface="Times New Roman" pitchFamily="18" charset="0"/>
                <a:cs typeface="Times New Roman" pitchFamily="18" charset="0"/>
              </a:rPr>
              <a:t>Hàng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mọi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D20BD6-7D38-4121-B8A6-20A9C140A40F}"/>
              </a:ext>
            </a:extLst>
          </p:cNvPr>
          <p:cNvSpPr txBox="1"/>
          <p:nvPr/>
        </p:nvSpPr>
        <p:spPr>
          <a:xfrm>
            <a:off x="1280319" y="3735050"/>
            <a:ext cx="14173200" cy="1446550"/>
          </a:xfrm>
          <a:prstGeom prst="rect">
            <a:avLst/>
          </a:prstGeom>
          <a:noFill/>
        </p:spPr>
        <p:txBody>
          <a:bodyPr wrap="square" rtlCol="0">
            <a:spAutoFit/>
          </a:bodyPr>
          <a:lstStyle/>
          <a:p>
            <a:pPr algn="ctr"/>
            <a:r>
              <a:rPr lang="en-US" sz="8800" dirty="0">
                <a:solidFill>
                  <a:srgbClr val="FF0000"/>
                </a:solidFill>
                <a:latin typeface="Times New Roman" panose="02020603050405020304" pitchFamily="18" charset="0"/>
                <a:cs typeface="Times New Roman" panose="02020603050405020304" pitchFamily="18" charset="0"/>
              </a:rPr>
              <a:t>KHÁM PHÁ </a:t>
            </a:r>
          </a:p>
        </p:txBody>
      </p:sp>
    </p:spTree>
    <p:extLst>
      <p:ext uri="{BB962C8B-B14F-4D97-AF65-F5344CB8AC3E}">
        <p14:creationId xmlns:p14="http://schemas.microsoft.com/office/powerpoint/2010/main" val="1935826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767459" y="1242060"/>
            <a:ext cx="11201400" cy="646331"/>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1. Tìm hiểu lợi ích của việc vệ sinh xung quanh nhà.</a:t>
            </a:r>
          </a:p>
        </p:txBody>
      </p:sp>
      <p:sp>
        <p:nvSpPr>
          <p:cNvPr id="14" name="Rectangle 13"/>
          <p:cNvSpPr/>
          <p:nvPr/>
        </p:nvSpPr>
        <p:spPr>
          <a:xfrm>
            <a:off x="730185" y="2328215"/>
            <a:ext cx="14935200" cy="646331"/>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bức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thực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hiện</a:t>
            </a:r>
            <a:r>
              <a:rPr lang="en-US" sz="3600" b="1" dirty="0">
                <a:solidFill>
                  <a:srgbClr val="FF0000"/>
                </a:solidFill>
                <a:latin typeface="Times New Roman" pitchFamily="18" charset="0"/>
                <a:cs typeface="Times New Roman" pitchFamily="18" charset="0"/>
              </a:rPr>
              <a:t>:</a:t>
            </a:r>
          </a:p>
        </p:txBody>
      </p:sp>
      <p:pic>
        <p:nvPicPr>
          <p:cNvPr id="6" name="Picture 5">
            <a:extLst>
              <a:ext uri="{FF2B5EF4-FFF2-40B4-BE49-F238E27FC236}">
                <a16:creationId xmlns:a16="http://schemas.microsoft.com/office/drawing/2014/main" id="{DED91916-9D90-1EB4-E8CA-00420E2FFE36}"/>
              </a:ext>
            </a:extLst>
          </p:cNvPr>
          <p:cNvPicPr>
            <a:picLocks noChangeAspect="1"/>
          </p:cNvPicPr>
          <p:nvPr/>
        </p:nvPicPr>
        <p:blipFill>
          <a:blip r:embed="rId3"/>
          <a:stretch>
            <a:fillRect/>
          </a:stretch>
        </p:blipFill>
        <p:spPr>
          <a:xfrm>
            <a:off x="8671719" y="2974547"/>
            <a:ext cx="7491977" cy="5940854"/>
          </a:xfrm>
          <a:prstGeom prst="rect">
            <a:avLst/>
          </a:prstGeom>
        </p:spPr>
      </p:pic>
      <p:sp>
        <p:nvSpPr>
          <p:cNvPr id="21" name="TextBox 20">
            <a:extLst>
              <a:ext uri="{FF2B5EF4-FFF2-40B4-BE49-F238E27FC236}">
                <a16:creationId xmlns:a16="http://schemas.microsoft.com/office/drawing/2014/main" id="{66590536-E5AE-EF0E-2ED3-31868AD00690}"/>
              </a:ext>
            </a:extLst>
          </p:cNvPr>
          <p:cNvSpPr txBox="1"/>
          <p:nvPr/>
        </p:nvSpPr>
        <p:spPr>
          <a:xfrm>
            <a:off x="770817" y="7162800"/>
            <a:ext cx="7465950" cy="1200329"/>
          </a:xfrm>
          <a:prstGeom prst="rect">
            <a:avLst/>
          </a:prstGeom>
          <a:noFill/>
        </p:spPr>
        <p:txBody>
          <a:bodyPr wrap="square">
            <a:spAutoFit/>
          </a:bodyPr>
          <a:lstStyle/>
          <a:p>
            <a:r>
              <a:rPr lang="en-US" sz="3600" b="1" dirty="0">
                <a:solidFill>
                  <a:srgbClr val="0000FF"/>
                </a:solidFill>
                <a:latin typeface="Times New Roman" panose="02020603050405020304" pitchFamily="18" charset="0"/>
                <a:cs typeface="Times New Roman" panose="02020603050405020304" pitchFamily="18" charset="0"/>
              </a:rPr>
              <a:t>   + </a:t>
            </a:r>
            <a:r>
              <a:rPr lang="vi-VN" sz="3600" b="1" i="0" dirty="0">
                <a:solidFill>
                  <a:srgbClr val="0000FF"/>
                </a:solidFill>
                <a:effectLst/>
                <a:latin typeface="Times New Roman" panose="02020603050405020304" pitchFamily="18" charset="0"/>
                <a:cs typeface="Times New Roman" panose="02020603050405020304" pitchFamily="18" charset="0"/>
              </a:rPr>
              <a:t>Hình 4: Dọn dẹp cây cối cho thoáng đãng.</a:t>
            </a:r>
          </a:p>
        </p:txBody>
      </p:sp>
      <p:sp>
        <p:nvSpPr>
          <p:cNvPr id="18" name="TextBox 17">
            <a:extLst>
              <a:ext uri="{FF2B5EF4-FFF2-40B4-BE49-F238E27FC236}">
                <a16:creationId xmlns:a16="http://schemas.microsoft.com/office/drawing/2014/main" id="{E7FE2CC6-20AD-482C-3F8C-B9A502D2B2EA}"/>
              </a:ext>
            </a:extLst>
          </p:cNvPr>
          <p:cNvSpPr txBox="1"/>
          <p:nvPr/>
        </p:nvSpPr>
        <p:spPr>
          <a:xfrm>
            <a:off x="875693" y="3215640"/>
            <a:ext cx="7353309" cy="646331"/>
          </a:xfrm>
          <a:prstGeom prst="rect">
            <a:avLst/>
          </a:prstGeom>
          <a:noFill/>
        </p:spPr>
        <p:txBody>
          <a:bodyPr wrap="square">
            <a:spAutoFit/>
          </a:bodyPr>
          <a:lstStyle/>
          <a:p>
            <a:r>
              <a:rPr lang="nl-NL" sz="3600" b="1" dirty="0">
                <a:solidFill>
                  <a:srgbClr val="0000FF"/>
                </a:solidFill>
                <a:latin typeface="Times New Roman" panose="02020603050405020304" pitchFamily="18" charset="0"/>
                <a:cs typeface="Times New Roman" pitchFamily="18" charset="0"/>
              </a:rPr>
              <a:t>   -  Kể tên việc làm trong mỗi hình?</a:t>
            </a:r>
            <a:endParaRPr lang="en-US" sz="3600" b="1" dirty="0">
              <a:solidFill>
                <a:srgbClr val="0000FF"/>
              </a:solidFill>
              <a:latin typeface="Times New Roman" panose="02020603050405020304" pitchFamily="18" charset="0"/>
              <a:cs typeface="Times New Roman" pitchFamily="18" charset="0"/>
            </a:endParaRPr>
          </a:p>
        </p:txBody>
      </p:sp>
      <p:sp>
        <p:nvSpPr>
          <p:cNvPr id="22" name="TextBox 21">
            <a:extLst>
              <a:ext uri="{FF2B5EF4-FFF2-40B4-BE49-F238E27FC236}">
                <a16:creationId xmlns:a16="http://schemas.microsoft.com/office/drawing/2014/main" id="{5FA2AE99-E757-B697-6E41-33EA710A0F68}"/>
              </a:ext>
            </a:extLst>
          </p:cNvPr>
          <p:cNvSpPr txBox="1"/>
          <p:nvPr/>
        </p:nvSpPr>
        <p:spPr>
          <a:xfrm>
            <a:off x="719209" y="3826439"/>
            <a:ext cx="7353309" cy="1138773"/>
          </a:xfrm>
          <a:prstGeom prst="rect">
            <a:avLst/>
          </a:prstGeom>
          <a:noFill/>
        </p:spPr>
        <p:txBody>
          <a:bodyPr wrap="square">
            <a:spAutoFit/>
          </a:bodyPr>
          <a:lstStyle/>
          <a:p>
            <a:r>
              <a:rPr lang="en-US" sz="3400" b="1" dirty="0">
                <a:solidFill>
                  <a:srgbClr val="0000FF"/>
                </a:solidFill>
                <a:latin typeface="Times New Roman" panose="02020603050405020304" pitchFamily="18" charset="0"/>
                <a:cs typeface="Times New Roman" panose="02020603050405020304" pitchFamily="18" charset="0"/>
              </a:rPr>
              <a:t>    + </a:t>
            </a:r>
            <a:r>
              <a:rPr lang="vi-VN" sz="3400" b="1" i="0" dirty="0">
                <a:solidFill>
                  <a:srgbClr val="0000FF"/>
                </a:solidFill>
                <a:effectLst/>
                <a:latin typeface="Times New Roman" panose="02020603050405020304" pitchFamily="18" charset="0"/>
                <a:cs typeface="Times New Roman" panose="02020603050405020304" pitchFamily="18" charset="0"/>
              </a:rPr>
              <a:t>Hình 1: Quét dọn và tổng vệ sinh khu phố.</a:t>
            </a:r>
            <a:endParaRPr lang="en-US" sz="3400" b="1" i="0" dirty="0">
              <a:solidFill>
                <a:srgbClr val="0000FF"/>
              </a:solidFill>
              <a:effectLst/>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B904EE22-D56E-60FD-6EEE-2A09A3B79D07}"/>
              </a:ext>
            </a:extLst>
          </p:cNvPr>
          <p:cNvSpPr txBox="1"/>
          <p:nvPr/>
        </p:nvSpPr>
        <p:spPr>
          <a:xfrm>
            <a:off x="797451" y="4912221"/>
            <a:ext cx="7353309" cy="1200329"/>
          </a:xfrm>
          <a:prstGeom prst="rect">
            <a:avLst/>
          </a:prstGeom>
          <a:noFill/>
        </p:spPr>
        <p:txBody>
          <a:bodyPr wrap="square">
            <a:spAutoFit/>
          </a:bodyPr>
          <a:lstStyle/>
          <a:p>
            <a:r>
              <a:rPr lang="en-US" sz="3600" b="1" i="0" dirty="0">
                <a:solidFill>
                  <a:srgbClr val="0000FF"/>
                </a:solidFill>
                <a:effectLst/>
                <a:latin typeface="Times New Roman" panose="02020603050405020304" pitchFamily="18" charset="0"/>
                <a:cs typeface="Times New Roman" panose="02020603050405020304" pitchFamily="18" charset="0"/>
              </a:rPr>
              <a:t>   + </a:t>
            </a:r>
            <a:r>
              <a:rPr lang="vi-VN" sz="3600" b="1" i="0" dirty="0">
                <a:solidFill>
                  <a:srgbClr val="0000FF"/>
                </a:solidFill>
                <a:effectLst/>
                <a:latin typeface="Times New Roman" panose="02020603050405020304" pitchFamily="18" charset="0"/>
                <a:cs typeface="Times New Roman" panose="02020603050405020304" pitchFamily="18" charset="0"/>
              </a:rPr>
              <a:t>Hình 2: Đổ các nước bẩn trong chum vại.</a:t>
            </a:r>
            <a:endParaRPr lang="en-US" sz="3600" b="1" i="0" dirty="0">
              <a:solidFill>
                <a:srgbClr val="0000FF"/>
              </a:solidFill>
              <a:effectLst/>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06C324F5-00A0-17CE-900B-E094B987CA86}"/>
              </a:ext>
            </a:extLst>
          </p:cNvPr>
          <p:cNvSpPr txBox="1"/>
          <p:nvPr/>
        </p:nvSpPr>
        <p:spPr>
          <a:xfrm>
            <a:off x="719209" y="5962471"/>
            <a:ext cx="7353309" cy="1200329"/>
          </a:xfrm>
          <a:prstGeom prst="rect">
            <a:avLst/>
          </a:prstGeom>
          <a:noFill/>
        </p:spPr>
        <p:txBody>
          <a:bodyPr wrap="square">
            <a:spAutoFit/>
          </a:bodyPr>
          <a:lstStyle/>
          <a:p>
            <a:r>
              <a:rPr lang="en-US" sz="3600" b="1" dirty="0">
                <a:solidFill>
                  <a:srgbClr val="0000FF"/>
                </a:solidFill>
                <a:latin typeface="Times New Roman" panose="02020603050405020304" pitchFamily="18" charset="0"/>
                <a:cs typeface="Times New Roman" panose="02020603050405020304" pitchFamily="18" charset="0"/>
              </a:rPr>
              <a:t>   + </a:t>
            </a:r>
            <a:r>
              <a:rPr lang="vi-VN" sz="3600" b="1" i="0" dirty="0">
                <a:solidFill>
                  <a:srgbClr val="0000FF"/>
                </a:solidFill>
                <a:effectLst/>
                <a:latin typeface="Times New Roman" panose="02020603050405020304" pitchFamily="18" charset="0"/>
                <a:cs typeface="Times New Roman" panose="02020603050405020304" pitchFamily="18" charset="0"/>
              </a:rPr>
              <a:t>Hình 3: Quét tước và tỉa cây cảnh khu vực trước cửa nà.</a:t>
            </a:r>
            <a:endParaRPr lang="en-US" sz="3600" b="1" i="0" dirty="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16877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18" grpId="0"/>
      <p:bldP spid="22" grpId="0"/>
      <p:bldP spid="24"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746919" y="1681884"/>
            <a:ext cx="11201400" cy="646331"/>
          </a:xfrm>
          <a:prstGeom prst="rect">
            <a:avLst/>
          </a:prstGeom>
        </p:spPr>
        <p:txBody>
          <a:bodyPr wrap="square">
            <a:spAutoFit/>
          </a:bodyPr>
          <a:lstStyle/>
          <a:p>
            <a:r>
              <a:rPr lang="en-US" sz="3600" b="1" dirty="0">
                <a:solidFill>
                  <a:srgbClr val="FF0066"/>
                </a:solidFill>
                <a:latin typeface="Times New Roman" pitchFamily="18" charset="0"/>
                <a:cs typeface="Times New Roman" pitchFamily="18" charset="0"/>
              </a:rPr>
              <a:t>1. </a:t>
            </a:r>
            <a:r>
              <a:rPr lang="en-US" sz="3600" b="1" dirty="0" err="1">
                <a:solidFill>
                  <a:srgbClr val="FF0066"/>
                </a:solidFill>
                <a:latin typeface="Times New Roman" pitchFamily="18" charset="0"/>
                <a:cs typeface="Times New Roman" pitchFamily="18" charset="0"/>
              </a:rPr>
              <a:t>Tìm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hiểu</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lợi</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ích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của</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việc</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vệ</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sinh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xung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quanh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nhà</a:t>
            </a:r>
            <a:r>
              <a:rPr lang="en-US" sz="3600" b="1" dirty="0">
                <a:solidFill>
                  <a:srgbClr val="FF0066"/>
                </a:solidFill>
                <a:latin typeface="Times New Roman" pitchFamily="18" charset="0"/>
                <a:cs typeface="Times New Roman" pitchFamily="18" charset="0"/>
              </a:rPr>
              <a:t>.</a:t>
            </a:r>
          </a:p>
        </p:txBody>
      </p:sp>
      <p:sp>
        <p:nvSpPr>
          <p:cNvPr id="14" name="Rectangle 13"/>
          <p:cNvSpPr/>
          <p:nvPr/>
        </p:nvSpPr>
        <p:spPr>
          <a:xfrm>
            <a:off x="730185" y="2328215"/>
            <a:ext cx="14935200"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Em hãy quan các bức tranh và thực hiện:</a:t>
            </a:r>
          </a:p>
        </p:txBody>
      </p:sp>
      <p:pic>
        <p:nvPicPr>
          <p:cNvPr id="6" name="Picture 5">
            <a:extLst>
              <a:ext uri="{FF2B5EF4-FFF2-40B4-BE49-F238E27FC236}">
                <a16:creationId xmlns:a16="http://schemas.microsoft.com/office/drawing/2014/main" id="{DED91916-9D90-1EB4-E8CA-00420E2FFE36}"/>
              </a:ext>
            </a:extLst>
          </p:cNvPr>
          <p:cNvPicPr>
            <a:picLocks noChangeAspect="1"/>
          </p:cNvPicPr>
          <p:nvPr/>
        </p:nvPicPr>
        <p:blipFill>
          <a:blip r:embed="rId3"/>
          <a:stretch>
            <a:fillRect/>
          </a:stretch>
        </p:blipFill>
        <p:spPr>
          <a:xfrm>
            <a:off x="8671719" y="2974547"/>
            <a:ext cx="7491977" cy="5940854"/>
          </a:xfrm>
          <a:prstGeom prst="rect">
            <a:avLst/>
          </a:prstGeom>
        </p:spPr>
      </p:pic>
      <p:sp>
        <p:nvSpPr>
          <p:cNvPr id="19" name="Rectangle 18"/>
          <p:cNvSpPr/>
          <p:nvPr/>
        </p:nvSpPr>
        <p:spPr>
          <a:xfrm>
            <a:off x="746919" y="3522306"/>
            <a:ext cx="7647211" cy="1200329"/>
          </a:xfrm>
          <a:prstGeom prst="rect">
            <a:avLst/>
          </a:prstGeom>
        </p:spPr>
        <p:txBody>
          <a:bodyPr wrap="square">
            <a:spAutoFit/>
          </a:bodyPr>
          <a:lstStyle/>
          <a:p>
            <a:r>
              <a:rPr lang="nl-NL" sz="3600" b="1" dirty="0">
                <a:solidFill>
                  <a:srgbClr val="3333FF"/>
                </a:solidFill>
                <a:latin typeface="Times New Roman" pitchFamily="18" charset="0"/>
                <a:cs typeface="Times New Roman" pitchFamily="18" charset="0"/>
              </a:rPr>
              <a:t>    -  Nêu lợi ích của những việc làm đó?</a:t>
            </a:r>
            <a:endParaRPr lang="en-US" sz="3600" b="1" dirty="0">
              <a:solidFill>
                <a:srgbClr val="3333FF"/>
              </a:solidFill>
              <a:latin typeface="Times New Roman" pitchFamily="18" charset="0"/>
              <a:cs typeface="Times New Roman" pitchFamily="18" charset="0"/>
            </a:endParaRPr>
          </a:p>
        </p:txBody>
      </p:sp>
      <p:sp>
        <p:nvSpPr>
          <p:cNvPr id="20" name="TextBox 19">
            <a:extLst>
              <a:ext uri="{FF2B5EF4-FFF2-40B4-BE49-F238E27FC236}">
                <a16:creationId xmlns:a16="http://schemas.microsoft.com/office/drawing/2014/main" id="{4A937BDD-AB70-C41E-A4C1-E42840F1D8FD}"/>
              </a:ext>
            </a:extLst>
          </p:cNvPr>
          <p:cNvSpPr txBox="1"/>
          <p:nvPr/>
        </p:nvSpPr>
        <p:spPr>
          <a:xfrm>
            <a:off x="670719" y="5027474"/>
            <a:ext cx="7723411" cy="1754326"/>
          </a:xfrm>
          <a:prstGeom prst="rect">
            <a:avLst/>
          </a:prstGeom>
          <a:noFill/>
        </p:spPr>
        <p:txBody>
          <a:bodyPr wrap="square">
            <a:spAutoFit/>
          </a:bodyPr>
          <a:lstStyle/>
          <a:p>
            <a:r>
              <a:rPr lang="en-US" sz="3600" b="1" dirty="0">
                <a:solidFill>
                  <a:srgbClr val="0000FF"/>
                </a:solidFill>
                <a:latin typeface="Times New Roman" panose="02020603050405020304" pitchFamily="18" charset="0"/>
                <a:cs typeface="Times New Roman" panose="02020603050405020304" pitchFamily="18" charset="0"/>
              </a:rPr>
              <a:t>    + L</a:t>
            </a:r>
            <a:r>
              <a:rPr lang="vi-VN" sz="3600" b="1" i="0" dirty="0">
                <a:solidFill>
                  <a:srgbClr val="0000FF"/>
                </a:solidFill>
                <a:effectLst/>
                <a:latin typeface="Times New Roman" panose="02020603050405020304" pitchFamily="18" charset="0"/>
                <a:cs typeface="Times New Roman" panose="02020603050405020304" pitchFamily="18" charset="0"/>
              </a:rPr>
              <a:t>àm cho môi trường xung quanh nhà ở của mình thoáng đãng, sạch sẽ và đẹp hơn.</a:t>
            </a:r>
          </a:p>
        </p:txBody>
      </p:sp>
    </p:spTree>
    <p:extLst>
      <p:ext uri="{BB962C8B-B14F-4D97-AF65-F5344CB8AC3E}">
        <p14:creationId xmlns:p14="http://schemas.microsoft.com/office/powerpoint/2010/main" val="24832520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31355" y="1168623"/>
            <a:ext cx="11125200" cy="646331"/>
          </a:xfrm>
          <a:prstGeom prst="rect">
            <a:avLst/>
          </a:prstGeom>
        </p:spPr>
        <p:txBody>
          <a:bodyPr wrap="square">
            <a:spAutoFit/>
          </a:bodyPr>
          <a:lstStyle/>
          <a:p>
            <a:r>
              <a:rPr lang="en-US" sz="3600" b="1" dirty="0">
                <a:solidFill>
                  <a:srgbClr val="FF0066"/>
                </a:solidFill>
                <a:latin typeface="Times New Roman" pitchFamily="18" charset="0"/>
                <a:cs typeface="Times New Roman" pitchFamily="18" charset="0"/>
              </a:rPr>
              <a:t>2. </a:t>
            </a:r>
            <a:r>
              <a:rPr lang="en-US" sz="3600" b="1" dirty="0" err="1">
                <a:solidFill>
                  <a:srgbClr val="FF0066"/>
                </a:solidFill>
                <a:latin typeface="Times New Roman" pitchFamily="18" charset="0"/>
                <a:cs typeface="Times New Roman" pitchFamily="18" charset="0"/>
              </a:rPr>
              <a:t>Tìm</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hiểu</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về</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tác</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dụng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của</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việc</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vệ</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sinh</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quang</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nhà</a:t>
            </a:r>
            <a:r>
              <a:rPr lang="en-US" sz="3600" b="1" dirty="0">
                <a:solidFill>
                  <a:srgbClr val="FF0066"/>
                </a:solidFill>
                <a:latin typeface="Times New Roman" pitchFamily="18" charset="0"/>
                <a:cs typeface="Times New Roman" pitchFamily="18" charset="0"/>
              </a:rPr>
              <a:t>.</a:t>
            </a:r>
          </a:p>
        </p:txBody>
      </p:sp>
      <p:pic>
        <p:nvPicPr>
          <p:cNvPr id="4" name="Picture 3">
            <a:extLst>
              <a:ext uri="{FF2B5EF4-FFF2-40B4-BE49-F238E27FC236}">
                <a16:creationId xmlns:a16="http://schemas.microsoft.com/office/drawing/2014/main" id="{7D33F018-3F1F-1EBD-33CD-BC26D5BF8F0C}"/>
              </a:ext>
            </a:extLst>
          </p:cNvPr>
          <p:cNvPicPr>
            <a:picLocks noChangeAspect="1"/>
          </p:cNvPicPr>
          <p:nvPr/>
        </p:nvPicPr>
        <p:blipFill>
          <a:blip r:embed="rId3"/>
          <a:stretch>
            <a:fillRect/>
          </a:stretch>
        </p:blipFill>
        <p:spPr>
          <a:xfrm>
            <a:off x="9199939" y="3048000"/>
            <a:ext cx="6882229" cy="5748337"/>
          </a:xfrm>
          <a:prstGeom prst="rect">
            <a:avLst/>
          </a:prstGeom>
        </p:spPr>
      </p:pic>
      <p:sp>
        <p:nvSpPr>
          <p:cNvPr id="8" name="TextBox 7">
            <a:extLst>
              <a:ext uri="{FF2B5EF4-FFF2-40B4-BE49-F238E27FC236}">
                <a16:creationId xmlns:a16="http://schemas.microsoft.com/office/drawing/2014/main" id="{ACC09ACE-BBB0-319C-200A-D6908C301F17}"/>
              </a:ext>
            </a:extLst>
          </p:cNvPr>
          <p:cNvSpPr txBox="1"/>
          <p:nvPr/>
        </p:nvSpPr>
        <p:spPr>
          <a:xfrm>
            <a:off x="697843" y="1958279"/>
            <a:ext cx="8305800" cy="1138773"/>
          </a:xfrm>
          <a:prstGeom prst="rect">
            <a:avLst/>
          </a:prstGeom>
          <a:noFill/>
        </p:spPr>
        <p:txBody>
          <a:bodyPr wrap="square" rtlCol="0">
            <a:spAutoFit/>
          </a:bodyPr>
          <a:lstStyle/>
          <a:p>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Việc</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làm</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nào</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trong</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các</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hình</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sau</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có</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tác</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dụng</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giữ</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vệ</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sinh</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quanh</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nhà</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Vì</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sao</a:t>
            </a:r>
            <a:r>
              <a:rPr lang="en-US" sz="3400" b="1" dirty="0">
                <a:solidFill>
                  <a:srgbClr val="FF0000"/>
                </a:solidFill>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9126AB4D-625E-3507-A247-5ED362FBC594}"/>
              </a:ext>
            </a:extLst>
          </p:cNvPr>
          <p:cNvSpPr txBox="1"/>
          <p:nvPr/>
        </p:nvSpPr>
        <p:spPr>
          <a:xfrm>
            <a:off x="504243" y="3276600"/>
            <a:ext cx="8664849" cy="2185214"/>
          </a:xfrm>
          <a:prstGeom prst="rect">
            <a:avLst/>
          </a:prstGeom>
          <a:noFill/>
        </p:spPr>
        <p:txBody>
          <a:bodyPr wrap="square">
            <a:spAutoFit/>
          </a:bodyPr>
          <a:lstStyle/>
          <a:p>
            <a:r>
              <a:rPr lang="en-US" sz="3400" b="1" i="0" dirty="0">
                <a:solidFill>
                  <a:srgbClr val="3333FF"/>
                </a:solidFill>
                <a:effectLst/>
                <a:latin typeface="Times New Roman" panose="02020603050405020304" pitchFamily="18" charset="0"/>
                <a:cs typeface="Times New Roman" panose="02020603050405020304" pitchFamily="18" charset="0"/>
              </a:rPr>
              <a:t>+ </a:t>
            </a:r>
            <a:r>
              <a:rPr lang="vi-VN" sz="3400" b="1" i="0" dirty="0">
                <a:solidFill>
                  <a:srgbClr val="3333FF"/>
                </a:solidFill>
                <a:effectLst/>
                <a:latin typeface="Times New Roman" panose="02020603050405020304" pitchFamily="18" charset="0"/>
                <a:cs typeface="Times New Roman" panose="02020603050405020304" pitchFamily="18" charset="0"/>
              </a:rPr>
              <a:t>Việc làm trong hình có tác dụng giữ vệ sinh xung quanh nhà là quét dọn chuồng chăn nuôi (hình 5) và sửa đường thoát nước thải gần nhà (hình 6)</a:t>
            </a:r>
            <a:endParaRPr lang="en-US" sz="3400" b="1" dirty="0">
              <a:solidFill>
                <a:srgbClr val="3333FF"/>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A8B8336-34A8-F254-A4DE-61C61C5B49BF}"/>
              </a:ext>
            </a:extLst>
          </p:cNvPr>
          <p:cNvSpPr txBox="1"/>
          <p:nvPr/>
        </p:nvSpPr>
        <p:spPr>
          <a:xfrm>
            <a:off x="566682" y="5638800"/>
            <a:ext cx="8616485" cy="1661993"/>
          </a:xfrm>
          <a:prstGeom prst="rect">
            <a:avLst/>
          </a:prstGeom>
          <a:noFill/>
        </p:spPr>
        <p:txBody>
          <a:bodyPr wrap="square">
            <a:spAutoFit/>
          </a:bodyPr>
          <a:lstStyle/>
          <a:p>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Không</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quét</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dọn</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chuông</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nuôi</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và</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sửa</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đường</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thoát</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nước</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sẽ</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bốc</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mùi</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ruồi</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nhặng</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và</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rất</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dễ</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sinh</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bệnh</a:t>
            </a:r>
            <a:r>
              <a:rPr lang="en-US" sz="3400" b="1" i="0" dirty="0">
                <a:solidFill>
                  <a:srgbClr val="3333FF"/>
                </a:solidFill>
                <a:effectLst/>
                <a:latin typeface="Times New Roman" panose="02020603050405020304" pitchFamily="18" charset="0"/>
                <a:cs typeface="Times New Roman" panose="02020603050405020304" pitchFamily="18" charset="0"/>
              </a:rPr>
              <a:t> con </a:t>
            </a:r>
            <a:r>
              <a:rPr lang="en-US" sz="3400" b="1" i="0" dirty="0" err="1">
                <a:solidFill>
                  <a:srgbClr val="3333FF"/>
                </a:solidFill>
                <a:effectLst/>
                <a:latin typeface="Times New Roman" panose="02020603050405020304" pitchFamily="18" charset="0"/>
                <a:cs typeface="Times New Roman" panose="02020603050405020304" pitchFamily="18" charset="0"/>
              </a:rPr>
              <a:t>người</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và</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vật</a:t>
            </a:r>
            <a:r>
              <a:rPr lang="en-US" sz="3400" b="1" i="0" dirty="0">
                <a:solidFill>
                  <a:srgbClr val="3333FF"/>
                </a:solidFill>
                <a:effectLst/>
                <a:latin typeface="Times New Roman" panose="02020603050405020304" pitchFamily="18" charset="0"/>
                <a:cs typeface="Times New Roman" panose="02020603050405020304" pitchFamily="18" charset="0"/>
              </a:rPr>
              <a:t> </a:t>
            </a:r>
            <a:r>
              <a:rPr lang="en-US" sz="3400" b="1" i="0" dirty="0" err="1">
                <a:solidFill>
                  <a:srgbClr val="3333FF"/>
                </a:solidFill>
                <a:effectLst/>
                <a:latin typeface="Times New Roman" panose="02020603050405020304" pitchFamily="18" charset="0"/>
                <a:cs typeface="Times New Roman" panose="02020603050405020304" pitchFamily="18" charset="0"/>
              </a:rPr>
              <a:t>nuôi</a:t>
            </a:r>
            <a:r>
              <a:rPr lang="en-US" sz="3400" b="1" i="0" dirty="0">
                <a:solidFill>
                  <a:srgbClr val="3333FF"/>
                </a:solidFill>
                <a:effectLst/>
                <a:latin typeface="Times New Roman" panose="02020603050405020304" pitchFamily="18" charset="0"/>
                <a:cs typeface="Times New Roman" panose="02020603050405020304" pitchFamily="18" charset="0"/>
              </a:rPr>
              <a:t>.</a:t>
            </a:r>
            <a:endParaRPr lang="en-US" sz="3400" b="1"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409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10317</TotalTime>
  <Words>720</Words>
  <Application>Microsoft Office PowerPoint</Application>
  <PresentationFormat>Custom</PresentationFormat>
  <Paragraphs>47</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HP001 4 hang 1 ô ly</vt:lpstr>
      <vt:lpstr>HP001 4H</vt:lpstr>
      <vt:lpstr>Times New Roman</vt:lpstr>
      <vt:lpstr>方正卡通简体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MAIHUNG</cp:lastModifiedBy>
  <cp:revision>1128</cp:revision>
  <dcterms:created xsi:type="dcterms:W3CDTF">2008-09-09T22:52:10Z</dcterms:created>
  <dcterms:modified xsi:type="dcterms:W3CDTF">2025-03-13T19:52:14Z</dcterms:modified>
</cp:coreProperties>
</file>