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1" r:id="rId2"/>
    <p:sldId id="445" r:id="rId3"/>
    <p:sldId id="440" r:id="rId4"/>
    <p:sldId id="432" r:id="rId5"/>
    <p:sldId id="434" r:id="rId6"/>
    <p:sldId id="433" r:id="rId7"/>
    <p:sldId id="441" r:id="rId8"/>
    <p:sldId id="444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333FF"/>
    <a:srgbClr val="E3553C"/>
    <a:srgbClr val="0000FF"/>
    <a:srgbClr val="0000CC"/>
    <a:srgbClr val="FF0066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33F99-65BA-4F90-B856-8F194368302E}" v="1" dt="2022-07-25T14:21:16.358"/>
    <p1510:client id="{7CBE7F20-A733-4C66-B0E4-B68C7822D5C7}" v="268" dt="2022-07-25T23:26:47.816"/>
    <p1510:client id="{DDCAA144-6809-401D-AC7F-76F64426DD04}" v="319" dt="2022-07-26T06:51:27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CBE7F20-A733-4C66-B0E4-B68C7822D5C7}"/>
    <pc:docChg chg="undo custSel addSld delSld modSld sldOrd">
      <pc:chgData name="Trang Ha" userId="270efafb50020bd6" providerId="LiveId" clId="{7CBE7F20-A733-4C66-B0E4-B68C7822D5C7}" dt="2022-07-25T23:26:47.816" v="1479" actId="20577"/>
      <pc:docMkLst>
        <pc:docMk/>
      </pc:docMkLst>
      <pc:sldChg chg="modSp mod">
        <pc:chgData name="Trang Ha" userId="270efafb50020bd6" providerId="LiveId" clId="{7CBE7F20-A733-4C66-B0E4-B68C7822D5C7}" dt="2022-07-25T16:30:17.858" v="36" actId="1076"/>
        <pc:sldMkLst>
          <pc:docMk/>
          <pc:sldMk cId="4184934910" sldId="427"/>
        </pc:sldMkLst>
        <pc:spChg chg="mod">
          <ac:chgData name="Trang Ha" userId="270efafb50020bd6" providerId="LiveId" clId="{7CBE7F20-A733-4C66-B0E4-B68C7822D5C7}" dt="2022-07-25T16:30:14.157" v="35" actId="1076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rang Ha" userId="270efafb50020bd6" providerId="LiveId" clId="{7CBE7F20-A733-4C66-B0E4-B68C7822D5C7}" dt="2022-07-25T16:30:17.858" v="36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7CBE7F20-A733-4C66-B0E4-B68C7822D5C7}" dt="2022-07-25T23:25:22.995" v="1463" actId="255"/>
        <pc:sldMkLst>
          <pc:docMk/>
          <pc:sldMk cId="2432748071" sldId="432"/>
        </pc:sldMkLst>
        <pc:spChg chg="mod">
          <ac:chgData name="Trang Ha" userId="270efafb50020bd6" providerId="LiveId" clId="{7CBE7F20-A733-4C66-B0E4-B68C7822D5C7}" dt="2022-07-25T23:22:30.312" v="1339" actId="1076"/>
          <ac:spMkLst>
            <pc:docMk/>
            <pc:sldMk cId="2432748071" sldId="432"/>
            <ac:spMk id="4" creationId="{00000000-0000-0000-0000-000000000000}"/>
          </ac:spMkLst>
        </pc:spChg>
        <pc:spChg chg="del">
          <ac:chgData name="Trang Ha" userId="270efafb50020bd6" providerId="LiveId" clId="{7CBE7F20-A733-4C66-B0E4-B68C7822D5C7}" dt="2022-07-25T16:38:36.069" v="180" actId="478"/>
          <ac:spMkLst>
            <pc:docMk/>
            <pc:sldMk cId="2432748071" sldId="432"/>
            <ac:spMk id="5" creationId="{00000000-0000-0000-0000-000000000000}"/>
          </ac:spMkLst>
        </pc:spChg>
        <pc:spChg chg="mod">
          <ac:chgData name="Trang Ha" userId="270efafb50020bd6" providerId="LiveId" clId="{7CBE7F20-A733-4C66-B0E4-B68C7822D5C7}" dt="2022-07-25T16:44:18.220" v="381" actId="20577"/>
          <ac:spMkLst>
            <pc:docMk/>
            <pc:sldMk cId="2432748071" sldId="432"/>
            <ac:spMk id="10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16:39:02.544" v="209" actId="20577"/>
          <ac:spMkLst>
            <pc:docMk/>
            <pc:sldMk cId="2432748071" sldId="432"/>
            <ac:spMk id="14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22:20.914" v="1336" actId="478"/>
          <ac:spMkLst>
            <pc:docMk/>
            <pc:sldMk cId="2432748071" sldId="432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2:49:04.358" v="454" actId="478"/>
          <ac:spMkLst>
            <pc:docMk/>
            <pc:sldMk cId="2432748071" sldId="432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22:35.375" v="1340" actId="1076"/>
          <ac:spMkLst>
            <pc:docMk/>
            <pc:sldMk cId="2432748071" sldId="432"/>
            <ac:spMk id="23" creationId="{4A937BDD-AB70-C41E-A4C1-E42840F1D8FD}"/>
          </ac:spMkLst>
        </pc:spChg>
        <pc:spChg chg="add del mod">
          <ac:chgData name="Trang Ha" userId="270efafb50020bd6" providerId="LiveId" clId="{7CBE7F20-A733-4C66-B0E4-B68C7822D5C7}" dt="2022-07-25T23:22:18.960" v="1335" actId="478"/>
          <ac:spMkLst>
            <pc:docMk/>
            <pc:sldMk cId="2432748071" sldId="432"/>
            <ac:spMk id="25" creationId="{03012A38-AD9E-F51B-037C-F27BA3EB0CB7}"/>
          </ac:spMkLst>
        </pc:spChg>
        <pc:spChg chg="mod">
          <ac:chgData name="Trang Ha" userId="270efafb50020bd6" providerId="LiveId" clId="{7CBE7F20-A733-4C66-B0E4-B68C7822D5C7}" dt="2022-07-25T23:25:22.995" v="1463" actId="255"/>
          <ac:spMkLst>
            <pc:docMk/>
            <pc:sldMk cId="2432748071" sldId="432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2:53:12.870" v="501" actId="14100"/>
          <ac:picMkLst>
            <pc:docMk/>
            <pc:sldMk cId="2432748071" sldId="432"/>
            <ac:picMk id="6" creationId="{DED91916-9D90-1EB4-E8CA-00420E2FFE36}"/>
          </ac:picMkLst>
        </pc:picChg>
        <pc:picChg chg="del">
          <ac:chgData name="Trang Ha" userId="270efafb50020bd6" providerId="LiveId" clId="{7CBE7F20-A733-4C66-B0E4-B68C7822D5C7}" dt="2022-07-25T16:38:38.667" v="181" actId="478"/>
          <ac:picMkLst>
            <pc:docMk/>
            <pc:sldMk cId="2432748071" sldId="432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16:36:21.239" v="177" actId="14100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7CBE7F20-A733-4C66-B0E4-B68C7822D5C7}" dt="2022-07-25T23:26:47.816" v="1479" actId="20577"/>
        <pc:sldMkLst>
          <pc:docMk/>
          <pc:sldMk cId="635518802" sldId="433"/>
        </pc:sldMkLst>
        <pc:spChg chg="add mod">
          <ac:chgData name="Trang Ha" userId="270efafb50020bd6" providerId="LiveId" clId="{7CBE7F20-A733-4C66-B0E4-B68C7822D5C7}" dt="2022-07-25T23:24:45.340" v="1458" actId="1076"/>
          <ac:spMkLst>
            <pc:docMk/>
            <pc:sldMk cId="635518802" sldId="433"/>
            <ac:spMk id="5" creationId="{ACE2D1FD-9D5E-4598-9BCA-075BFF16F719}"/>
          </ac:spMkLst>
        </pc:spChg>
        <pc:spChg chg="mod topLvl">
          <ac:chgData name="Trang Ha" userId="270efafb50020bd6" providerId="LiveId" clId="{7CBE7F20-A733-4C66-B0E4-B68C7822D5C7}" dt="2022-07-25T23:26:47.816" v="1479" actId="20577"/>
          <ac:spMkLst>
            <pc:docMk/>
            <pc:sldMk cId="635518802" sldId="433"/>
            <ac:spMk id="10" creationId="{00000000-0000-0000-0000-000000000000}"/>
          </ac:spMkLst>
        </pc:spChg>
        <pc:spChg chg="del">
          <ac:chgData name="Trang Ha" userId="270efafb50020bd6" providerId="LiveId" clId="{7CBE7F20-A733-4C66-B0E4-B68C7822D5C7}" dt="2022-07-25T23:18:06.083" v="1211" actId="478"/>
          <ac:spMkLst>
            <pc:docMk/>
            <pc:sldMk cId="635518802" sldId="433"/>
            <ac:spMk id="1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24:49.906" v="1460" actId="1076"/>
          <ac:spMkLst>
            <pc:docMk/>
            <pc:sldMk cId="635518802" sldId="433"/>
            <ac:spMk id="18" creationId="{46194FEC-B0A4-EB46-BD6B-423211422C5B}"/>
          </ac:spMkLst>
        </pc:spChg>
        <pc:spChg chg="add mod">
          <ac:chgData name="Trang Ha" userId="270efafb50020bd6" providerId="LiveId" clId="{7CBE7F20-A733-4C66-B0E4-B68C7822D5C7}" dt="2022-07-25T23:24:47.422" v="1459" actId="1076"/>
          <ac:spMkLst>
            <pc:docMk/>
            <pc:sldMk cId="635518802" sldId="433"/>
            <ac:spMk id="19" creationId="{66B69527-9AC3-5195-A840-2F0EFB2ABCF2}"/>
          </ac:spMkLst>
        </pc:spChg>
        <pc:spChg chg="add mod">
          <ac:chgData name="Trang Ha" userId="270efafb50020bd6" providerId="LiveId" clId="{7CBE7F20-A733-4C66-B0E4-B68C7822D5C7}" dt="2022-07-25T23:25:44.965" v="1469"/>
          <ac:spMkLst>
            <pc:docMk/>
            <pc:sldMk cId="635518802" sldId="433"/>
            <ac:spMk id="20" creationId="{EAD10DFA-2918-1568-63C5-4B7D1610F2D8}"/>
          </ac:spMkLst>
        </pc:spChg>
        <pc:spChg chg="del">
          <ac:chgData name="Trang Ha" userId="270efafb50020bd6" providerId="LiveId" clId="{7CBE7F20-A733-4C66-B0E4-B68C7822D5C7}" dt="2022-07-25T23:25:44.022" v="1468" actId="478"/>
          <ac:spMkLst>
            <pc:docMk/>
            <pc:sldMk cId="635518802" sldId="433"/>
            <ac:spMk id="31" creationId="{00000000-0000-0000-0000-000000000000}"/>
          </ac:spMkLst>
        </pc:spChg>
        <pc:grpChg chg="add del mod">
          <ac:chgData name="Trang Ha" userId="270efafb50020bd6" providerId="LiveId" clId="{7CBE7F20-A733-4C66-B0E4-B68C7822D5C7}" dt="2022-07-25T23:24:40.290" v="1457" actId="478"/>
          <ac:grpSpMkLst>
            <pc:docMk/>
            <pc:sldMk cId="635518802" sldId="433"/>
            <ac:grpSpMk id="9" creationId="{00000000-0000-0000-0000-000000000000}"/>
          </ac:grpSpMkLst>
        </pc:grpChg>
        <pc:picChg chg="add mod modCrop">
          <ac:chgData name="Trang Ha" userId="270efafb50020bd6" providerId="LiveId" clId="{7CBE7F20-A733-4C66-B0E4-B68C7822D5C7}" dt="2022-07-25T23:19:28.120" v="1302" actId="14100"/>
          <ac:picMkLst>
            <pc:docMk/>
            <pc:sldMk cId="635518802" sldId="433"/>
            <ac:picMk id="3" creationId="{EFD18933-E04C-E79E-1E60-C8AEE12B959E}"/>
          </ac:picMkLst>
        </pc:picChg>
        <pc:picChg chg="del">
          <ac:chgData name="Trang Ha" userId="270efafb50020bd6" providerId="LiveId" clId="{7CBE7F20-A733-4C66-B0E4-B68C7822D5C7}" dt="2022-07-25T23:17:56.016" v="1207" actId="478"/>
          <ac:picMkLst>
            <pc:docMk/>
            <pc:sldMk cId="635518802" sldId="433"/>
            <ac:picMk id="1026" creationId="{00000000-0000-0000-0000-000000000000}"/>
          </ac:picMkLst>
        </pc:picChg>
        <pc:picChg chg="del">
          <ac:chgData name="Trang Ha" userId="270efafb50020bd6" providerId="LiveId" clId="{7CBE7F20-A733-4C66-B0E4-B68C7822D5C7}" dt="2022-07-25T23:17:56.967" v="1208" actId="478"/>
          <ac:picMkLst>
            <pc:docMk/>
            <pc:sldMk cId="635518802" sldId="433"/>
            <ac:picMk id="1027" creationId="{00000000-0000-0000-0000-000000000000}"/>
          </ac:picMkLst>
        </pc:picChg>
        <pc:cxnChg chg="add del mod topLvl">
          <ac:chgData name="Trang Ha" userId="270efafb50020bd6" providerId="LiveId" clId="{7CBE7F20-A733-4C66-B0E4-B68C7822D5C7}" dt="2022-07-25T23:24:40.290" v="1457" actId="478"/>
          <ac:cxnSpMkLst>
            <pc:docMk/>
            <pc:sldMk cId="635518802" sldId="433"/>
            <ac:cxnSpMk id="11" creationId="{00000000-0000-0000-0000-000000000000}"/>
          </ac:cxnSpMkLst>
        </pc:cxnChg>
      </pc:sldChg>
      <pc:sldChg chg="addSp delSp modSp mod modAnim">
        <pc:chgData name="Trang Ha" userId="270efafb50020bd6" providerId="LiveId" clId="{7CBE7F20-A733-4C66-B0E4-B68C7822D5C7}" dt="2022-07-25T23:25:38.649" v="1467"/>
        <pc:sldMkLst>
          <pc:docMk/>
          <pc:sldMk cId="1447409419" sldId="434"/>
        </pc:sldMkLst>
        <pc:spChg chg="del">
          <ac:chgData name="Trang Ha" userId="270efafb50020bd6" providerId="LiveId" clId="{7CBE7F20-A733-4C66-B0E4-B68C7822D5C7}" dt="2022-07-25T23:00:07.622" v="502" actId="478"/>
          <ac:spMkLst>
            <pc:docMk/>
            <pc:sldMk cId="1447409419" sldId="434"/>
            <ac:spMk id="2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27.379" v="1138" actId="207"/>
          <ac:spMkLst>
            <pc:docMk/>
            <pc:sldMk cId="1447409419" sldId="434"/>
            <ac:spMk id="8" creationId="{ACC09ACE-BBB0-319C-200A-D6908C301F17}"/>
          </ac:spMkLst>
        </pc:spChg>
        <pc:spChg chg="mod">
          <ac:chgData name="Trang Ha" userId="270efafb50020bd6" providerId="LiveId" clId="{7CBE7F20-A733-4C66-B0E4-B68C7822D5C7}" dt="2022-07-25T23:04:06.519" v="764" actId="20577"/>
          <ac:spMkLst>
            <pc:docMk/>
            <pc:sldMk cId="1447409419" sldId="434"/>
            <ac:spMk id="10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42.209" v="1141" actId="14100"/>
          <ac:spMkLst>
            <pc:docMk/>
            <pc:sldMk cId="1447409419" sldId="434"/>
            <ac:spMk id="20" creationId="{9126AB4D-625E-3507-A247-5ED362FBC594}"/>
          </ac:spMkLst>
        </pc:spChg>
        <pc:spChg chg="add mod">
          <ac:chgData name="Trang Ha" userId="270efafb50020bd6" providerId="LiveId" clId="{7CBE7F20-A733-4C66-B0E4-B68C7822D5C7}" dt="2022-07-25T23:10:47.433" v="1143" actId="14100"/>
          <ac:spMkLst>
            <pc:docMk/>
            <pc:sldMk cId="1447409419" sldId="434"/>
            <ac:spMk id="21" creationId="{2A8B8336-34A8-F254-A4DE-61C61C5B49BF}"/>
          </ac:spMkLst>
        </pc:spChg>
        <pc:spChg chg="add mod">
          <ac:chgData name="Trang Ha" userId="270efafb50020bd6" providerId="LiveId" clId="{7CBE7F20-A733-4C66-B0E4-B68C7822D5C7}" dt="2022-07-25T23:25:38.649" v="1467"/>
          <ac:spMkLst>
            <pc:docMk/>
            <pc:sldMk cId="1447409419" sldId="434"/>
            <ac:spMk id="22" creationId="{35E3119F-5EBE-93AC-B2A5-4966127B6093}"/>
          </ac:spMkLst>
        </pc:spChg>
        <pc:spChg chg="del">
          <ac:chgData name="Trang Ha" userId="270efafb50020bd6" providerId="LiveId" clId="{7CBE7F20-A733-4C66-B0E4-B68C7822D5C7}" dt="2022-07-25T23:25:38.161" v="1466" actId="478"/>
          <ac:spMkLst>
            <pc:docMk/>
            <pc:sldMk cId="1447409419" sldId="434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3:02:44.801" v="580" actId="1076"/>
          <ac:picMkLst>
            <pc:docMk/>
            <pc:sldMk cId="1447409419" sldId="434"/>
            <ac:picMk id="4" creationId="{7D33F018-3F1F-1EBD-33CD-BC26D5BF8F0C}"/>
          </ac:picMkLst>
        </pc:picChg>
        <pc:picChg chg="add del mod">
          <ac:chgData name="Trang Ha" userId="270efafb50020bd6" providerId="LiveId" clId="{7CBE7F20-A733-4C66-B0E4-B68C7822D5C7}" dt="2022-07-25T23:04:03.100" v="762" actId="478"/>
          <ac:picMkLst>
            <pc:docMk/>
            <pc:sldMk cId="1447409419" sldId="434"/>
            <ac:picMk id="6" creationId="{6954A8B0-5B0E-B956-E3D6-824C165574C1}"/>
          </ac:picMkLst>
        </pc:picChg>
        <pc:picChg chg="del">
          <ac:chgData name="Trang Ha" userId="270efafb50020bd6" providerId="LiveId" clId="{7CBE7F20-A733-4C66-B0E4-B68C7822D5C7}" dt="2022-07-25T23:00:08.631" v="503" actId="478"/>
          <ac:picMkLst>
            <pc:docMk/>
            <pc:sldMk cId="1447409419" sldId="434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23:02:51.535" v="581" actId="14100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del">
        <pc:chgData name="Trang Ha" userId="270efafb50020bd6" providerId="LiveId" clId="{7CBE7F20-A733-4C66-B0E4-B68C7822D5C7}" dt="2022-07-25T23:25:54.793" v="1470" actId="2696"/>
        <pc:sldMkLst>
          <pc:docMk/>
          <pc:sldMk cId="1460328535" sldId="435"/>
        </pc:sldMkLst>
      </pc:sldChg>
      <pc:sldChg chg="del">
        <pc:chgData name="Trang Ha" userId="270efafb50020bd6" providerId="LiveId" clId="{7CBE7F20-A733-4C66-B0E4-B68C7822D5C7}" dt="2022-07-25T23:26:00.502" v="1471" actId="2696"/>
        <pc:sldMkLst>
          <pc:docMk/>
          <pc:sldMk cId="2176119217" sldId="436"/>
        </pc:sldMkLst>
      </pc:sldChg>
      <pc:sldChg chg="del">
        <pc:chgData name="Trang Ha" userId="270efafb50020bd6" providerId="LiveId" clId="{7CBE7F20-A733-4C66-B0E4-B68C7822D5C7}" dt="2022-07-25T23:26:04.333" v="1472" actId="2696"/>
        <pc:sldMkLst>
          <pc:docMk/>
          <pc:sldMk cId="3893996321" sldId="437"/>
        </pc:sldMkLst>
      </pc:sldChg>
      <pc:sldChg chg="del">
        <pc:chgData name="Trang Ha" userId="270efafb50020bd6" providerId="LiveId" clId="{7CBE7F20-A733-4C66-B0E4-B68C7822D5C7}" dt="2022-07-25T23:26:11.605" v="1473" actId="2696"/>
        <pc:sldMkLst>
          <pc:docMk/>
          <pc:sldMk cId="11433639" sldId="439"/>
        </pc:sldMkLst>
      </pc:sldChg>
      <pc:sldChg chg="addSp delSp modSp add mod ord delAnim modAnim">
        <pc:chgData name="Trang Ha" userId="270efafb50020bd6" providerId="LiveId" clId="{7CBE7F20-A733-4C66-B0E4-B68C7822D5C7}" dt="2022-07-25T23:25:30.614" v="1465"/>
        <pc:sldMkLst>
          <pc:docMk/>
          <pc:sldMk cId="4021687778" sldId="440"/>
        </pc:sldMkLst>
        <pc:spChg chg="del mod">
          <ac:chgData name="Trang Ha" userId="270efafb50020bd6" providerId="LiveId" clId="{7CBE7F20-A733-4C66-B0E4-B68C7822D5C7}" dt="2022-07-25T22:31:08.030" v="440" actId="478"/>
          <ac:spMkLst>
            <pc:docMk/>
            <pc:sldMk cId="4021687778" sldId="440"/>
            <ac:spMk id="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3:03.906" v="1174" actId="255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7CBE7F20-A733-4C66-B0E4-B68C7822D5C7}" dt="2022-07-25T22:30:13.531" v="433" actId="478"/>
          <ac:spMkLst>
            <pc:docMk/>
            <pc:sldMk cId="4021687778" sldId="440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3:11:37.507" v="1152" actId="478"/>
          <ac:spMkLst>
            <pc:docMk/>
            <pc:sldMk cId="4021687778" sldId="440"/>
            <ac:spMk id="20" creationId="{0DF6D23F-A0BB-AB79-69CD-B5F54C3DE1AD}"/>
          </ac:spMkLst>
        </pc:spChg>
        <pc:spChg chg="mod">
          <ac:chgData name="Trang Ha" userId="270efafb50020bd6" providerId="LiveId" clId="{7CBE7F20-A733-4C66-B0E4-B68C7822D5C7}" dt="2022-07-25T23:13:35.398" v="1183" actId="1076"/>
          <ac:spMkLst>
            <pc:docMk/>
            <pc:sldMk cId="4021687778" sldId="440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13:32.802" v="1182" actId="1076"/>
          <ac:spMkLst>
            <pc:docMk/>
            <pc:sldMk cId="4021687778" sldId="440"/>
            <ac:spMk id="22" creationId="{5FA2AE99-E757-B697-6E41-33EA710A0F68}"/>
          </ac:spMkLst>
        </pc:spChg>
        <pc:spChg chg="del">
          <ac:chgData name="Trang Ha" userId="270efafb50020bd6" providerId="LiveId" clId="{7CBE7F20-A733-4C66-B0E4-B68C7822D5C7}" dt="2022-07-25T22:30:16.543" v="434" actId="478"/>
          <ac:spMkLst>
            <pc:docMk/>
            <pc:sldMk cId="4021687778" sldId="440"/>
            <ac:spMk id="23" creationId="{4A937BDD-AB70-C41E-A4C1-E42840F1D8FD}"/>
          </ac:spMkLst>
        </pc:spChg>
        <pc:spChg chg="add mod">
          <ac:chgData name="Trang Ha" userId="270efafb50020bd6" providerId="LiveId" clId="{7CBE7F20-A733-4C66-B0E4-B68C7822D5C7}" dt="2022-07-25T23:13:43.345" v="1185" actId="1076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7CBE7F20-A733-4C66-B0E4-B68C7822D5C7}" dt="2022-07-25T23:25:30.092" v="1464" actId="478"/>
          <ac:spMkLst>
            <pc:docMk/>
            <pc:sldMk cId="4021687778" sldId="440"/>
            <ac:spMk id="31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13:17.747" v="1178" actId="478"/>
          <ac:spMkLst>
            <pc:docMk/>
            <pc:sldMk cId="4021687778" sldId="440"/>
            <ac:spMk id="32" creationId="{13C359DF-8CA2-B665-D8D1-0B13191680D3}"/>
          </ac:spMkLst>
        </pc:spChg>
        <pc:spChg chg="add del mod">
          <ac:chgData name="Trang Ha" userId="270efafb50020bd6" providerId="LiveId" clId="{7CBE7F20-A733-4C66-B0E4-B68C7822D5C7}" dt="2022-07-25T23:13:28.082" v="1181" actId="478"/>
          <ac:spMkLst>
            <pc:docMk/>
            <pc:sldMk cId="4021687778" sldId="440"/>
            <ac:spMk id="33" creationId="{95407052-976A-51CF-5573-44265FE70F07}"/>
          </ac:spMkLst>
        </pc:spChg>
        <pc:spChg chg="add del mod">
          <ac:chgData name="Trang Ha" userId="270efafb50020bd6" providerId="LiveId" clId="{7CBE7F20-A733-4C66-B0E4-B68C7822D5C7}" dt="2022-07-25T23:13:38.282" v="1184" actId="1076"/>
          <ac:spMkLst>
            <pc:docMk/>
            <pc:sldMk cId="4021687778" sldId="440"/>
            <ac:spMk id="34" creationId="{06C324F5-00A0-17CE-900B-E094B987CA86}"/>
          </ac:spMkLst>
        </pc:spChg>
        <pc:spChg chg="add mod">
          <ac:chgData name="Trang Ha" userId="270efafb50020bd6" providerId="LiveId" clId="{7CBE7F20-A733-4C66-B0E4-B68C7822D5C7}" dt="2022-07-25T23:25:30.614" v="1465"/>
          <ac:spMkLst>
            <pc:docMk/>
            <pc:sldMk cId="4021687778" sldId="440"/>
            <ac:spMk id="35" creationId="{CA7EEA8D-3504-28DD-8F9F-390798CF2DC1}"/>
          </ac:spMkLst>
        </pc:spChg>
        <pc:picChg chg="mod">
          <ac:chgData name="Trang Ha" userId="270efafb50020bd6" providerId="LiveId" clId="{7CBE7F20-A733-4C66-B0E4-B68C7822D5C7}" dt="2022-07-25T22:48:27.878" v="451" actId="1076"/>
          <ac:picMkLst>
            <pc:docMk/>
            <pc:sldMk cId="4021687778" sldId="440"/>
            <ac:picMk id="6" creationId="{DED91916-9D90-1EB4-E8CA-00420E2FFE36}"/>
          </ac:picMkLst>
        </pc:picChg>
      </pc:sldChg>
    </pc:docChg>
  </pc:docChgLst>
  <pc:docChgLst>
    <pc:chgData name="Trang Ha" userId="270efafb50020bd6" providerId="LiveId" clId="{DDCAA144-6809-401D-AC7F-76F64426DD04}"/>
    <pc:docChg chg="undo redo custSel modSld">
      <pc:chgData name="Trang Ha" userId="270efafb50020bd6" providerId="LiveId" clId="{DDCAA144-6809-401D-AC7F-76F64426DD04}" dt="2022-07-26T06:51:42.889" v="1910" actId="207"/>
      <pc:docMkLst>
        <pc:docMk/>
      </pc:docMkLst>
      <pc:sldChg chg="modSp mod">
        <pc:chgData name="Trang Ha" userId="270efafb50020bd6" providerId="LiveId" clId="{DDCAA144-6809-401D-AC7F-76F64426DD04}" dt="2022-07-26T06:50:03.694" v="1904" actId="20577"/>
        <pc:sldMkLst>
          <pc:docMk/>
          <pc:sldMk cId="4184934910" sldId="427"/>
        </pc:sldMkLst>
        <pc:spChg chg="mod">
          <ac:chgData name="Trang Ha" userId="270efafb50020bd6" providerId="LiveId" clId="{DDCAA144-6809-401D-AC7F-76F64426DD04}" dt="2022-07-26T06:50:03.694" v="1904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rang Ha" userId="270efafb50020bd6" providerId="LiveId" clId="{DDCAA144-6809-401D-AC7F-76F64426DD04}" dt="2022-07-26T04:33:26.183" v="1884" actId="20577"/>
        <pc:sldMkLst>
          <pc:docMk/>
          <pc:sldMk cId="2432748071" sldId="432"/>
        </pc:sldMkLst>
        <pc:spChg chg="del">
          <ac:chgData name="Trang Ha" userId="270efafb50020bd6" providerId="LiveId" clId="{DDCAA144-6809-401D-AC7F-76F64426DD04}" dt="2022-07-26T02:15:09.323" v="912" actId="478"/>
          <ac:spMkLst>
            <pc:docMk/>
            <pc:sldMk cId="2432748071" sldId="432"/>
            <ac:spMk id="4" creationId="{00000000-0000-0000-0000-000000000000}"/>
          </ac:spMkLst>
        </pc:spChg>
        <pc:spChg chg="add del mod">
          <ac:chgData name="Trang Ha" userId="270efafb50020bd6" providerId="LiveId" clId="{DDCAA144-6809-401D-AC7F-76F64426DD04}" dt="2022-07-26T02:18:28.771" v="1086" actId="11529"/>
          <ac:spMkLst>
            <pc:docMk/>
            <pc:sldMk cId="2432748071" sldId="432"/>
            <ac:spMk id="5" creationId="{1A40968F-3A38-9954-1E82-72371B1DB89D}"/>
          </ac:spMkLst>
        </pc:spChg>
        <pc:spChg chg="mod topLvl">
          <ac:chgData name="Trang Ha" userId="270efafb50020bd6" providerId="LiveId" clId="{DDCAA144-6809-401D-AC7F-76F64426DD04}" dt="2022-07-26T02:28:17.476" v="1178" actId="1076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6T02:15:53.416" v="1053" actId="478"/>
          <ac:spMkLst>
            <pc:docMk/>
            <pc:sldMk cId="2432748071" sldId="432"/>
            <ac:spMk id="14" creationId="{00000000-0000-0000-0000-000000000000}"/>
          </ac:spMkLst>
        </pc:spChg>
        <pc:spChg chg="del">
          <ac:chgData name="Trang Ha" userId="270efafb50020bd6" providerId="LiveId" clId="{DDCAA144-6809-401D-AC7F-76F64426DD04}" dt="2022-07-26T02:15:09.323" v="912" actId="478"/>
          <ac:spMkLst>
            <pc:docMk/>
            <pc:sldMk cId="2432748071" sldId="432"/>
            <ac:spMk id="23" creationId="{4A937BDD-AB70-C41E-A4C1-E42840F1D8FD}"/>
          </ac:spMkLst>
        </pc:spChg>
        <pc:spChg chg="add mod">
          <ac:chgData name="Trang Ha" userId="270efafb50020bd6" providerId="LiveId" clId="{DDCAA144-6809-401D-AC7F-76F64426DD04}" dt="2022-07-26T02:29:46.413" v="1200" actId="1076"/>
          <ac:spMkLst>
            <pc:docMk/>
            <pc:sldMk cId="2432748071" sldId="432"/>
            <ac:spMk id="24" creationId="{C1E6E7B2-0A7E-CBBC-7B89-0A014635C531}"/>
          </ac:spMkLst>
        </pc:spChg>
        <pc:spChg chg="mod">
          <ac:chgData name="Trang Ha" userId="270efafb50020bd6" providerId="LiveId" clId="{DDCAA144-6809-401D-AC7F-76F64426DD04}" dt="2022-07-26T04:33:26.183" v="1884" actId="20577"/>
          <ac:spMkLst>
            <pc:docMk/>
            <pc:sldMk cId="2432748071" sldId="432"/>
            <ac:spMk id="31" creationId="{00000000-0000-0000-0000-000000000000}"/>
          </ac:spMkLst>
        </pc:spChg>
        <pc:spChg chg="add mod">
          <ac:chgData name="Trang Ha" userId="270efafb50020bd6" providerId="LiveId" clId="{DDCAA144-6809-401D-AC7F-76F64426DD04}" dt="2022-07-26T02:29:43.161" v="1199" actId="1076"/>
          <ac:spMkLst>
            <pc:docMk/>
            <pc:sldMk cId="2432748071" sldId="432"/>
            <ac:spMk id="32" creationId="{16E07499-9192-688E-5D5C-4B324C679B6C}"/>
          </ac:spMkLst>
        </pc:spChg>
        <pc:grpChg chg="del mod">
          <ac:chgData name="Trang Ha" userId="270efafb50020bd6" providerId="LiveId" clId="{DDCAA144-6809-401D-AC7F-76F64426DD04}" dt="2022-07-26T02:16:06.431" v="1056" actId="478"/>
          <ac:grpSpMkLst>
            <pc:docMk/>
            <pc:sldMk cId="2432748071" sldId="432"/>
            <ac:grpSpMk id="9" creationId="{00000000-0000-0000-0000-000000000000}"/>
          </ac:grpSpMkLst>
        </pc:grpChg>
        <pc:picChg chg="add del mod modCrop">
          <ac:chgData name="Trang Ha" userId="270efafb50020bd6" providerId="LiveId" clId="{DDCAA144-6809-401D-AC7F-76F64426DD04}" dt="2022-07-26T02:22:06.700" v="1129" actId="478"/>
          <ac:picMkLst>
            <pc:docMk/>
            <pc:sldMk cId="2432748071" sldId="432"/>
            <ac:picMk id="3" creationId="{5F930CC0-5E0D-6EB9-1D8F-FA198D67B56D}"/>
          </ac:picMkLst>
        </pc:picChg>
        <pc:picChg chg="del">
          <ac:chgData name="Trang Ha" userId="270efafb50020bd6" providerId="LiveId" clId="{DDCAA144-6809-401D-AC7F-76F64426DD04}" dt="2022-07-26T02:15:09.323" v="912" actId="478"/>
          <ac:picMkLst>
            <pc:docMk/>
            <pc:sldMk cId="2432748071" sldId="432"/>
            <ac:picMk id="6" creationId="{DED91916-9D90-1EB4-E8CA-00420E2FFE36}"/>
          </ac:picMkLst>
        </pc:picChg>
        <pc:picChg chg="add del mod modCrop">
          <ac:chgData name="Trang Ha" userId="270efafb50020bd6" providerId="LiveId" clId="{DDCAA144-6809-401D-AC7F-76F64426DD04}" dt="2022-07-26T02:19:32.366" v="1102"/>
          <ac:picMkLst>
            <pc:docMk/>
            <pc:sldMk cId="2432748071" sldId="432"/>
            <ac:picMk id="7" creationId="{8953E90E-D173-D099-103C-5BEA5C11845A}"/>
          </ac:picMkLst>
        </pc:picChg>
        <pc:picChg chg="add del mod modCrop">
          <ac:chgData name="Trang Ha" userId="270efafb50020bd6" providerId="LiveId" clId="{DDCAA144-6809-401D-AC7F-76F64426DD04}" dt="2022-07-26T02:29:28.290" v="1194" actId="21"/>
          <ac:picMkLst>
            <pc:docMk/>
            <pc:sldMk cId="2432748071" sldId="432"/>
            <ac:picMk id="12" creationId="{9D129198-3E7A-1197-C3DF-421121618F52}"/>
          </ac:picMkLst>
        </pc:picChg>
        <pc:picChg chg="add mod">
          <ac:chgData name="Trang Ha" userId="270efafb50020bd6" providerId="LiveId" clId="{DDCAA144-6809-401D-AC7F-76F64426DD04}" dt="2022-07-26T02:29:39.611" v="1198" actId="1076"/>
          <ac:picMkLst>
            <pc:docMk/>
            <pc:sldMk cId="2432748071" sldId="432"/>
            <ac:picMk id="16" creationId="{86AC29F2-D71B-457B-BF2B-70BD825EB31A}"/>
          </ac:picMkLst>
        </pc:picChg>
        <pc:picChg chg="add del mod modCrop">
          <ac:chgData name="Trang Ha" userId="270efafb50020bd6" providerId="LiveId" clId="{DDCAA144-6809-401D-AC7F-76F64426DD04}" dt="2022-07-26T02:22:08.466" v="1130" actId="478"/>
          <ac:picMkLst>
            <pc:docMk/>
            <pc:sldMk cId="2432748071" sldId="432"/>
            <ac:picMk id="19" creationId="{17214C0C-5483-D669-F7DC-B248427AF004}"/>
          </ac:picMkLst>
        </pc:picChg>
        <pc:picChg chg="add del mod modCrop">
          <ac:chgData name="Trang Ha" userId="270efafb50020bd6" providerId="LiveId" clId="{DDCAA144-6809-401D-AC7F-76F64426DD04}" dt="2022-07-26T02:29:28.290" v="1194" actId="21"/>
          <ac:picMkLst>
            <pc:docMk/>
            <pc:sldMk cId="2432748071" sldId="432"/>
            <ac:picMk id="22" creationId="{6D9E1B5A-521B-F631-B78F-68322C5740DA}"/>
          </ac:picMkLst>
        </pc:picChg>
        <pc:cxnChg chg="del topLvl">
          <ac:chgData name="Trang Ha" userId="270efafb50020bd6" providerId="LiveId" clId="{DDCAA144-6809-401D-AC7F-76F64426DD04}" dt="2022-07-26T02:16:06.431" v="1056" actId="478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DDCAA144-6809-401D-AC7F-76F64426DD04}" dt="2022-07-26T04:33:37.100" v="1890" actId="20577"/>
        <pc:sldMkLst>
          <pc:docMk/>
          <pc:sldMk cId="635518802" sldId="433"/>
        </pc:sldMkLst>
        <pc:spChg chg="del mod">
          <ac:chgData name="Trang Ha" userId="270efafb50020bd6" providerId="LiveId" clId="{DDCAA144-6809-401D-AC7F-76F64426DD04}" dt="2022-07-26T04:29:08.869" v="1489" actId="478"/>
          <ac:spMkLst>
            <pc:docMk/>
            <pc:sldMk cId="635518802" sldId="433"/>
            <ac:spMk id="5" creationId="{ACE2D1FD-9D5E-4598-9BCA-075BFF16F719}"/>
          </ac:spMkLst>
        </pc:spChg>
        <pc:spChg chg="add del mod">
          <ac:chgData name="Trang Ha" userId="270efafb50020bd6" providerId="LiveId" clId="{DDCAA144-6809-401D-AC7F-76F64426DD04}" dt="2022-07-26T04:33:08.252" v="1881" actId="21"/>
          <ac:spMkLst>
            <pc:docMk/>
            <pc:sldMk cId="635518802" sldId="433"/>
            <ac:spMk id="7" creationId="{7AE0AD33-B146-3A30-BD90-40739B58C3D8}"/>
          </ac:spMkLst>
        </pc:spChg>
        <pc:spChg chg="del">
          <ac:chgData name="Trang Ha" userId="270efafb50020bd6" providerId="LiveId" clId="{DDCAA144-6809-401D-AC7F-76F64426DD04}" dt="2022-07-26T04:29:07.163" v="1487" actId="478"/>
          <ac:spMkLst>
            <pc:docMk/>
            <pc:sldMk cId="635518802" sldId="433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6T04:29:12.889" v="1492" actId="478"/>
          <ac:spMkLst>
            <pc:docMk/>
            <pc:sldMk cId="635518802" sldId="433"/>
            <ac:spMk id="18" creationId="{46194FEC-B0A4-EB46-BD6B-423211422C5B}"/>
          </ac:spMkLst>
        </pc:spChg>
        <pc:spChg chg="del">
          <ac:chgData name="Trang Ha" userId="270efafb50020bd6" providerId="LiveId" clId="{DDCAA144-6809-401D-AC7F-76F64426DD04}" dt="2022-07-26T04:29:11.253" v="1491" actId="478"/>
          <ac:spMkLst>
            <pc:docMk/>
            <pc:sldMk cId="635518802" sldId="433"/>
            <ac:spMk id="19" creationId="{66B69527-9AC3-5195-A840-2F0EFB2ABCF2}"/>
          </ac:spMkLst>
        </pc:spChg>
        <pc:spChg chg="mod">
          <ac:chgData name="Trang Ha" userId="270efafb50020bd6" providerId="LiveId" clId="{DDCAA144-6809-401D-AC7F-76F64426DD04}" dt="2022-07-26T04:33:37.100" v="1890" actId="20577"/>
          <ac:spMkLst>
            <pc:docMk/>
            <pc:sldMk cId="635518802" sldId="433"/>
            <ac:spMk id="20" creationId="{EAD10DFA-2918-1568-63C5-4B7D1610F2D8}"/>
          </ac:spMkLst>
        </pc:spChg>
        <pc:picChg chg="add del">
          <ac:chgData name="Trang Ha" userId="270efafb50020bd6" providerId="LiveId" clId="{DDCAA144-6809-401D-AC7F-76F64426DD04}" dt="2022-07-26T04:33:08.252" v="1881" actId="21"/>
          <ac:picMkLst>
            <pc:docMk/>
            <pc:sldMk cId="635518802" sldId="433"/>
            <ac:picMk id="2" creationId="{021EE924-D955-9A08-6104-645DF89534F2}"/>
          </ac:picMkLst>
        </pc:picChg>
        <pc:picChg chg="del">
          <ac:chgData name="Trang Ha" userId="270efafb50020bd6" providerId="LiveId" clId="{DDCAA144-6809-401D-AC7F-76F64426DD04}" dt="2022-07-26T04:29:09.464" v="1490" actId="478"/>
          <ac:picMkLst>
            <pc:docMk/>
            <pc:sldMk cId="635518802" sldId="433"/>
            <ac:picMk id="3" creationId="{EFD18933-E04C-E79E-1E60-C8AEE12B959E}"/>
          </ac:picMkLst>
        </pc:picChg>
        <pc:picChg chg="add del mod">
          <ac:chgData name="Trang Ha" userId="270efafb50020bd6" providerId="LiveId" clId="{DDCAA144-6809-401D-AC7F-76F64426DD04}" dt="2022-07-26T04:32:51.059" v="1880" actId="478"/>
          <ac:picMkLst>
            <pc:docMk/>
            <pc:sldMk cId="635518802" sldId="433"/>
            <ac:picMk id="6" creationId="{25FA77D0-91CD-A944-7F35-15FE5FA2872E}"/>
          </ac:picMkLst>
        </pc:picChg>
        <pc:picChg chg="add">
          <ac:chgData name="Trang Ha" userId="270efafb50020bd6" providerId="LiveId" clId="{DDCAA144-6809-401D-AC7F-76F64426DD04}" dt="2022-07-26T04:33:10.055" v="1882"/>
          <ac:picMkLst>
            <pc:docMk/>
            <pc:sldMk cId="635518802" sldId="433"/>
            <ac:picMk id="8" creationId="{4B053145-F143-167C-7055-DB66D4F667FB}"/>
          </ac:picMkLst>
        </pc:picChg>
      </pc:sldChg>
      <pc:sldChg chg="addSp delSp modSp mod delAnim modAnim">
        <pc:chgData name="Trang Ha" userId="270efafb50020bd6" providerId="LiveId" clId="{DDCAA144-6809-401D-AC7F-76F64426DD04}" dt="2022-07-26T04:37:06.588" v="1902"/>
        <pc:sldMkLst>
          <pc:docMk/>
          <pc:sldMk cId="1447409419" sldId="434"/>
        </pc:sldMkLst>
        <pc:spChg chg="del">
          <ac:chgData name="Trang Ha" userId="270efafb50020bd6" providerId="LiveId" clId="{DDCAA144-6809-401D-AC7F-76F64426DD04}" dt="2022-07-26T03:33:04.920" v="1201" actId="478"/>
          <ac:spMkLst>
            <pc:docMk/>
            <pc:sldMk cId="1447409419" sldId="434"/>
            <ac:spMk id="8" creationId="{ACC09ACE-BBB0-319C-200A-D6908C301F17}"/>
          </ac:spMkLst>
        </pc:spChg>
        <pc:spChg chg="mod topLvl">
          <ac:chgData name="Trang Ha" userId="270efafb50020bd6" providerId="LiveId" clId="{DDCAA144-6809-401D-AC7F-76F64426DD04}" dt="2022-07-26T03:41:07.632" v="1486" actId="20577"/>
          <ac:spMkLst>
            <pc:docMk/>
            <pc:sldMk cId="1447409419" sldId="434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6T03:33:04.920" v="1201" actId="478"/>
          <ac:spMkLst>
            <pc:docMk/>
            <pc:sldMk cId="1447409419" sldId="434"/>
            <ac:spMk id="20" creationId="{9126AB4D-625E-3507-A247-5ED362FBC594}"/>
          </ac:spMkLst>
        </pc:spChg>
        <pc:spChg chg="del">
          <ac:chgData name="Trang Ha" userId="270efafb50020bd6" providerId="LiveId" clId="{DDCAA144-6809-401D-AC7F-76F64426DD04}" dt="2022-07-26T03:33:04.920" v="1201" actId="478"/>
          <ac:spMkLst>
            <pc:docMk/>
            <pc:sldMk cId="1447409419" sldId="434"/>
            <ac:spMk id="21" creationId="{2A8B8336-34A8-F254-A4DE-61C61C5B49BF}"/>
          </ac:spMkLst>
        </pc:spChg>
        <pc:spChg chg="mod">
          <ac:chgData name="Trang Ha" userId="270efafb50020bd6" providerId="LiveId" clId="{DDCAA144-6809-401D-AC7F-76F64426DD04}" dt="2022-07-26T04:33:41.822" v="1892" actId="20577"/>
          <ac:spMkLst>
            <pc:docMk/>
            <pc:sldMk cId="1447409419" sldId="434"/>
            <ac:spMk id="22" creationId="{35E3119F-5EBE-93AC-B2A5-4966127B6093}"/>
          </ac:spMkLst>
        </pc:spChg>
        <pc:spChg chg="add mod">
          <ac:chgData name="Trang Ha" userId="270efafb50020bd6" providerId="LiveId" clId="{DDCAA144-6809-401D-AC7F-76F64426DD04}" dt="2022-07-26T03:40:37.165" v="1480" actId="14100"/>
          <ac:spMkLst>
            <pc:docMk/>
            <pc:sldMk cId="1447409419" sldId="434"/>
            <ac:spMk id="23" creationId="{79224BD9-4BD4-E21E-CA73-89DC94BB5152}"/>
          </ac:spMkLst>
        </pc:spChg>
        <pc:spChg chg="add mod">
          <ac:chgData name="Trang Ha" userId="270efafb50020bd6" providerId="LiveId" clId="{DDCAA144-6809-401D-AC7F-76F64426DD04}" dt="2022-07-26T03:40:33.095" v="1479" actId="14100"/>
          <ac:spMkLst>
            <pc:docMk/>
            <pc:sldMk cId="1447409419" sldId="434"/>
            <ac:spMk id="24" creationId="{8B525285-E39B-47D0-7CFA-206257063C03}"/>
          </ac:spMkLst>
        </pc:spChg>
        <pc:grpChg chg="del">
          <ac:chgData name="Trang Ha" userId="270efafb50020bd6" providerId="LiveId" clId="{DDCAA144-6809-401D-AC7F-76F64426DD04}" dt="2022-07-26T03:36:53.461" v="1297" actId="478"/>
          <ac:grpSpMkLst>
            <pc:docMk/>
            <pc:sldMk cId="1447409419" sldId="434"/>
            <ac:grpSpMk id="9" creationId="{00000000-0000-0000-0000-000000000000}"/>
          </ac:grpSpMkLst>
        </pc:grpChg>
        <pc:picChg chg="add mod">
          <ac:chgData name="Trang Ha" userId="270efafb50020bd6" providerId="LiveId" clId="{DDCAA144-6809-401D-AC7F-76F64426DD04}" dt="2022-07-26T03:39:41.011" v="1459" actId="1076"/>
          <ac:picMkLst>
            <pc:docMk/>
            <pc:sldMk cId="1447409419" sldId="434"/>
            <ac:picMk id="3" creationId="{EF797758-9DE7-0697-E0BB-AFE162174CA5}"/>
          </ac:picMkLst>
        </pc:picChg>
        <pc:picChg chg="del">
          <ac:chgData name="Trang Ha" userId="270efafb50020bd6" providerId="LiveId" clId="{DDCAA144-6809-401D-AC7F-76F64426DD04}" dt="2022-07-26T03:33:04.920" v="1201" actId="478"/>
          <ac:picMkLst>
            <pc:docMk/>
            <pc:sldMk cId="1447409419" sldId="434"/>
            <ac:picMk id="4" creationId="{7D33F018-3F1F-1EBD-33CD-BC26D5BF8F0C}"/>
          </ac:picMkLst>
        </pc:picChg>
        <pc:picChg chg="add del mod modCrop">
          <ac:chgData name="Trang Ha" userId="270efafb50020bd6" providerId="LiveId" clId="{DDCAA144-6809-401D-AC7F-76F64426DD04}" dt="2022-07-26T03:35:53.873" v="1209" actId="478"/>
          <ac:picMkLst>
            <pc:docMk/>
            <pc:sldMk cId="1447409419" sldId="434"/>
            <ac:picMk id="6" creationId="{5E4C837F-6FF7-AAE3-E67A-27C5BEB4C98F}"/>
          </ac:picMkLst>
        </pc:picChg>
        <pc:picChg chg="add mod">
          <ac:chgData name="Trang Ha" userId="270efafb50020bd6" providerId="LiveId" clId="{DDCAA144-6809-401D-AC7F-76F64426DD04}" dt="2022-07-26T03:39:42.611" v="1460" actId="1076"/>
          <ac:picMkLst>
            <pc:docMk/>
            <pc:sldMk cId="1447409419" sldId="434"/>
            <ac:picMk id="12" creationId="{AA0069D5-E37B-6F96-5C51-73EAE3AE3DE0}"/>
          </ac:picMkLst>
        </pc:picChg>
        <pc:cxnChg chg="del topLvl">
          <ac:chgData name="Trang Ha" userId="270efafb50020bd6" providerId="LiveId" clId="{DDCAA144-6809-401D-AC7F-76F64426DD04}" dt="2022-07-26T03:36:53.461" v="1297" actId="478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DDCAA144-6809-401D-AC7F-76F64426DD04}" dt="2022-07-26T06:51:42.889" v="1910" actId="207"/>
        <pc:sldMkLst>
          <pc:docMk/>
          <pc:sldMk cId="4021687778" sldId="440"/>
        </pc:sldMkLst>
        <pc:spChg chg="mod topLvl">
          <ac:chgData name="Trang Ha" userId="270efafb50020bd6" providerId="LiveId" clId="{DDCAA144-6809-401D-AC7F-76F64426DD04}" dt="2022-07-25T23:32:28.007" v="294" actId="1076"/>
          <ac:spMkLst>
            <pc:docMk/>
            <pc:sldMk cId="4021687778" sldId="440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5T23:31:55.332" v="286" actId="478"/>
          <ac:spMkLst>
            <pc:docMk/>
            <pc:sldMk cId="4021687778" sldId="440"/>
            <ac:spMk id="14" creationId="{00000000-0000-0000-0000-000000000000}"/>
          </ac:spMkLst>
        </pc:spChg>
        <pc:spChg chg="del">
          <ac:chgData name="Trang Ha" userId="270efafb50020bd6" providerId="LiveId" clId="{DDCAA144-6809-401D-AC7F-76F64426DD04}" dt="2022-07-25T23:32:18.001" v="291" actId="478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DDCAA144-6809-401D-AC7F-76F64426DD04}" dt="2022-07-25T23:34:01.456" v="298" actId="478"/>
          <ac:spMkLst>
            <pc:docMk/>
            <pc:sldMk cId="4021687778" sldId="440"/>
            <ac:spMk id="21" creationId="{66590536-E5AE-EF0E-2ED3-31868AD00690}"/>
          </ac:spMkLst>
        </pc:spChg>
        <pc:spChg chg="del">
          <ac:chgData name="Trang Ha" userId="270efafb50020bd6" providerId="LiveId" clId="{DDCAA144-6809-401D-AC7F-76F64426DD04}" dt="2022-07-25T23:31:58.514" v="287" actId="478"/>
          <ac:spMkLst>
            <pc:docMk/>
            <pc:sldMk cId="4021687778" sldId="440"/>
            <ac:spMk id="22" creationId="{5FA2AE99-E757-B697-6E41-33EA710A0F68}"/>
          </ac:spMkLst>
        </pc:spChg>
        <pc:spChg chg="del mod">
          <ac:chgData name="Trang Ha" userId="270efafb50020bd6" providerId="LiveId" clId="{DDCAA144-6809-401D-AC7F-76F64426DD04}" dt="2022-07-25T23:33:56.056" v="296" actId="478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DDCAA144-6809-401D-AC7F-76F64426DD04}" dt="2022-07-25T23:33:59.550" v="297" actId="478"/>
          <ac:spMkLst>
            <pc:docMk/>
            <pc:sldMk cId="4021687778" sldId="440"/>
            <ac:spMk id="34" creationId="{06C324F5-00A0-17CE-900B-E094B987CA86}"/>
          </ac:spMkLst>
        </pc:spChg>
        <pc:spChg chg="mod">
          <ac:chgData name="Trang Ha" userId="270efafb50020bd6" providerId="LiveId" clId="{DDCAA144-6809-401D-AC7F-76F64426DD04}" dt="2022-07-25T23:29:47.784" v="8" actId="20577"/>
          <ac:spMkLst>
            <pc:docMk/>
            <pc:sldMk cId="4021687778" sldId="440"/>
            <ac:spMk id="35" creationId="{CA7EEA8D-3504-28DD-8F9F-390798CF2DC1}"/>
          </ac:spMkLst>
        </pc:spChg>
        <pc:spChg chg="add del mod">
          <ac:chgData name="Trang Ha" userId="270efafb50020bd6" providerId="LiveId" clId="{DDCAA144-6809-401D-AC7F-76F64426DD04}" dt="2022-07-26T02:05:18.804" v="609" actId="478"/>
          <ac:spMkLst>
            <pc:docMk/>
            <pc:sldMk cId="4021687778" sldId="440"/>
            <ac:spMk id="44" creationId="{FE766C36-150B-B583-2825-880B90D68745}"/>
          </ac:spMkLst>
        </pc:spChg>
        <pc:spChg chg="add mod">
          <ac:chgData name="Trang Ha" userId="270efafb50020bd6" providerId="LiveId" clId="{DDCAA144-6809-401D-AC7F-76F64426DD04}" dt="2022-07-26T02:12:53.648" v="909" actId="1035"/>
          <ac:spMkLst>
            <pc:docMk/>
            <pc:sldMk cId="4021687778" sldId="440"/>
            <ac:spMk id="45" creationId="{03C64A22-B7BB-F0E3-D87F-EB1A37CE79FD}"/>
          </ac:spMkLst>
        </pc:spChg>
        <pc:spChg chg="add mod">
          <ac:chgData name="Trang Ha" userId="270efafb50020bd6" providerId="LiveId" clId="{DDCAA144-6809-401D-AC7F-76F64426DD04}" dt="2022-07-26T02:12:53.648" v="909" actId="1035"/>
          <ac:spMkLst>
            <pc:docMk/>
            <pc:sldMk cId="4021687778" sldId="440"/>
            <ac:spMk id="46" creationId="{35C3E3EB-9AE1-95DF-6B97-CC0CE0E68EB7}"/>
          </ac:spMkLst>
        </pc:spChg>
        <pc:spChg chg="add mod">
          <ac:chgData name="Trang Ha" userId="270efafb50020bd6" providerId="LiveId" clId="{DDCAA144-6809-401D-AC7F-76F64426DD04}" dt="2022-07-26T06:51:42.889" v="1910" actId="207"/>
          <ac:spMkLst>
            <pc:docMk/>
            <pc:sldMk cId="4021687778" sldId="440"/>
            <ac:spMk id="47" creationId="{1EDB808B-1529-5297-E376-E2E643EFE7EB}"/>
          </ac:spMkLst>
        </pc:spChg>
        <pc:spChg chg="add mod">
          <ac:chgData name="Trang Ha" userId="270efafb50020bd6" providerId="LiveId" clId="{DDCAA144-6809-401D-AC7F-76F64426DD04}" dt="2022-07-26T06:51:42.889" v="1910" actId="207"/>
          <ac:spMkLst>
            <pc:docMk/>
            <pc:sldMk cId="4021687778" sldId="440"/>
            <ac:spMk id="48" creationId="{740DF6C3-0909-BC53-82BD-6522562F3C04}"/>
          </ac:spMkLst>
        </pc:spChg>
        <pc:spChg chg="add del mod">
          <ac:chgData name="Trang Ha" userId="270efafb50020bd6" providerId="LiveId" clId="{DDCAA144-6809-401D-AC7F-76F64426DD04}" dt="2022-07-26T02:11:25.039" v="878" actId="21"/>
          <ac:spMkLst>
            <pc:docMk/>
            <pc:sldMk cId="4021687778" sldId="440"/>
            <ac:spMk id="49" creationId="{C908D019-2677-DAFE-0FF7-F3EBBA5C35FD}"/>
          </ac:spMkLst>
        </pc:spChg>
        <pc:spChg chg="add mod">
          <ac:chgData name="Trang Ha" userId="270efafb50020bd6" providerId="LiveId" clId="{DDCAA144-6809-401D-AC7F-76F64426DD04}" dt="2022-07-26T02:10:50.808" v="854" actId="571"/>
          <ac:spMkLst>
            <pc:docMk/>
            <pc:sldMk cId="4021687778" sldId="440"/>
            <ac:spMk id="51" creationId="{DEB95522-B38C-FEE8-CC33-DC7F20B7AFDB}"/>
          </ac:spMkLst>
        </pc:spChg>
        <pc:spChg chg="add mod">
          <ac:chgData name="Trang Ha" userId="270efafb50020bd6" providerId="LiveId" clId="{DDCAA144-6809-401D-AC7F-76F64426DD04}" dt="2022-07-26T02:11:14.966" v="875" actId="571"/>
          <ac:spMkLst>
            <pc:docMk/>
            <pc:sldMk cId="4021687778" sldId="440"/>
            <ac:spMk id="53" creationId="{A55A6B37-136D-1509-0A97-3A97EB62BED3}"/>
          </ac:spMkLst>
        </pc:spChg>
        <pc:grpChg chg="add del">
          <ac:chgData name="Trang Ha" userId="270efafb50020bd6" providerId="LiveId" clId="{DDCAA144-6809-401D-AC7F-76F64426DD04}" dt="2022-07-25T23:30:48.084" v="37" actId="478"/>
          <ac:grpSpMkLst>
            <pc:docMk/>
            <pc:sldMk cId="4021687778" sldId="440"/>
            <ac:grpSpMk id="9" creationId="{00000000-0000-0000-0000-000000000000}"/>
          </ac:grpSpMkLst>
        </pc:grpChg>
        <pc:grpChg chg="mod">
          <ac:chgData name="Trang Ha" userId="270efafb50020bd6" providerId="LiveId" clId="{DDCAA144-6809-401D-AC7F-76F64426DD04}" dt="2022-07-26T01:58:10.837" v="591"/>
          <ac:grpSpMkLst>
            <pc:docMk/>
            <pc:sldMk cId="4021687778" sldId="440"/>
            <ac:grpSpMk id="23" creationId="{C4944F2C-B0C8-36ED-921C-AE6659F9BD39}"/>
          </ac:grpSpMkLst>
        </pc:grpChg>
        <pc:grpChg chg="mod">
          <ac:chgData name="Trang Ha" userId="270efafb50020bd6" providerId="LiveId" clId="{DDCAA144-6809-401D-AC7F-76F64426DD04}" dt="2022-07-26T01:49:44.946" v="485" actId="1076"/>
          <ac:grpSpMkLst>
            <pc:docMk/>
            <pc:sldMk cId="4021687778" sldId="440"/>
            <ac:grpSpMk id="26" creationId="{00000000-0000-0000-0000-000000000000}"/>
          </ac:grpSpMkLst>
        </pc:grpChg>
        <pc:picChg chg="add del mod modCrop">
          <ac:chgData name="Trang Ha" userId="270efafb50020bd6" providerId="LiveId" clId="{DDCAA144-6809-401D-AC7F-76F64426DD04}" dt="2022-07-26T01:52:07.139" v="489" actId="478"/>
          <ac:picMkLst>
            <pc:docMk/>
            <pc:sldMk cId="4021687778" sldId="440"/>
            <ac:picMk id="3" creationId="{FF93F34B-D4FA-42A7-B006-2519D8FD22BA}"/>
          </ac:picMkLst>
        </pc:picChg>
        <pc:picChg chg="add del mod">
          <ac:chgData name="Trang Ha" userId="270efafb50020bd6" providerId="LiveId" clId="{DDCAA144-6809-401D-AC7F-76F64426DD04}" dt="2022-07-25T23:49:08.985" v="373" actId="478"/>
          <ac:picMkLst>
            <pc:docMk/>
            <pc:sldMk cId="4021687778" sldId="440"/>
            <ac:picMk id="5" creationId="{1CBAD8BB-5D1C-BD53-FA28-93E85483C2D3}"/>
          </ac:picMkLst>
        </pc:picChg>
        <pc:picChg chg="del">
          <ac:chgData name="Trang Ha" userId="270efafb50020bd6" providerId="LiveId" clId="{DDCAA144-6809-401D-AC7F-76F64426DD04}" dt="2022-07-25T23:29:51.450" v="9" actId="478"/>
          <ac:picMkLst>
            <pc:docMk/>
            <pc:sldMk cId="4021687778" sldId="440"/>
            <ac:picMk id="6" creationId="{DED91916-9D90-1EB4-E8CA-00420E2FFE36}"/>
          </ac:picMkLst>
        </pc:picChg>
        <pc:picChg chg="add del mod">
          <ac:chgData name="Trang Ha" userId="270efafb50020bd6" providerId="LiveId" clId="{DDCAA144-6809-401D-AC7F-76F64426DD04}" dt="2022-07-26T01:53:03.186" v="495" actId="21"/>
          <ac:picMkLst>
            <pc:docMk/>
            <pc:sldMk cId="4021687778" sldId="440"/>
            <ac:picMk id="8" creationId="{BFA03689-6FD2-46BD-05B0-243BC182CDFF}"/>
          </ac:picMkLst>
        </pc:picChg>
        <pc:picChg chg="add del mod">
          <ac:chgData name="Trang Ha" userId="270efafb50020bd6" providerId="LiveId" clId="{DDCAA144-6809-401D-AC7F-76F64426DD04}" dt="2022-07-26T01:53:31.507" v="500" actId="21"/>
          <ac:picMkLst>
            <pc:docMk/>
            <pc:sldMk cId="4021687778" sldId="440"/>
            <ac:picMk id="12" creationId="{737B5E22-44C8-E58F-6C3D-121E772C8BD3}"/>
          </ac:picMkLst>
        </pc:picChg>
        <pc:picChg chg="add del mod">
          <ac:chgData name="Trang Ha" userId="270efafb50020bd6" providerId="LiveId" clId="{DDCAA144-6809-401D-AC7F-76F64426DD04}" dt="2022-07-26T02:11:25.039" v="878" actId="21"/>
          <ac:picMkLst>
            <pc:docMk/>
            <pc:sldMk cId="4021687778" sldId="440"/>
            <ac:picMk id="13" creationId="{EC46B018-BB70-10BA-D2E9-4EB0767D917C}"/>
          </ac:picMkLst>
        </pc:picChg>
        <pc:picChg chg="add mod">
          <ac:chgData name="Trang Ha" userId="270efafb50020bd6" providerId="LiveId" clId="{DDCAA144-6809-401D-AC7F-76F64426DD04}" dt="2022-07-26T02:10:50.808" v="854" actId="571"/>
          <ac:picMkLst>
            <pc:docMk/>
            <pc:sldMk cId="4021687778" sldId="440"/>
            <ac:picMk id="50" creationId="{8CF33C8D-3904-54E0-B629-EDA37F8906CD}"/>
          </ac:picMkLst>
        </pc:picChg>
        <pc:picChg chg="add mod">
          <ac:chgData name="Trang Ha" userId="270efafb50020bd6" providerId="LiveId" clId="{DDCAA144-6809-401D-AC7F-76F64426DD04}" dt="2022-07-26T02:11:14.966" v="875" actId="571"/>
          <ac:picMkLst>
            <pc:docMk/>
            <pc:sldMk cId="4021687778" sldId="440"/>
            <ac:picMk id="52" creationId="{A0E07CD2-BAF9-0218-AD8C-1F92B76B9A4F}"/>
          </ac:picMkLst>
        </pc:picChg>
        <pc:picChg chg="add mod ord">
          <ac:chgData name="Trang Ha" userId="270efafb50020bd6" providerId="LiveId" clId="{DDCAA144-6809-401D-AC7F-76F64426DD04}" dt="2022-07-26T04:35:46.086" v="1897" actId="1076"/>
          <ac:picMkLst>
            <pc:docMk/>
            <pc:sldMk cId="4021687778" sldId="440"/>
            <ac:picMk id="54" creationId="{8ED64835-227B-F459-2D67-8136FD19CB13}"/>
          </ac:picMkLst>
        </pc:pic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5" creationId="{25D7184A-9927-8E2C-BFE7-38082829C157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6" creationId="{70A188AA-7F41-29EC-A8F1-17DB0C6BB9EA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7" creationId="{C13A6061-6099-91B6-7DA0-129136BA92B9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9" creationId="{FA5D4109-15F5-F498-AE47-96CA8A831ACB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20" creationId="{CB8C6285-4870-5330-737A-A6090060C525}"/>
          </ac:inkMkLst>
        </pc:inkChg>
        <pc:inkChg chg="add">
          <ac:chgData name="Trang Ha" userId="270efafb50020bd6" providerId="LiveId" clId="{DDCAA144-6809-401D-AC7F-76F64426DD04}" dt="2022-07-26T01:58:18.908" v="592" actId="9405"/>
          <ac:inkMkLst>
            <pc:docMk/>
            <pc:sldMk cId="4021687778" sldId="440"/>
            <ac:inkMk id="25" creationId="{3ACC836A-1E1E-7EA2-293A-BA906D68685F}"/>
          </ac:inkMkLst>
        </pc:inkChg>
        <pc:inkChg chg="add">
          <ac:chgData name="Trang Ha" userId="270efafb50020bd6" providerId="LiveId" clId="{DDCAA144-6809-401D-AC7F-76F64426DD04}" dt="2022-07-26T01:58:19.537" v="593" actId="9405"/>
          <ac:inkMkLst>
            <pc:docMk/>
            <pc:sldMk cId="4021687778" sldId="440"/>
            <ac:inkMk id="31" creationId="{40D01C6F-2376-CE86-0DB4-56E1E4F8DC60}"/>
          </ac:inkMkLst>
        </pc:inkChg>
        <pc:inkChg chg="add">
          <ac:chgData name="Trang Ha" userId="270efafb50020bd6" providerId="LiveId" clId="{DDCAA144-6809-401D-AC7F-76F64426DD04}" dt="2022-07-26T01:58:20.452" v="594" actId="9405"/>
          <ac:inkMkLst>
            <pc:docMk/>
            <pc:sldMk cId="4021687778" sldId="440"/>
            <ac:inkMk id="32" creationId="{11F0B89A-18D8-2675-C26D-06139B52D34D}"/>
          </ac:inkMkLst>
        </pc:inkChg>
        <pc:inkChg chg="add">
          <ac:chgData name="Trang Ha" userId="270efafb50020bd6" providerId="LiveId" clId="{DDCAA144-6809-401D-AC7F-76F64426DD04}" dt="2022-07-26T01:58:21.100" v="595" actId="9405"/>
          <ac:inkMkLst>
            <pc:docMk/>
            <pc:sldMk cId="4021687778" sldId="440"/>
            <ac:inkMk id="33" creationId="{F9A591B6-709F-D553-A20E-6417F8415216}"/>
          </ac:inkMkLst>
        </pc:inkChg>
        <pc:inkChg chg="add">
          <ac:chgData name="Trang Ha" userId="270efafb50020bd6" providerId="LiveId" clId="{DDCAA144-6809-401D-AC7F-76F64426DD04}" dt="2022-07-26T02:04:26.606" v="596" actId="9405"/>
          <ac:inkMkLst>
            <pc:docMk/>
            <pc:sldMk cId="4021687778" sldId="440"/>
            <ac:inkMk id="36" creationId="{86FD8401-62A8-A142-D3F4-AB90B8A76660}"/>
          </ac:inkMkLst>
        </pc:inkChg>
        <pc:inkChg chg="add">
          <ac:chgData name="Trang Ha" userId="270efafb50020bd6" providerId="LiveId" clId="{DDCAA144-6809-401D-AC7F-76F64426DD04}" dt="2022-07-26T02:04:27.172" v="597" actId="9405"/>
          <ac:inkMkLst>
            <pc:docMk/>
            <pc:sldMk cId="4021687778" sldId="440"/>
            <ac:inkMk id="37" creationId="{A66DE088-50C2-71A1-46CF-519BCFE96F95}"/>
          </ac:inkMkLst>
        </pc:inkChg>
        <pc:inkChg chg="add">
          <ac:chgData name="Trang Ha" userId="270efafb50020bd6" providerId="LiveId" clId="{DDCAA144-6809-401D-AC7F-76F64426DD04}" dt="2022-07-26T02:04:27.593" v="598" actId="9405"/>
          <ac:inkMkLst>
            <pc:docMk/>
            <pc:sldMk cId="4021687778" sldId="440"/>
            <ac:inkMk id="38" creationId="{BD12FCD2-D136-3554-0819-19B11420E921}"/>
          </ac:inkMkLst>
        </pc:inkChg>
        <pc:inkChg chg="add">
          <ac:chgData name="Trang Ha" userId="270efafb50020bd6" providerId="LiveId" clId="{DDCAA144-6809-401D-AC7F-76F64426DD04}" dt="2022-07-26T02:04:28.051" v="599" actId="9405"/>
          <ac:inkMkLst>
            <pc:docMk/>
            <pc:sldMk cId="4021687778" sldId="440"/>
            <ac:inkMk id="39" creationId="{FFC52E72-DB98-DA1C-A461-5B46C4390B6D}"/>
          </ac:inkMkLst>
        </pc:inkChg>
        <pc:inkChg chg="add">
          <ac:chgData name="Trang Ha" userId="270efafb50020bd6" providerId="LiveId" clId="{DDCAA144-6809-401D-AC7F-76F64426DD04}" dt="2022-07-26T02:04:28.702" v="600" actId="9405"/>
          <ac:inkMkLst>
            <pc:docMk/>
            <pc:sldMk cId="4021687778" sldId="440"/>
            <ac:inkMk id="40" creationId="{5EE0B313-487E-0AFA-8CBA-BE8CCDDAA95F}"/>
          </ac:inkMkLst>
        </pc:inkChg>
        <pc:inkChg chg="add">
          <ac:chgData name="Trang Ha" userId="270efafb50020bd6" providerId="LiveId" clId="{DDCAA144-6809-401D-AC7F-76F64426DD04}" dt="2022-07-26T02:04:36.132" v="601" actId="9405"/>
          <ac:inkMkLst>
            <pc:docMk/>
            <pc:sldMk cId="4021687778" sldId="440"/>
            <ac:inkMk id="41" creationId="{CB35A1C2-811B-760D-8FCE-1274487E48B1}"/>
          </ac:inkMkLst>
        </pc:inkChg>
        <pc:inkChg chg="add">
          <ac:chgData name="Trang Ha" userId="270efafb50020bd6" providerId="LiveId" clId="{DDCAA144-6809-401D-AC7F-76F64426DD04}" dt="2022-07-26T02:04:38.395" v="602" actId="9405"/>
          <ac:inkMkLst>
            <pc:docMk/>
            <pc:sldMk cId="4021687778" sldId="440"/>
            <ac:inkMk id="42" creationId="{121D3039-3FEB-17A8-A01D-625479C5B4BD}"/>
          </ac:inkMkLst>
        </pc:inkChg>
        <pc:inkChg chg="add">
          <ac:chgData name="Trang Ha" userId="270efafb50020bd6" providerId="LiveId" clId="{DDCAA144-6809-401D-AC7F-76F64426DD04}" dt="2022-07-26T02:04:39.071" v="603" actId="9405"/>
          <ac:inkMkLst>
            <pc:docMk/>
            <pc:sldMk cId="4021687778" sldId="440"/>
            <ac:inkMk id="43" creationId="{2C7717D1-0255-0F43-F87A-14A6C30EA6E0}"/>
          </ac:inkMkLst>
        </pc:inkChg>
        <pc:cxnChg chg="del topLvl">
          <ac:chgData name="Trang Ha" userId="270efafb50020bd6" providerId="LiveId" clId="{DDCAA144-6809-401D-AC7F-76F64426DD04}" dt="2022-07-25T23:30:48.084" v="37" actId="478"/>
          <ac:cxnSpMkLst>
            <pc:docMk/>
            <pc:sldMk cId="4021687778" sldId="440"/>
            <ac:cxnSpMk id="11" creationId="{00000000-0000-0000-0000-000000000000}"/>
          </ac:cxnSpMkLst>
        </pc:cxnChg>
      </pc:sldChg>
    </pc:docChg>
  </pc:docChgLst>
  <pc:docChgLst>
    <pc:chgData name="Trang Ha" userId="270efafb50020bd6" providerId="LiveId" clId="{4DA33F99-65BA-4F90-B856-8F194368302E}"/>
    <pc:docChg chg="modSld">
      <pc:chgData name="Trang Ha" userId="270efafb50020bd6" providerId="LiveId" clId="{4DA33F99-65BA-4F90-B856-8F194368302E}" dt="2022-07-25T14:21:16.356" v="0" actId="1076"/>
      <pc:docMkLst>
        <pc:docMk/>
      </pc:docMkLst>
      <pc:sldChg chg="modSp">
        <pc:chgData name="Trang Ha" userId="270efafb50020bd6" providerId="LiveId" clId="{4DA33F99-65BA-4F90-B856-8F194368302E}" dt="2022-07-25T14:21:16.356" v="0" actId="1076"/>
        <pc:sldMkLst>
          <pc:docMk/>
          <pc:sldMk cId="11433639" sldId="439"/>
        </pc:sldMkLst>
        <pc:picChg chg="mod">
          <ac:chgData name="Trang Ha" userId="270efafb50020bd6" providerId="LiveId" clId="{4DA33F99-65BA-4F90-B856-8F194368302E}" dt="2022-07-25T14:21:16.356" v="0" actId="1076"/>
          <ac:picMkLst>
            <pc:docMk/>
            <pc:sldMk cId="11433639" sldId="439"/>
            <ac:picMk id="1026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7.875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339 0,'0'4,"-4"5,-6 2,-4 2,-5 0,-7-3,-3-3,0-3,0-1,-3 5,-3 3,-5-1,0-3,8-2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6.60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0,'5'9,"0"0,0 0,-1 0,-1 1,0-1,0 1,2 11,5 70,-9-78,45 368,-33-310,-3 0,0 99,-10-157,-1-16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7.172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126 0,'2'253,"-4"278,-5-385,-42 242,49-387,-2 12,-1-1,0 0,0 0,-7 14,10-25,-1 0,1 0,-1 0,1 0,-1 0,1 0,-1 0,0 0,0 0,1 0,-1 0,0-1,0 1,0 0,0-1,0 1,0-1,-2 2,2-2,0-1,1 1,-1 0,0 0,0 0,0-1,0 1,0 0,1-1,-1 1,0-1,0 1,1-1,-1 1,0-1,1 0,-1 1,1-1,-1 0,1 1,-1-1,1 0,-1 0,1 0,-15-30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7.59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0,'0'20,"0"20,0 13,0 24,0 6,0-8,0-3,0 2,0 0,0-8,13-8,3-9,-1 3,-2-4,-4-9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8.05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8.702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36.131"/>
    </inkml:context>
    <inkml:brush xml:id="br0">
      <inkml:brushProperty name="width" value="0.4" units="cm"/>
      <inkml:brushProperty name="height" value="0.8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38.394"/>
    </inkml:context>
    <inkml:brush xml:id="br0">
      <inkml:brushProperty name="width" value="0.4" units="cm"/>
      <inkml:brushProperty name="height" value="0.8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818 1,'0'1,"0"0,-1 1,1-1,0 1,-1-1,1 0,-1 0,1 1,-1-1,1 0,-1 0,0 0,-1 2,-4 5,-64 131,35-76,-190 324,189-337,-2-2,-2-1,-48 42,54-56,-71 70,89-84,0 1,1 0,-22 40,27-41,4-9,0 0,1 1,0-1,1 1,0 0,1 0,-2 12,5-21,-1 1,2-1,-1 0,0 0,0 1,1-1,-1 0,1 0,-1 0,1 0,0 0,0 1,0-2,0 1,0 0,3 4,0-3,0 0,-1 1,1-1,0-1,1 1,-1 0,8 2,10 4,0-1,1-1,42 8,77 2,-101-13,590 48,-564-49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8.611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9.04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9.637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10 1,'-4'0,"-2"0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9.941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18.907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19.53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1,'4'0,"-3"0,-14 0,-4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20.451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1,'4'0,"5"0,10 0,1 4,-3 5,-4 14,-4 10,-4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21.099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16,'4'-8,"5"1,5 18,1 15,-3 8,-4 1,-2-1,-3 3,-2-7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16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0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17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0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0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3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58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55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1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8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9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2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34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6.xml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6.png"/><Relationship Id="rId31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0.png"/><Relationship Id="rId30" Type="http://schemas.openxmlformats.org/officeDocument/2006/relationships/customXml" Target="../ink/ink15.xml"/><Relationship Id="rId8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34" y="387992"/>
            <a:ext cx="16030273" cy="174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</a:t>
            </a:r>
            <a:r>
              <a:rPr lang="en-US" altLang="zh-CN" sz="5333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3.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sinh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xung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quanh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ở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2)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519" y="0"/>
            <a:ext cx="15468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DÙNG DẠY HỌC: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SGK.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8ED64835-227B-F459-2D67-8136FD19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64" y="2448321"/>
            <a:ext cx="10616255" cy="5759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319" y="10668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44F2C-B0C8-36ED-921C-AE6659F9BD39}"/>
              </a:ext>
            </a:extLst>
          </p:cNvPr>
          <p:cNvGrpSpPr/>
          <p:nvPr/>
        </p:nvGrpSpPr>
        <p:grpSpPr>
          <a:xfrm>
            <a:off x="8545529" y="7186936"/>
            <a:ext cx="590400" cy="41760"/>
            <a:chOff x="8545529" y="7186936"/>
            <a:chExt cx="590400" cy="41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D7184A-9927-8E2C-BFE7-38082829C157}"/>
                    </a:ext>
                  </a:extLst>
                </p14:cNvPr>
                <p14:cNvContentPartPr/>
                <p14:nvPr/>
              </p14:nvContentPartPr>
              <p14:xfrm>
                <a:off x="9013529" y="7186936"/>
                <a:ext cx="122400" cy="41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D7184A-9927-8E2C-BFE7-38082829C1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50529" y="6808936"/>
                  <a:ext cx="24804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A188AA-7F41-29EC-A8F1-17DB0C6BB9EA}"/>
                    </a:ext>
                  </a:extLst>
                </p14:cNvPr>
                <p14:cNvContentPartPr/>
                <p14:nvPr/>
              </p14:nvContentPartPr>
              <p14:xfrm>
                <a:off x="8972489" y="7195216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A188AA-7F41-29EC-A8F1-17DB0C6BB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9849" y="681757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3A6061-6099-91B6-7DA0-129136BA92B9}"/>
                    </a:ext>
                  </a:extLst>
                </p14:cNvPr>
                <p14:cNvContentPartPr/>
                <p14:nvPr/>
              </p14:nvContentPartPr>
              <p14:xfrm>
                <a:off x="8904809" y="7195216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3A6061-6099-91B6-7DA0-129136BA92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41809" y="681757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5D4109-15F5-F498-AE47-96CA8A831ACB}"/>
                    </a:ext>
                  </a:extLst>
                </p14:cNvPr>
                <p14:cNvContentPartPr/>
                <p14:nvPr/>
              </p14:nvContentPartPr>
              <p14:xfrm>
                <a:off x="8644889" y="7203496"/>
                <a:ext cx="39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5D4109-15F5-F498-AE47-96CA8A831A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81889" y="6825856"/>
                  <a:ext cx="1296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8C6285-4870-5330-737A-A6090060C525}"/>
                    </a:ext>
                  </a:extLst>
                </p14:cNvPr>
                <p14:cNvContentPartPr/>
                <p14:nvPr/>
              </p14:nvContentPartPr>
              <p14:xfrm>
                <a:off x="8545529" y="7203496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8C6285-4870-5330-737A-A6090060C5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2889" y="682585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ACC836A-1E1E-7EA2-293A-BA906D68685F}"/>
                  </a:ext>
                </a:extLst>
              </p14:cNvPr>
              <p14:cNvContentPartPr/>
              <p14:nvPr/>
            </p14:nvContentPartPr>
            <p14:xfrm>
              <a:off x="9229169" y="740077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ACC836A-1E1E-7EA2-293A-BA906D6868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39169" y="722077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D01C6F-2376-CE86-0DB4-56E1E4F8DC60}"/>
                  </a:ext>
                </a:extLst>
              </p14:cNvPr>
              <p14:cNvContentPartPr/>
              <p14:nvPr/>
            </p14:nvContentPartPr>
            <p14:xfrm>
              <a:off x="9357329" y="7332016"/>
              <a:ext cx="111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0D01C6F-2376-CE86-0DB4-56E1E4F8DC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329" y="7152376"/>
                <a:ext cx="190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F0B89A-18D8-2675-C26D-06139B52D34D}"/>
                  </a:ext>
                </a:extLst>
              </p14:cNvPr>
              <p14:cNvContentPartPr/>
              <p14:nvPr/>
            </p14:nvContentPartPr>
            <p14:xfrm>
              <a:off x="9374249" y="7263616"/>
              <a:ext cx="34920" cy="37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11F0B89A-18D8-2675-C26D-06139B52D3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84609" y="7083976"/>
                <a:ext cx="214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A591B6-709F-D553-A20E-6417F8415216}"/>
                  </a:ext>
                </a:extLst>
              </p14:cNvPr>
              <p14:cNvContentPartPr/>
              <p14:nvPr/>
            </p14:nvContentPartPr>
            <p14:xfrm>
              <a:off x="9434369" y="7275496"/>
              <a:ext cx="26640" cy="74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9A591B6-709F-D553-A20E-6417F8415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44729" y="7095856"/>
                <a:ext cx="206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6FD8401-62A8-A142-D3F4-AB90B8A76660}"/>
                  </a:ext>
                </a:extLst>
              </p14:cNvPr>
              <p14:cNvContentPartPr/>
              <p14:nvPr/>
            </p14:nvContentPartPr>
            <p14:xfrm>
              <a:off x="7220729" y="7827736"/>
              <a:ext cx="44640" cy="322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6FD8401-62A8-A142-D3F4-AB90B8A766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30729" y="7647736"/>
                <a:ext cx="22428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6DE088-50C2-71A1-46CF-519BCFE96F95}"/>
                  </a:ext>
                </a:extLst>
              </p14:cNvPr>
              <p14:cNvContentPartPr/>
              <p14:nvPr/>
            </p14:nvContentPartPr>
            <p14:xfrm>
              <a:off x="7184369" y="7699936"/>
              <a:ext cx="46080" cy="50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66DE088-50C2-71A1-46CF-519BCFE96F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94729" y="7519936"/>
                <a:ext cx="22572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D12FCD2-D136-3554-0819-19B11420E921}"/>
                  </a:ext>
                </a:extLst>
              </p14:cNvPr>
              <p14:cNvContentPartPr/>
              <p14:nvPr/>
            </p14:nvContentPartPr>
            <p14:xfrm>
              <a:off x="7101209" y="7725136"/>
              <a:ext cx="23760" cy="317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BD12FCD2-D136-3554-0819-19B11420E9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11209" y="7545136"/>
                <a:ext cx="20340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C52E72-DB98-DA1C-A461-5B46C4390B6D}"/>
                  </a:ext>
                </a:extLst>
              </p14:cNvPr>
              <p14:cNvContentPartPr/>
              <p14:nvPr/>
            </p14:nvContentPartPr>
            <p14:xfrm>
              <a:off x="6050009" y="525517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FC52E72-DB98-DA1C-A461-5B46C4390B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0369" y="507553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EE0B313-487E-0AFA-8CBA-BE8CCDDAA95F}"/>
                  </a:ext>
                </a:extLst>
              </p14:cNvPr>
              <p14:cNvContentPartPr/>
              <p14:nvPr/>
            </p14:nvContentPartPr>
            <p14:xfrm>
              <a:off x="6614129" y="451177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EE0B313-487E-0AFA-8CBA-BE8CCDDAA9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24129" y="433177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B35A1C2-811B-760D-8FCE-1274487E48B1}"/>
                  </a:ext>
                </a:extLst>
              </p14:cNvPr>
              <p14:cNvContentPartPr/>
              <p14:nvPr/>
            </p14:nvContentPartPr>
            <p14:xfrm>
              <a:off x="3093329" y="110416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B35A1C2-811B-760D-8FCE-1274487E48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1689" y="-3322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1D3039-3FEB-17A8-A01D-625479C5B4BD}"/>
                  </a:ext>
                </a:extLst>
              </p14:cNvPr>
              <p14:cNvContentPartPr/>
              <p14:nvPr/>
            </p14:nvContentPartPr>
            <p14:xfrm>
              <a:off x="7713209" y="6904918"/>
              <a:ext cx="383760" cy="50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121D3039-3FEB-17A8-A01D-625479C5B4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209" y="6761278"/>
                <a:ext cx="527400" cy="79272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nk 42">
            <a:extLst>
              <a:ext uri="{FF2B5EF4-FFF2-40B4-BE49-F238E27FC236}">
                <a16:creationId xmlns:a16="http://schemas.microsoft.com/office/drawing/2014/main" id="{2C7717D1-0255-0F43-F87A-14A6C30EA6E0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7191929" y="6477000"/>
            <a:ext cx="955440" cy="109427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3C64A22-B7BB-F0E3-D87F-EB1A37CE79FD}"/>
              </a:ext>
            </a:extLst>
          </p:cNvPr>
          <p:cNvSpPr/>
          <p:nvPr/>
        </p:nvSpPr>
        <p:spPr>
          <a:xfrm>
            <a:off x="4709319" y="7179774"/>
            <a:ext cx="1183970" cy="633378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Tỉa cành cây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3E3EB-9AE1-95DF-6B97-CC0CE0E68EB7}"/>
              </a:ext>
            </a:extLst>
          </p:cNvPr>
          <p:cNvSpPr/>
          <p:nvPr/>
        </p:nvSpPr>
        <p:spPr>
          <a:xfrm>
            <a:off x="5952689" y="7179774"/>
            <a:ext cx="1504584" cy="633378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Vứt rác đúng nơi quy dịnh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DB808B-1529-5297-E376-E2E643EFE7EB}"/>
              </a:ext>
            </a:extLst>
          </p:cNvPr>
          <p:cNvSpPr/>
          <p:nvPr/>
        </p:nvSpPr>
        <p:spPr>
          <a:xfrm>
            <a:off x="9181842" y="7162800"/>
            <a:ext cx="1183970" cy="633378"/>
          </a:xfrm>
          <a:prstGeom prst="rect">
            <a:avLst/>
          </a:prstGeom>
          <a:solidFill>
            <a:srgbClr val="FF7C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Khạc nhổ bừa bãi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0DF6C3-0909-BC53-82BD-6522562F3C04}"/>
              </a:ext>
            </a:extLst>
          </p:cNvPr>
          <p:cNvSpPr/>
          <p:nvPr/>
        </p:nvSpPr>
        <p:spPr>
          <a:xfrm>
            <a:off x="10506855" y="7179774"/>
            <a:ext cx="1183970" cy="633378"/>
          </a:xfrm>
          <a:prstGeom prst="rect">
            <a:avLst/>
          </a:prstGeom>
          <a:solidFill>
            <a:srgbClr val="FF7C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Không vẽ lên tường</a:t>
            </a:r>
          </a:p>
        </p:txBody>
      </p:sp>
    </p:spTree>
    <p:extLst>
      <p:ext uri="{BB962C8B-B14F-4D97-AF65-F5344CB8AC3E}">
        <p14:creationId xmlns:p14="http://schemas.microsoft.com/office/powerpoint/2010/main" val="4021687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719" y="1219200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E6E7B2-0A7E-CBBC-7B89-0A014635C531}"/>
              </a:ext>
            </a:extLst>
          </p:cNvPr>
          <p:cNvSpPr txBox="1"/>
          <p:nvPr/>
        </p:nvSpPr>
        <p:spPr>
          <a:xfrm>
            <a:off x="1353293" y="7501401"/>
            <a:ext cx="135949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không đồng tình với việc làm ở ảnh 10 vì xả nước ra đường vừa gây mất mĩ quan đường phố, vừa ảnh hưởng đến những người đi đường</a:t>
            </a:r>
            <a:r>
              <a:rPr lang="en-US" sz="3400" b="1" i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b="1" i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E07499-9192-688E-5D5C-4B324C679B6C}"/>
              </a:ext>
            </a:extLst>
          </p:cNvPr>
          <p:cNvSpPr txBox="1"/>
          <p:nvPr/>
        </p:nvSpPr>
        <p:spPr>
          <a:xfrm>
            <a:off x="1353293" y="6362628"/>
            <a:ext cx="135949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với việc làm ở ảnh 9 vì việc làm của mọi người đang giữ chung cư luôn sạch sẽ và thoáng đãng.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AC29F2-D71B-457B-BF2B-70BD825E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519" y="2057400"/>
            <a:ext cx="9528504" cy="39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719" y="1219200"/>
            <a:ext cx="9753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97758-9DE7-0697-E0BB-AFE16217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266" y="1792753"/>
            <a:ext cx="5000625" cy="3286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0069D5-E37B-6F96-5C51-73EAE3AE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266" y="5118758"/>
            <a:ext cx="4981575" cy="32861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224BD9-4BD4-E21E-CA73-89DC94BB5152}"/>
              </a:ext>
            </a:extLst>
          </p:cNvPr>
          <p:cNvSpPr txBox="1"/>
          <p:nvPr/>
        </p:nvSpPr>
        <p:spPr>
          <a:xfrm>
            <a:off x="1141559" y="5562600"/>
            <a:ext cx="913035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2: Em sẽ nhắc nhở chủ của chú chó là việc làm đó rất mất vệ sinh đường phố và có thể bốc mùi gây ảnh hưởng đến những người xung quanh.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525285-E39B-47D0-7CFA-206257063C03}"/>
              </a:ext>
            </a:extLst>
          </p:cNvPr>
          <p:cNvSpPr txBox="1"/>
          <p:nvPr/>
        </p:nvSpPr>
        <p:spPr>
          <a:xfrm>
            <a:off x="1030985" y="2933544"/>
            <a:ext cx="946953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400" b="1" i="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1: Em sẽ nhắc nhở bạn nam nên trực tiếp bỏ rác vào xe chở rác chứ không nên vứt ra đường như thế.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53145-F143-167C-7055-DB66D4F6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0" y="1219200"/>
            <a:ext cx="15011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ớp 4C vệ sinh sân trường, lớp học sau giờ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hôi phục nề nếp trực nhật lớp: Việc nhỏ, hiệu quả lớn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0" b="8248"/>
          <a:stretch/>
        </p:blipFill>
        <p:spPr bwMode="auto">
          <a:xfrm>
            <a:off x="4972" y="-28075"/>
            <a:ext cx="16271666" cy="91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ớp 4C vệ sinh sân trường, lớp học sau giờ họ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ớp 4C vệ sinh sân trường, lớp học sau giờ họ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Nhiệm vụ trước mỗi buổi học của học sinh Trường Tiểu học Xuân Hải - Diễn  đàn Giáo dục Tiểu học Hà Tĩ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" y="-28075"/>
            <a:ext cx="16271667" cy="91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ổng vệ sinh trước khi nghỉ Tết Nguyên đán Kỷ Hợi 2019 | Tiểu Học Ái Mộ 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/>
          <a:stretch/>
        </p:blipFill>
        <p:spPr bwMode="auto">
          <a:xfrm>
            <a:off x="8146" y="-28075"/>
            <a:ext cx="16268491" cy="9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ên để học sinh dọn vệ sinh trường lớp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" y="-28075"/>
            <a:ext cx="16271666" cy="91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719" y="2412757"/>
            <a:ext cx="1310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519" y="3962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833015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10593</TotalTime>
  <Words>389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HP001 4 hang 1 ô ly</vt:lpstr>
      <vt:lpstr>HP001 4H</vt:lpstr>
      <vt:lpstr>Times New Roman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1128</cp:revision>
  <dcterms:created xsi:type="dcterms:W3CDTF">2008-09-09T22:52:10Z</dcterms:created>
  <dcterms:modified xsi:type="dcterms:W3CDTF">2025-03-13T19:53:33Z</dcterms:modified>
</cp:coreProperties>
</file>