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5" r:id="rId1"/>
  </p:sldMasterIdLst>
  <p:notesMasterIdLst>
    <p:notesMasterId r:id="rId20"/>
  </p:notesMasterIdLst>
  <p:sldIdLst>
    <p:sldId id="256" r:id="rId2"/>
    <p:sldId id="280" r:id="rId3"/>
    <p:sldId id="285" r:id="rId4"/>
    <p:sldId id="258" r:id="rId5"/>
    <p:sldId id="281" r:id="rId6"/>
    <p:sldId id="282" r:id="rId7"/>
    <p:sldId id="266" r:id="rId8"/>
    <p:sldId id="268" r:id="rId9"/>
    <p:sldId id="259" r:id="rId10"/>
    <p:sldId id="286" r:id="rId11"/>
    <p:sldId id="287" r:id="rId12"/>
    <p:sldId id="261" r:id="rId13"/>
    <p:sldId id="263" r:id="rId14"/>
    <p:sldId id="260" r:id="rId15"/>
    <p:sldId id="265" r:id="rId16"/>
    <p:sldId id="269" r:id="rId17"/>
    <p:sldId id="288" r:id="rId18"/>
    <p:sldId id="271" r:id="rId19"/>
  </p:sldIdLst>
  <p:sldSz cx="16778288" cy="9475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5"/>
    <p:restoredTop sz="94660"/>
  </p:normalViewPr>
  <p:slideViewPr>
    <p:cSldViewPr showGuides="1">
      <p:cViewPr varScale="1">
        <p:scale>
          <a:sx n="60" d="100"/>
          <a:sy n="60" d="100"/>
        </p:scale>
        <p:origin x="754" y="34"/>
      </p:cViewPr>
      <p:guideLst>
        <p:guide orient="horz" pos="2985"/>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1069806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a:ln/>
        </p:spPr>
      </p:sp>
      <p:sp>
        <p:nvSpPr>
          <p:cNvPr id="20483" name="文本占位符 2048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116853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267834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22529"/>
          <p:cNvSpPr>
            <a:spLocks noGrp="1" noRot="1" noChangeAspect="1" noTextEdit="1"/>
          </p:cNvSpPr>
          <p:nvPr>
            <p:ph type="sldImg"/>
          </p:nvPr>
        </p:nvSpPr>
        <p:spPr>
          <a:ln/>
        </p:spPr>
      </p:sp>
      <p:sp>
        <p:nvSpPr>
          <p:cNvPr id="22531" name="文本占位符 2253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1423234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24577"/>
          <p:cNvSpPr>
            <a:spLocks noGrp="1" noRot="1" noChangeAspect="1" noTextEdit="1"/>
          </p:cNvSpPr>
          <p:nvPr>
            <p:ph type="sldImg"/>
          </p:nvPr>
        </p:nvSpPr>
        <p:spPr>
          <a:ln/>
        </p:spPr>
      </p:sp>
      <p:sp>
        <p:nvSpPr>
          <p:cNvPr id="24579" name="文本占位符 245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4145808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1505"/>
          <p:cNvSpPr>
            <a:spLocks noGrp="1" noRot="1" noChangeAspect="1" noTextEdit="1"/>
          </p:cNvSpPr>
          <p:nvPr>
            <p:ph type="sldImg"/>
          </p:nvPr>
        </p:nvSpPr>
        <p:spPr>
          <a:ln/>
        </p:spPr>
      </p:sp>
      <p:sp>
        <p:nvSpPr>
          <p:cNvPr id="21507" name="文本占位符 2150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371923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26625"/>
          <p:cNvSpPr>
            <a:spLocks noGrp="1" noRot="1" noChangeAspect="1" noTextEdit="1"/>
          </p:cNvSpPr>
          <p:nvPr>
            <p:ph type="sldImg"/>
          </p:nvPr>
        </p:nvSpPr>
        <p:spPr>
          <a:ln/>
        </p:spPr>
      </p:sp>
      <p:sp>
        <p:nvSpPr>
          <p:cNvPr id="26627" name="文本占位符 266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2520519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a:ln/>
        </p:spPr>
      </p:sp>
      <p:sp>
        <p:nvSpPr>
          <p:cNvPr id="30723" name="文本占位符 307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2769668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a:ln/>
        </p:spPr>
      </p:sp>
      <p:sp>
        <p:nvSpPr>
          <p:cNvPr id="51203" name="文本占位符 512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119882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345136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15105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258875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61441"/>
          <p:cNvSpPr>
            <a:spLocks noGrp="1" noRot="1" noChangeAspect="1" noTextEdit="1"/>
          </p:cNvSpPr>
          <p:nvPr>
            <p:ph type="sldImg"/>
          </p:nvPr>
        </p:nvSpPr>
        <p:spPr>
          <a:ln/>
        </p:spPr>
      </p:sp>
      <p:sp>
        <p:nvSpPr>
          <p:cNvPr id="61443" name="文本占位符 6144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240859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a:ln/>
        </p:spPr>
      </p:sp>
      <p:sp>
        <p:nvSpPr>
          <p:cNvPr id="62467" name="文本占位符 6246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6</a:t>
            </a:fld>
            <a:endParaRPr lang="zh-CN" sz="1200" dirty="0"/>
          </a:p>
        </p:txBody>
      </p:sp>
    </p:spTree>
    <p:extLst>
      <p:ext uri="{BB962C8B-B14F-4D97-AF65-F5344CB8AC3E}">
        <p14:creationId xmlns:p14="http://schemas.microsoft.com/office/powerpoint/2010/main" val="1228280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27649"/>
          <p:cNvSpPr>
            <a:spLocks noGrp="1" noRot="1" noChangeAspect="1" noTextEdit="1"/>
          </p:cNvSpPr>
          <p:nvPr>
            <p:ph type="sldImg"/>
          </p:nvPr>
        </p:nvSpPr>
        <p:spPr>
          <a:ln/>
        </p:spPr>
      </p:sp>
      <p:sp>
        <p:nvSpPr>
          <p:cNvPr id="27651" name="文本占位符 276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2465873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342639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a:ln/>
        </p:spPr>
      </p:sp>
      <p:sp>
        <p:nvSpPr>
          <p:cNvPr id="20483" name="文本占位符 2048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extLst>
      <p:ext uri="{BB962C8B-B14F-4D97-AF65-F5344CB8AC3E}">
        <p14:creationId xmlns:p14="http://schemas.microsoft.com/office/powerpoint/2010/main" val="259834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97286" y="1550784"/>
            <a:ext cx="12583716" cy="3298978"/>
          </a:xfrm>
        </p:spPr>
        <p:txBody>
          <a:bodyPr anchor="b"/>
          <a:lstStyle>
            <a:lvl1pPr algn="ctr">
              <a:defRPr sz="8257"/>
            </a:lvl1pPr>
          </a:lstStyle>
          <a:p>
            <a:r>
              <a:rPr lang="en-US" smtClean="0"/>
              <a:t>Click to edit Master title style</a:t>
            </a:r>
            <a:endParaRPr lang="en-GB"/>
          </a:p>
        </p:txBody>
      </p:sp>
      <p:sp>
        <p:nvSpPr>
          <p:cNvPr id="3" name="Subtitle 2"/>
          <p:cNvSpPr>
            <a:spLocks noGrp="1"/>
          </p:cNvSpPr>
          <p:nvPr>
            <p:ph type="subTitle" idx="1"/>
          </p:nvPr>
        </p:nvSpPr>
        <p:spPr>
          <a:xfrm>
            <a:off x="2097286" y="4976983"/>
            <a:ext cx="12583716" cy="2287788"/>
          </a:xfrm>
        </p:spPr>
        <p:txBody>
          <a:bodyPr/>
          <a:lstStyle>
            <a:lvl1pPr marL="0" indent="0" algn="ctr">
              <a:buNone/>
              <a:defRPr sz="3303"/>
            </a:lvl1pPr>
            <a:lvl2pPr marL="629199" indent="0" algn="ctr">
              <a:buNone/>
              <a:defRPr sz="2752"/>
            </a:lvl2pPr>
            <a:lvl3pPr marL="1258397" indent="0" algn="ctr">
              <a:buNone/>
              <a:defRPr sz="2477"/>
            </a:lvl3pPr>
            <a:lvl4pPr marL="1887596" indent="0" algn="ctr">
              <a:buNone/>
              <a:defRPr sz="2202"/>
            </a:lvl4pPr>
            <a:lvl5pPr marL="2516795" indent="0" algn="ctr">
              <a:buNone/>
              <a:defRPr sz="2202"/>
            </a:lvl5pPr>
            <a:lvl6pPr marL="3145993" indent="0" algn="ctr">
              <a:buNone/>
              <a:defRPr sz="2202"/>
            </a:lvl6pPr>
            <a:lvl7pPr marL="3775192" indent="0" algn="ctr">
              <a:buNone/>
              <a:defRPr sz="2202"/>
            </a:lvl7pPr>
            <a:lvl8pPr marL="4404390" indent="0" algn="ctr">
              <a:buNone/>
              <a:defRPr sz="2202"/>
            </a:lvl8pPr>
            <a:lvl9pPr marL="5033589" indent="0" algn="ctr">
              <a:buNone/>
              <a:defRPr sz="2202"/>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D22C58-CA3B-4C7D-B6FB-F111829AB9DE}"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4BA9-088A-4319-A743-C73477D22762}" type="slidenum">
              <a:rPr lang="en-US" smtClean="0"/>
              <a:t>‹#›</a:t>
            </a:fld>
            <a:endParaRPr lang="en-US"/>
          </a:p>
        </p:txBody>
      </p:sp>
    </p:spTree>
    <p:extLst>
      <p:ext uri="{BB962C8B-B14F-4D97-AF65-F5344CB8AC3E}">
        <p14:creationId xmlns:p14="http://schemas.microsoft.com/office/powerpoint/2010/main" val="1379134644"/>
      </p:ext>
    </p:extLst>
  </p:cSld>
  <p:clrMapOvr>
    <a:masterClrMapping/>
  </p:clrMapOvr>
  <p:timing>
    <p:tnLst>
      <p:par>
        <p:cTn id="1" dur="indefinite" restart="never" nodeType="tmRoot"/>
      </p:par>
    </p:tnLst>
  </p:timing>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D22C58-CA3B-4C7D-B6FB-F111829AB9DE}"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4BA9-088A-4319-A743-C73477D22762}" type="slidenum">
              <a:rPr lang="en-US" smtClean="0"/>
              <a:t>‹#›</a:t>
            </a:fld>
            <a:endParaRPr lang="en-US"/>
          </a:p>
        </p:txBody>
      </p:sp>
    </p:spTree>
    <p:extLst>
      <p:ext uri="{BB962C8B-B14F-4D97-AF65-F5344CB8AC3E}">
        <p14:creationId xmlns:p14="http://schemas.microsoft.com/office/powerpoint/2010/main" val="2718383042"/>
      </p:ext>
    </p:extLst>
  </p:cSld>
  <p:clrMapOvr>
    <a:masterClrMapping/>
  </p:clrMapOvr>
  <p:timing>
    <p:tnLst>
      <p:par>
        <p:cTn id="1" dur="indefinite" restart="never" nodeType="tmRoot"/>
      </p:par>
    </p:tnLst>
  </p:timing>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006963" y="504498"/>
            <a:ext cx="3617818" cy="803029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53508" y="504498"/>
            <a:ext cx="10643726" cy="803029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D22C58-CA3B-4C7D-B6FB-F111829AB9DE}"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4BA9-088A-4319-A743-C73477D22762}" type="slidenum">
              <a:rPr lang="en-US" smtClean="0"/>
              <a:t>‹#›</a:t>
            </a:fld>
            <a:endParaRPr lang="en-US"/>
          </a:p>
        </p:txBody>
      </p:sp>
    </p:spTree>
    <p:extLst>
      <p:ext uri="{BB962C8B-B14F-4D97-AF65-F5344CB8AC3E}">
        <p14:creationId xmlns:p14="http://schemas.microsoft.com/office/powerpoint/2010/main" val="1574302422"/>
      </p:ext>
    </p:extLst>
  </p:cSld>
  <p:clrMapOvr>
    <a:masterClrMapping/>
  </p:clrMapOvr>
  <p:timing>
    <p:tnLst>
      <p:par>
        <p:cTn id="1" dur="indefinite" restart="never" nodeType="tmRoot"/>
      </p:par>
    </p:tnLst>
  </p:timing>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D22C58-CA3B-4C7D-B6FB-F111829AB9DE}"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4BA9-088A-4319-A743-C73477D22762}" type="slidenum">
              <a:rPr lang="en-US" smtClean="0"/>
              <a:t>‹#›</a:t>
            </a:fld>
            <a:endParaRPr lang="en-US"/>
          </a:p>
        </p:txBody>
      </p:sp>
    </p:spTree>
    <p:extLst>
      <p:ext uri="{BB962C8B-B14F-4D97-AF65-F5344CB8AC3E}">
        <p14:creationId xmlns:p14="http://schemas.microsoft.com/office/powerpoint/2010/main" val="1439973008"/>
      </p:ext>
    </p:extLst>
  </p:cSld>
  <p:clrMapOvr>
    <a:masterClrMapping/>
  </p:clrMapOvr>
  <p:timing>
    <p:tnLst>
      <p:par>
        <p:cTn id="1" dur="indefinite" restart="never" nodeType="tmRoot"/>
      </p:par>
    </p:tnLst>
  </p:timing>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4769" y="2362368"/>
            <a:ext cx="14471273" cy="3941664"/>
          </a:xfrm>
        </p:spPr>
        <p:txBody>
          <a:bodyPr anchor="b"/>
          <a:lstStyle>
            <a:lvl1pPr>
              <a:defRPr sz="8257"/>
            </a:lvl1pPr>
          </a:lstStyle>
          <a:p>
            <a:r>
              <a:rPr lang="en-US" smtClean="0"/>
              <a:t>Click to edit Master title style</a:t>
            </a:r>
            <a:endParaRPr lang="en-GB"/>
          </a:p>
        </p:txBody>
      </p:sp>
      <p:sp>
        <p:nvSpPr>
          <p:cNvPr id="3" name="Text Placeholder 2"/>
          <p:cNvSpPr>
            <a:spLocks noGrp="1"/>
          </p:cNvSpPr>
          <p:nvPr>
            <p:ph type="body" idx="1"/>
          </p:nvPr>
        </p:nvSpPr>
        <p:spPr>
          <a:xfrm>
            <a:off x="1144769" y="6341322"/>
            <a:ext cx="14471273" cy="2072828"/>
          </a:xfrm>
        </p:spPr>
        <p:txBody>
          <a:bodyPr/>
          <a:lstStyle>
            <a:lvl1pPr marL="0" indent="0">
              <a:buNone/>
              <a:defRPr sz="3303">
                <a:solidFill>
                  <a:schemeClr val="tx1">
                    <a:tint val="75000"/>
                  </a:schemeClr>
                </a:solidFill>
              </a:defRPr>
            </a:lvl1pPr>
            <a:lvl2pPr marL="629199" indent="0">
              <a:buNone/>
              <a:defRPr sz="2752">
                <a:solidFill>
                  <a:schemeClr val="tx1">
                    <a:tint val="75000"/>
                  </a:schemeClr>
                </a:solidFill>
              </a:defRPr>
            </a:lvl2pPr>
            <a:lvl3pPr marL="1258397" indent="0">
              <a:buNone/>
              <a:defRPr sz="2477">
                <a:solidFill>
                  <a:schemeClr val="tx1">
                    <a:tint val="75000"/>
                  </a:schemeClr>
                </a:solidFill>
              </a:defRPr>
            </a:lvl3pPr>
            <a:lvl4pPr marL="1887596" indent="0">
              <a:buNone/>
              <a:defRPr sz="2202">
                <a:solidFill>
                  <a:schemeClr val="tx1">
                    <a:tint val="75000"/>
                  </a:schemeClr>
                </a:solidFill>
              </a:defRPr>
            </a:lvl4pPr>
            <a:lvl5pPr marL="2516795" indent="0">
              <a:buNone/>
              <a:defRPr sz="2202">
                <a:solidFill>
                  <a:schemeClr val="tx1">
                    <a:tint val="75000"/>
                  </a:schemeClr>
                </a:solidFill>
              </a:defRPr>
            </a:lvl5pPr>
            <a:lvl6pPr marL="3145993" indent="0">
              <a:buNone/>
              <a:defRPr sz="2202">
                <a:solidFill>
                  <a:schemeClr val="tx1">
                    <a:tint val="75000"/>
                  </a:schemeClr>
                </a:solidFill>
              </a:defRPr>
            </a:lvl6pPr>
            <a:lvl7pPr marL="3775192" indent="0">
              <a:buNone/>
              <a:defRPr sz="2202">
                <a:solidFill>
                  <a:schemeClr val="tx1">
                    <a:tint val="75000"/>
                  </a:schemeClr>
                </a:solidFill>
              </a:defRPr>
            </a:lvl7pPr>
            <a:lvl8pPr marL="4404390" indent="0">
              <a:buNone/>
              <a:defRPr sz="2202">
                <a:solidFill>
                  <a:schemeClr val="tx1">
                    <a:tint val="75000"/>
                  </a:schemeClr>
                </a:solidFill>
              </a:defRPr>
            </a:lvl8pPr>
            <a:lvl9pPr marL="5033589" indent="0">
              <a:buNone/>
              <a:defRPr sz="2202">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D22C58-CA3B-4C7D-B6FB-F111829AB9DE}"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4BA9-088A-4319-A743-C73477D22762}" type="slidenum">
              <a:rPr lang="en-US" smtClean="0"/>
              <a:t>‹#›</a:t>
            </a:fld>
            <a:endParaRPr lang="en-US"/>
          </a:p>
        </p:txBody>
      </p:sp>
    </p:spTree>
    <p:extLst>
      <p:ext uri="{BB962C8B-B14F-4D97-AF65-F5344CB8AC3E}">
        <p14:creationId xmlns:p14="http://schemas.microsoft.com/office/powerpoint/2010/main" val="2614416463"/>
      </p:ext>
    </p:extLst>
  </p:cSld>
  <p:clrMapOvr>
    <a:masterClrMapping/>
  </p:clrMapOvr>
  <p:timing>
    <p:tnLst>
      <p:par>
        <p:cTn id="1" dur="indefinite" restart="never" nodeType="tmRoot"/>
      </p:par>
    </p:tnLst>
  </p:timing>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53508" y="2522490"/>
            <a:ext cx="7130772" cy="6012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8494009" y="2522490"/>
            <a:ext cx="7130772" cy="6012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D22C58-CA3B-4C7D-B6FB-F111829AB9DE}"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4BA9-088A-4319-A743-C73477D22762}" type="slidenum">
              <a:rPr lang="en-US" smtClean="0"/>
              <a:t>‹#›</a:t>
            </a:fld>
            <a:endParaRPr lang="en-US"/>
          </a:p>
        </p:txBody>
      </p:sp>
    </p:spTree>
    <p:extLst>
      <p:ext uri="{BB962C8B-B14F-4D97-AF65-F5344CB8AC3E}">
        <p14:creationId xmlns:p14="http://schemas.microsoft.com/office/powerpoint/2010/main" val="2518884091"/>
      </p:ext>
    </p:extLst>
  </p:cSld>
  <p:clrMapOvr>
    <a:masterClrMapping/>
  </p:clrMapOvr>
  <p:timing>
    <p:tnLst>
      <p:par>
        <p:cTn id="1" dur="indefinite" restart="never" nodeType="tmRoot"/>
      </p:par>
    </p:tnLst>
  </p:timing>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5693" y="504499"/>
            <a:ext cx="14471273" cy="1831548"/>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155693" y="2322885"/>
            <a:ext cx="7098002" cy="1138410"/>
          </a:xfrm>
        </p:spPr>
        <p:txBody>
          <a:bodyPr anchor="b"/>
          <a:lstStyle>
            <a:lvl1pPr marL="0" indent="0">
              <a:buNone/>
              <a:defRPr sz="3303" b="1"/>
            </a:lvl1pPr>
            <a:lvl2pPr marL="629199" indent="0">
              <a:buNone/>
              <a:defRPr sz="2752" b="1"/>
            </a:lvl2pPr>
            <a:lvl3pPr marL="1258397" indent="0">
              <a:buNone/>
              <a:defRPr sz="2477" b="1"/>
            </a:lvl3pPr>
            <a:lvl4pPr marL="1887596" indent="0">
              <a:buNone/>
              <a:defRPr sz="2202" b="1"/>
            </a:lvl4pPr>
            <a:lvl5pPr marL="2516795" indent="0">
              <a:buNone/>
              <a:defRPr sz="2202" b="1"/>
            </a:lvl5pPr>
            <a:lvl6pPr marL="3145993" indent="0">
              <a:buNone/>
              <a:defRPr sz="2202" b="1"/>
            </a:lvl6pPr>
            <a:lvl7pPr marL="3775192" indent="0">
              <a:buNone/>
              <a:defRPr sz="2202" b="1"/>
            </a:lvl7pPr>
            <a:lvl8pPr marL="4404390" indent="0">
              <a:buNone/>
              <a:defRPr sz="2202" b="1"/>
            </a:lvl8pPr>
            <a:lvl9pPr marL="5033589" indent="0">
              <a:buNone/>
              <a:defRPr sz="2202" b="1"/>
            </a:lvl9pPr>
          </a:lstStyle>
          <a:p>
            <a:pPr lvl="0"/>
            <a:r>
              <a:rPr lang="en-US" smtClean="0"/>
              <a:t>Edit Master text styles</a:t>
            </a:r>
          </a:p>
        </p:txBody>
      </p:sp>
      <p:sp>
        <p:nvSpPr>
          <p:cNvPr id="4" name="Content Placeholder 3"/>
          <p:cNvSpPr>
            <a:spLocks noGrp="1"/>
          </p:cNvSpPr>
          <p:nvPr>
            <p:ph sz="half" idx="2"/>
          </p:nvPr>
        </p:nvSpPr>
        <p:spPr>
          <a:xfrm>
            <a:off x="1155693" y="3461295"/>
            <a:ext cx="7098002" cy="509104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8494008" y="2322885"/>
            <a:ext cx="7132958" cy="1138410"/>
          </a:xfrm>
        </p:spPr>
        <p:txBody>
          <a:bodyPr anchor="b"/>
          <a:lstStyle>
            <a:lvl1pPr marL="0" indent="0">
              <a:buNone/>
              <a:defRPr sz="3303" b="1"/>
            </a:lvl1pPr>
            <a:lvl2pPr marL="629199" indent="0">
              <a:buNone/>
              <a:defRPr sz="2752" b="1"/>
            </a:lvl2pPr>
            <a:lvl3pPr marL="1258397" indent="0">
              <a:buNone/>
              <a:defRPr sz="2477" b="1"/>
            </a:lvl3pPr>
            <a:lvl4pPr marL="1887596" indent="0">
              <a:buNone/>
              <a:defRPr sz="2202" b="1"/>
            </a:lvl4pPr>
            <a:lvl5pPr marL="2516795" indent="0">
              <a:buNone/>
              <a:defRPr sz="2202" b="1"/>
            </a:lvl5pPr>
            <a:lvl6pPr marL="3145993" indent="0">
              <a:buNone/>
              <a:defRPr sz="2202" b="1"/>
            </a:lvl6pPr>
            <a:lvl7pPr marL="3775192" indent="0">
              <a:buNone/>
              <a:defRPr sz="2202" b="1"/>
            </a:lvl7pPr>
            <a:lvl8pPr marL="4404390" indent="0">
              <a:buNone/>
              <a:defRPr sz="2202" b="1"/>
            </a:lvl8pPr>
            <a:lvl9pPr marL="5033589" indent="0">
              <a:buNone/>
              <a:defRPr sz="2202" b="1"/>
            </a:lvl9pPr>
          </a:lstStyle>
          <a:p>
            <a:pPr lvl="0"/>
            <a:r>
              <a:rPr lang="en-US" smtClean="0"/>
              <a:t>Edit Master text styles</a:t>
            </a:r>
          </a:p>
        </p:txBody>
      </p:sp>
      <p:sp>
        <p:nvSpPr>
          <p:cNvPr id="6" name="Content Placeholder 5"/>
          <p:cNvSpPr>
            <a:spLocks noGrp="1"/>
          </p:cNvSpPr>
          <p:nvPr>
            <p:ph sz="quarter" idx="4"/>
          </p:nvPr>
        </p:nvSpPr>
        <p:spPr>
          <a:xfrm>
            <a:off x="8494008" y="3461295"/>
            <a:ext cx="7132958" cy="509104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D22C58-CA3B-4C7D-B6FB-F111829AB9DE}" type="datetimeFigureOut">
              <a:rPr lang="en-US" smtClean="0"/>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F4BA9-088A-4319-A743-C73477D22762}" type="slidenum">
              <a:rPr lang="en-US" smtClean="0"/>
              <a:t>‹#›</a:t>
            </a:fld>
            <a:endParaRPr lang="en-US"/>
          </a:p>
        </p:txBody>
      </p:sp>
    </p:spTree>
    <p:extLst>
      <p:ext uri="{BB962C8B-B14F-4D97-AF65-F5344CB8AC3E}">
        <p14:creationId xmlns:p14="http://schemas.microsoft.com/office/powerpoint/2010/main" val="3533370634"/>
      </p:ext>
    </p:extLst>
  </p:cSld>
  <p:clrMapOvr>
    <a:masterClrMapping/>
  </p:clrMapOvr>
  <p:timing>
    <p:tnLst>
      <p:par>
        <p:cTn id="1" dur="indefinite" restart="never" nodeType="tmRoot"/>
      </p:par>
    </p:tnLst>
  </p:timing>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D22C58-CA3B-4C7D-B6FB-F111829AB9DE}" type="datetimeFigureOut">
              <a:rPr lang="en-US" smtClean="0"/>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F4BA9-088A-4319-A743-C73477D22762}" type="slidenum">
              <a:rPr lang="en-US" smtClean="0"/>
              <a:t>‹#›</a:t>
            </a:fld>
            <a:endParaRPr lang="en-US"/>
          </a:p>
        </p:txBody>
      </p:sp>
    </p:spTree>
    <p:extLst>
      <p:ext uri="{BB962C8B-B14F-4D97-AF65-F5344CB8AC3E}">
        <p14:creationId xmlns:p14="http://schemas.microsoft.com/office/powerpoint/2010/main" val="3309971187"/>
      </p:ext>
    </p:extLst>
  </p:cSld>
  <p:clrMapOvr>
    <a:masterClrMapping/>
  </p:clrMapOvr>
  <p:timing>
    <p:tnLst>
      <p:par>
        <p:cTn id="1" dur="indefinite" restart="never" nodeType="tmRoot"/>
      </p:par>
    </p:tnLst>
  </p:timing>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22C58-CA3B-4C7D-B6FB-F111829AB9DE}" type="datetimeFigureOut">
              <a:rPr lang="en-US" smtClean="0"/>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F4BA9-088A-4319-A743-C73477D22762}" type="slidenum">
              <a:rPr lang="en-US" smtClean="0"/>
              <a:t>‹#›</a:t>
            </a:fld>
            <a:endParaRPr lang="en-US"/>
          </a:p>
        </p:txBody>
      </p:sp>
    </p:spTree>
    <p:extLst>
      <p:ext uri="{BB962C8B-B14F-4D97-AF65-F5344CB8AC3E}">
        <p14:creationId xmlns:p14="http://schemas.microsoft.com/office/powerpoint/2010/main" val="1862504562"/>
      </p:ext>
    </p:extLst>
  </p:cSld>
  <p:clrMapOvr>
    <a:masterClrMapping/>
  </p:clrMapOvr>
  <p:timing>
    <p:tnLst>
      <p:par>
        <p:cTn id="1" dur="indefinite" restart="never" nodeType="tmRoot"/>
      </p:par>
    </p:tnLst>
  </p:timing>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693" y="631719"/>
            <a:ext cx="5411434" cy="2211017"/>
          </a:xfrm>
        </p:spPr>
        <p:txBody>
          <a:bodyPr anchor="b"/>
          <a:lstStyle>
            <a:lvl1pPr>
              <a:defRPr sz="4404"/>
            </a:lvl1pPr>
          </a:lstStyle>
          <a:p>
            <a:r>
              <a:rPr lang="en-US" smtClean="0"/>
              <a:t>Click to edit Master title style</a:t>
            </a:r>
            <a:endParaRPr lang="en-GB"/>
          </a:p>
        </p:txBody>
      </p:sp>
      <p:sp>
        <p:nvSpPr>
          <p:cNvPr id="3" name="Content Placeholder 2"/>
          <p:cNvSpPr>
            <a:spLocks noGrp="1"/>
          </p:cNvSpPr>
          <p:nvPr>
            <p:ph idx="1"/>
          </p:nvPr>
        </p:nvSpPr>
        <p:spPr>
          <a:xfrm>
            <a:off x="7132958" y="1364339"/>
            <a:ext cx="8494008" cy="6733951"/>
          </a:xfrm>
        </p:spPr>
        <p:txBody>
          <a:bodyPr/>
          <a:lstStyle>
            <a:lvl1pPr>
              <a:defRPr sz="4404"/>
            </a:lvl1pPr>
            <a:lvl2pPr>
              <a:defRPr sz="3853"/>
            </a:lvl2pPr>
            <a:lvl3pPr>
              <a:defRPr sz="3303"/>
            </a:lvl3pPr>
            <a:lvl4pPr>
              <a:defRPr sz="2752"/>
            </a:lvl4pPr>
            <a:lvl5pPr>
              <a:defRPr sz="2752"/>
            </a:lvl5pPr>
            <a:lvl6pPr>
              <a:defRPr sz="2752"/>
            </a:lvl6pPr>
            <a:lvl7pPr>
              <a:defRPr sz="2752"/>
            </a:lvl7pPr>
            <a:lvl8pPr>
              <a:defRPr sz="2752"/>
            </a:lvl8pPr>
            <a:lvl9pPr>
              <a:defRPr sz="2752"/>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155693" y="2842736"/>
            <a:ext cx="5411434" cy="5266521"/>
          </a:xfrm>
        </p:spPr>
        <p:txBody>
          <a:bodyPr/>
          <a:lstStyle>
            <a:lvl1pPr marL="0" indent="0">
              <a:buNone/>
              <a:defRPr sz="2202"/>
            </a:lvl1pPr>
            <a:lvl2pPr marL="629199" indent="0">
              <a:buNone/>
              <a:defRPr sz="1927"/>
            </a:lvl2pPr>
            <a:lvl3pPr marL="1258397" indent="0">
              <a:buNone/>
              <a:defRPr sz="1651"/>
            </a:lvl3pPr>
            <a:lvl4pPr marL="1887596" indent="0">
              <a:buNone/>
              <a:defRPr sz="1376"/>
            </a:lvl4pPr>
            <a:lvl5pPr marL="2516795" indent="0">
              <a:buNone/>
              <a:defRPr sz="1376"/>
            </a:lvl5pPr>
            <a:lvl6pPr marL="3145993" indent="0">
              <a:buNone/>
              <a:defRPr sz="1376"/>
            </a:lvl6pPr>
            <a:lvl7pPr marL="3775192" indent="0">
              <a:buNone/>
              <a:defRPr sz="1376"/>
            </a:lvl7pPr>
            <a:lvl8pPr marL="4404390" indent="0">
              <a:buNone/>
              <a:defRPr sz="1376"/>
            </a:lvl8pPr>
            <a:lvl9pPr marL="5033589" indent="0">
              <a:buNone/>
              <a:defRPr sz="1376"/>
            </a:lvl9pPr>
          </a:lstStyle>
          <a:p>
            <a:pPr lvl="0"/>
            <a:r>
              <a:rPr lang="en-US" smtClean="0"/>
              <a:t>Edit Master text styles</a:t>
            </a:r>
          </a:p>
        </p:txBody>
      </p:sp>
      <p:sp>
        <p:nvSpPr>
          <p:cNvPr id="5" name="Date Placeholder 4"/>
          <p:cNvSpPr>
            <a:spLocks noGrp="1"/>
          </p:cNvSpPr>
          <p:nvPr>
            <p:ph type="dt" sz="half" idx="10"/>
          </p:nvPr>
        </p:nvSpPr>
        <p:spPr/>
        <p:txBody>
          <a:bodyPr/>
          <a:lstStyle/>
          <a:p>
            <a:fld id="{94D22C58-CA3B-4C7D-B6FB-F111829AB9DE}"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4BA9-088A-4319-A743-C73477D22762}" type="slidenum">
              <a:rPr lang="en-US" smtClean="0"/>
              <a:t>‹#›</a:t>
            </a:fld>
            <a:endParaRPr lang="en-US"/>
          </a:p>
        </p:txBody>
      </p:sp>
    </p:spTree>
    <p:extLst>
      <p:ext uri="{BB962C8B-B14F-4D97-AF65-F5344CB8AC3E}">
        <p14:creationId xmlns:p14="http://schemas.microsoft.com/office/powerpoint/2010/main" val="1792654290"/>
      </p:ext>
    </p:extLst>
  </p:cSld>
  <p:clrMapOvr>
    <a:masterClrMapping/>
  </p:clrMapOvr>
  <p:timing>
    <p:tnLst>
      <p:par>
        <p:cTn id="1" dur="indefinite" restart="never" nodeType="tmRoot"/>
      </p:par>
    </p:tnLst>
  </p:timing>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693" y="631719"/>
            <a:ext cx="5411434" cy="2211017"/>
          </a:xfrm>
        </p:spPr>
        <p:txBody>
          <a:bodyPr anchor="b"/>
          <a:lstStyle>
            <a:lvl1pPr>
              <a:defRPr sz="4404"/>
            </a:lvl1pPr>
          </a:lstStyle>
          <a:p>
            <a:r>
              <a:rPr lang="en-US" smtClean="0"/>
              <a:t>Click to edit Master title style</a:t>
            </a:r>
            <a:endParaRPr lang="en-GB"/>
          </a:p>
        </p:txBody>
      </p:sp>
      <p:sp>
        <p:nvSpPr>
          <p:cNvPr id="3" name="Picture Placeholder 2"/>
          <p:cNvSpPr>
            <a:spLocks noGrp="1"/>
          </p:cNvSpPr>
          <p:nvPr>
            <p:ph type="pic" idx="1"/>
          </p:nvPr>
        </p:nvSpPr>
        <p:spPr>
          <a:xfrm>
            <a:off x="7132958" y="1364339"/>
            <a:ext cx="8494008" cy="6733951"/>
          </a:xfrm>
        </p:spPr>
        <p:txBody>
          <a:bodyPr/>
          <a:lstStyle>
            <a:lvl1pPr marL="0" indent="0">
              <a:buNone/>
              <a:defRPr sz="4404"/>
            </a:lvl1pPr>
            <a:lvl2pPr marL="629199" indent="0">
              <a:buNone/>
              <a:defRPr sz="3853"/>
            </a:lvl2pPr>
            <a:lvl3pPr marL="1258397" indent="0">
              <a:buNone/>
              <a:defRPr sz="3303"/>
            </a:lvl3pPr>
            <a:lvl4pPr marL="1887596" indent="0">
              <a:buNone/>
              <a:defRPr sz="2752"/>
            </a:lvl4pPr>
            <a:lvl5pPr marL="2516795" indent="0">
              <a:buNone/>
              <a:defRPr sz="2752"/>
            </a:lvl5pPr>
            <a:lvl6pPr marL="3145993" indent="0">
              <a:buNone/>
              <a:defRPr sz="2752"/>
            </a:lvl6pPr>
            <a:lvl7pPr marL="3775192" indent="0">
              <a:buNone/>
              <a:defRPr sz="2752"/>
            </a:lvl7pPr>
            <a:lvl8pPr marL="4404390" indent="0">
              <a:buNone/>
              <a:defRPr sz="2752"/>
            </a:lvl8pPr>
            <a:lvl9pPr marL="5033589" indent="0">
              <a:buNone/>
              <a:defRPr sz="2752"/>
            </a:lvl9pPr>
          </a:lstStyle>
          <a:p>
            <a:endParaRPr lang="en-GB"/>
          </a:p>
        </p:txBody>
      </p:sp>
      <p:sp>
        <p:nvSpPr>
          <p:cNvPr id="4" name="Text Placeholder 3"/>
          <p:cNvSpPr>
            <a:spLocks noGrp="1"/>
          </p:cNvSpPr>
          <p:nvPr>
            <p:ph type="body" sz="half" idx="2"/>
          </p:nvPr>
        </p:nvSpPr>
        <p:spPr>
          <a:xfrm>
            <a:off x="1155693" y="2842736"/>
            <a:ext cx="5411434" cy="5266521"/>
          </a:xfrm>
        </p:spPr>
        <p:txBody>
          <a:bodyPr/>
          <a:lstStyle>
            <a:lvl1pPr marL="0" indent="0">
              <a:buNone/>
              <a:defRPr sz="2202"/>
            </a:lvl1pPr>
            <a:lvl2pPr marL="629199" indent="0">
              <a:buNone/>
              <a:defRPr sz="1927"/>
            </a:lvl2pPr>
            <a:lvl3pPr marL="1258397" indent="0">
              <a:buNone/>
              <a:defRPr sz="1651"/>
            </a:lvl3pPr>
            <a:lvl4pPr marL="1887596" indent="0">
              <a:buNone/>
              <a:defRPr sz="1376"/>
            </a:lvl4pPr>
            <a:lvl5pPr marL="2516795" indent="0">
              <a:buNone/>
              <a:defRPr sz="1376"/>
            </a:lvl5pPr>
            <a:lvl6pPr marL="3145993" indent="0">
              <a:buNone/>
              <a:defRPr sz="1376"/>
            </a:lvl6pPr>
            <a:lvl7pPr marL="3775192" indent="0">
              <a:buNone/>
              <a:defRPr sz="1376"/>
            </a:lvl7pPr>
            <a:lvl8pPr marL="4404390" indent="0">
              <a:buNone/>
              <a:defRPr sz="1376"/>
            </a:lvl8pPr>
            <a:lvl9pPr marL="5033589" indent="0">
              <a:buNone/>
              <a:defRPr sz="1376"/>
            </a:lvl9pPr>
          </a:lstStyle>
          <a:p>
            <a:pPr lvl="0"/>
            <a:r>
              <a:rPr lang="en-US" smtClean="0"/>
              <a:t>Edit Master text styles</a:t>
            </a:r>
          </a:p>
        </p:txBody>
      </p:sp>
      <p:sp>
        <p:nvSpPr>
          <p:cNvPr id="5" name="Date Placeholder 4"/>
          <p:cNvSpPr>
            <a:spLocks noGrp="1"/>
          </p:cNvSpPr>
          <p:nvPr>
            <p:ph type="dt" sz="half" idx="10"/>
          </p:nvPr>
        </p:nvSpPr>
        <p:spPr/>
        <p:txBody>
          <a:bodyPr/>
          <a:lstStyle/>
          <a:p>
            <a:fld id="{94D22C58-CA3B-4C7D-B6FB-F111829AB9DE}"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4BA9-088A-4319-A743-C73477D22762}" type="slidenum">
              <a:rPr lang="en-US" smtClean="0"/>
              <a:t>‹#›</a:t>
            </a:fld>
            <a:endParaRPr lang="en-US"/>
          </a:p>
        </p:txBody>
      </p:sp>
    </p:spTree>
    <p:extLst>
      <p:ext uri="{BB962C8B-B14F-4D97-AF65-F5344CB8AC3E}">
        <p14:creationId xmlns:p14="http://schemas.microsoft.com/office/powerpoint/2010/main" val="4184460048"/>
      </p:ext>
    </p:extLst>
  </p:cSld>
  <p:clrMapOvr>
    <a:masterClrMapping/>
  </p:clrMapOvr>
  <p:timing>
    <p:tnLst>
      <p:par>
        <p:cTn id="1" dur="indefinite" restart="never" nodeType="tmRoot"/>
      </p:par>
    </p:tnLst>
  </p:timing>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3508" y="504499"/>
            <a:ext cx="14471273" cy="183154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153508" y="2522490"/>
            <a:ext cx="14471273" cy="6012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153507" y="8782652"/>
            <a:ext cx="3775115" cy="504498"/>
          </a:xfrm>
          <a:prstGeom prst="rect">
            <a:avLst/>
          </a:prstGeom>
        </p:spPr>
        <p:txBody>
          <a:bodyPr vert="horz" lIns="91440" tIns="45720" rIns="91440" bIns="45720" rtlCol="0" anchor="ctr"/>
          <a:lstStyle>
            <a:lvl1pPr algn="l">
              <a:defRPr sz="1651">
                <a:solidFill>
                  <a:schemeClr val="tx1">
                    <a:tint val="75000"/>
                  </a:schemeClr>
                </a:solidFill>
              </a:defRPr>
            </a:lvl1pPr>
          </a:lstStyle>
          <a:p>
            <a:fld id="{94D22C58-CA3B-4C7D-B6FB-F111829AB9DE}" type="datetimeFigureOut">
              <a:rPr lang="en-US" smtClean="0"/>
              <a:t>3/14/2025</a:t>
            </a:fld>
            <a:endParaRPr lang="en-US"/>
          </a:p>
        </p:txBody>
      </p:sp>
      <p:sp>
        <p:nvSpPr>
          <p:cNvPr id="5" name="Footer Placeholder 4"/>
          <p:cNvSpPr>
            <a:spLocks noGrp="1"/>
          </p:cNvSpPr>
          <p:nvPr>
            <p:ph type="ftr" sz="quarter" idx="3"/>
          </p:nvPr>
        </p:nvSpPr>
        <p:spPr>
          <a:xfrm>
            <a:off x="5557808" y="8782652"/>
            <a:ext cx="5662672" cy="504498"/>
          </a:xfrm>
          <a:prstGeom prst="rect">
            <a:avLst/>
          </a:prstGeom>
        </p:spPr>
        <p:txBody>
          <a:bodyPr vert="horz" lIns="91440" tIns="45720" rIns="91440" bIns="45720" rtlCol="0" anchor="ctr"/>
          <a:lstStyle>
            <a:lvl1pPr algn="ctr">
              <a:defRPr sz="165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849666" y="8782652"/>
            <a:ext cx="3775115" cy="504498"/>
          </a:xfrm>
          <a:prstGeom prst="rect">
            <a:avLst/>
          </a:prstGeom>
        </p:spPr>
        <p:txBody>
          <a:bodyPr vert="horz" lIns="91440" tIns="45720" rIns="91440" bIns="45720" rtlCol="0" anchor="ctr"/>
          <a:lstStyle>
            <a:lvl1pPr algn="r">
              <a:defRPr sz="1651">
                <a:solidFill>
                  <a:schemeClr val="tx1">
                    <a:tint val="75000"/>
                  </a:schemeClr>
                </a:solidFill>
              </a:defRPr>
            </a:lvl1pPr>
          </a:lstStyle>
          <a:p>
            <a:fld id="{285F4BA9-088A-4319-A743-C73477D22762}" type="slidenum">
              <a:rPr lang="en-US" smtClean="0"/>
              <a:t>‹#›</a:t>
            </a:fld>
            <a:endParaRPr lang="en-US"/>
          </a:p>
        </p:txBody>
      </p:sp>
      <p:pic>
        <p:nvPicPr>
          <p:cNvPr id="7" name="图片 1031" descr="背景2">
            <a:extLst>
              <a:ext uri="{FF2B5EF4-FFF2-40B4-BE49-F238E27FC236}">
                <a16:creationId xmlns:a16="http://schemas.microsoft.com/office/drawing/2014/main" id="{E7CEDDCE-5BFB-4EFE-A537-85A12B0115BC}"/>
              </a:ext>
            </a:extLst>
          </p:cNvPr>
          <p:cNvPicPr>
            <a:picLocks noChangeAspect="1"/>
          </p:cNvPicPr>
          <p:nvPr userDrawn="1"/>
        </p:nvPicPr>
        <p:blipFill>
          <a:blip r:embed="rId13"/>
          <a:stretch>
            <a:fillRect/>
          </a:stretch>
        </p:blipFill>
        <p:spPr>
          <a:xfrm>
            <a:off x="0" y="0"/>
            <a:ext cx="16776700" cy="9474200"/>
          </a:xfrm>
          <a:prstGeom prst="rect">
            <a:avLst/>
          </a:prstGeom>
          <a:noFill/>
          <a:ln w="9525">
            <a:noFill/>
          </a:ln>
        </p:spPr>
      </p:pic>
    </p:spTree>
    <p:extLst>
      <p:ext uri="{BB962C8B-B14F-4D97-AF65-F5344CB8AC3E}">
        <p14:creationId xmlns:p14="http://schemas.microsoft.com/office/powerpoint/2010/main" val="402679718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random/>
  </p:transition>
  <p:timing>
    <p:tnLst>
      <p:par>
        <p:cTn id="1" dur="indefinite" restart="never" nodeType="tmRoot"/>
      </p:par>
    </p:tnLst>
  </p:timing>
  <p:hf sldNum="0" hdr="0"/>
  <p:txStyles>
    <p:titleStyle>
      <a:lvl1pPr algn="l" defTabSz="1258397" rtl="0" eaLnBrk="1" latinLnBrk="0" hangingPunct="1">
        <a:lnSpc>
          <a:spcPct val="90000"/>
        </a:lnSpc>
        <a:spcBef>
          <a:spcPct val="0"/>
        </a:spcBef>
        <a:buNone/>
        <a:defRPr sz="6055" kern="1200">
          <a:solidFill>
            <a:schemeClr val="tx1"/>
          </a:solidFill>
          <a:latin typeface="+mj-lt"/>
          <a:ea typeface="+mj-ea"/>
          <a:cs typeface="+mj-cs"/>
        </a:defRPr>
      </a:lvl1pPr>
    </p:titleStyle>
    <p:bodyStyle>
      <a:lvl1pPr marL="314599" indent="-314599" algn="l" defTabSz="1258397" rtl="0" eaLnBrk="1" latinLnBrk="0" hangingPunct="1">
        <a:lnSpc>
          <a:spcPct val="90000"/>
        </a:lnSpc>
        <a:spcBef>
          <a:spcPts val="1376"/>
        </a:spcBef>
        <a:buFont typeface="Arial" panose="020B0604020202020204" pitchFamily="34" charset="0"/>
        <a:buChar char="•"/>
        <a:defRPr sz="3853" kern="1200">
          <a:solidFill>
            <a:schemeClr val="tx1"/>
          </a:solidFill>
          <a:latin typeface="+mn-lt"/>
          <a:ea typeface="+mn-ea"/>
          <a:cs typeface="+mn-cs"/>
        </a:defRPr>
      </a:lvl1pPr>
      <a:lvl2pPr marL="943798" indent="-314599" algn="l" defTabSz="1258397" rtl="0" eaLnBrk="1" latinLnBrk="0" hangingPunct="1">
        <a:lnSpc>
          <a:spcPct val="90000"/>
        </a:lnSpc>
        <a:spcBef>
          <a:spcPts val="688"/>
        </a:spcBef>
        <a:buFont typeface="Arial" panose="020B0604020202020204" pitchFamily="34" charset="0"/>
        <a:buChar char="•"/>
        <a:defRPr sz="3303" kern="1200">
          <a:solidFill>
            <a:schemeClr val="tx1"/>
          </a:solidFill>
          <a:latin typeface="+mn-lt"/>
          <a:ea typeface="+mn-ea"/>
          <a:cs typeface="+mn-cs"/>
        </a:defRPr>
      </a:lvl2pPr>
      <a:lvl3pPr marL="1572997" indent="-314599" algn="l" defTabSz="1258397" rtl="0" eaLnBrk="1" latinLnBrk="0" hangingPunct="1">
        <a:lnSpc>
          <a:spcPct val="90000"/>
        </a:lnSpc>
        <a:spcBef>
          <a:spcPts val="688"/>
        </a:spcBef>
        <a:buFont typeface="Arial" panose="020B0604020202020204" pitchFamily="34" charset="0"/>
        <a:buChar char="•"/>
        <a:defRPr sz="2752" kern="1200">
          <a:solidFill>
            <a:schemeClr val="tx1"/>
          </a:solidFill>
          <a:latin typeface="+mn-lt"/>
          <a:ea typeface="+mn-ea"/>
          <a:cs typeface="+mn-cs"/>
        </a:defRPr>
      </a:lvl3pPr>
      <a:lvl4pPr marL="2202195"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4pPr>
      <a:lvl5pPr marL="2831394"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5pPr>
      <a:lvl6pPr marL="3460593"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6pPr>
      <a:lvl7pPr marL="4089791"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7pPr>
      <a:lvl8pPr marL="4718990"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8pPr>
      <a:lvl9pPr marL="5348188"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9pPr>
    </p:bodyStyle>
    <p:otherStyle>
      <a:defPPr>
        <a:defRPr lang="en-US"/>
      </a:defPPr>
      <a:lvl1pPr marL="0" algn="l" defTabSz="1258397" rtl="0" eaLnBrk="1" latinLnBrk="0" hangingPunct="1">
        <a:defRPr sz="2477" kern="1200">
          <a:solidFill>
            <a:schemeClr val="tx1"/>
          </a:solidFill>
          <a:latin typeface="+mn-lt"/>
          <a:ea typeface="+mn-ea"/>
          <a:cs typeface="+mn-cs"/>
        </a:defRPr>
      </a:lvl1pPr>
      <a:lvl2pPr marL="629199" algn="l" defTabSz="1258397" rtl="0" eaLnBrk="1" latinLnBrk="0" hangingPunct="1">
        <a:defRPr sz="2477" kern="1200">
          <a:solidFill>
            <a:schemeClr val="tx1"/>
          </a:solidFill>
          <a:latin typeface="+mn-lt"/>
          <a:ea typeface="+mn-ea"/>
          <a:cs typeface="+mn-cs"/>
        </a:defRPr>
      </a:lvl2pPr>
      <a:lvl3pPr marL="1258397" algn="l" defTabSz="1258397" rtl="0" eaLnBrk="1" latinLnBrk="0" hangingPunct="1">
        <a:defRPr sz="2477" kern="1200">
          <a:solidFill>
            <a:schemeClr val="tx1"/>
          </a:solidFill>
          <a:latin typeface="+mn-lt"/>
          <a:ea typeface="+mn-ea"/>
          <a:cs typeface="+mn-cs"/>
        </a:defRPr>
      </a:lvl3pPr>
      <a:lvl4pPr marL="1887596" algn="l" defTabSz="1258397" rtl="0" eaLnBrk="1" latinLnBrk="0" hangingPunct="1">
        <a:defRPr sz="2477" kern="1200">
          <a:solidFill>
            <a:schemeClr val="tx1"/>
          </a:solidFill>
          <a:latin typeface="+mn-lt"/>
          <a:ea typeface="+mn-ea"/>
          <a:cs typeface="+mn-cs"/>
        </a:defRPr>
      </a:lvl4pPr>
      <a:lvl5pPr marL="2516795" algn="l" defTabSz="1258397" rtl="0" eaLnBrk="1" latinLnBrk="0" hangingPunct="1">
        <a:defRPr sz="2477" kern="1200">
          <a:solidFill>
            <a:schemeClr val="tx1"/>
          </a:solidFill>
          <a:latin typeface="+mn-lt"/>
          <a:ea typeface="+mn-ea"/>
          <a:cs typeface="+mn-cs"/>
        </a:defRPr>
      </a:lvl5pPr>
      <a:lvl6pPr marL="3145993" algn="l" defTabSz="1258397" rtl="0" eaLnBrk="1" latinLnBrk="0" hangingPunct="1">
        <a:defRPr sz="2477" kern="1200">
          <a:solidFill>
            <a:schemeClr val="tx1"/>
          </a:solidFill>
          <a:latin typeface="+mn-lt"/>
          <a:ea typeface="+mn-ea"/>
          <a:cs typeface="+mn-cs"/>
        </a:defRPr>
      </a:lvl6pPr>
      <a:lvl7pPr marL="3775192" algn="l" defTabSz="1258397" rtl="0" eaLnBrk="1" latinLnBrk="0" hangingPunct="1">
        <a:defRPr sz="2477" kern="1200">
          <a:solidFill>
            <a:schemeClr val="tx1"/>
          </a:solidFill>
          <a:latin typeface="+mn-lt"/>
          <a:ea typeface="+mn-ea"/>
          <a:cs typeface="+mn-cs"/>
        </a:defRPr>
      </a:lvl7pPr>
      <a:lvl8pPr marL="4404390" algn="l" defTabSz="1258397" rtl="0" eaLnBrk="1" latinLnBrk="0" hangingPunct="1">
        <a:defRPr sz="2477" kern="1200">
          <a:solidFill>
            <a:schemeClr val="tx1"/>
          </a:solidFill>
          <a:latin typeface="+mn-lt"/>
          <a:ea typeface="+mn-ea"/>
          <a:cs typeface="+mn-cs"/>
        </a:defRPr>
      </a:lvl8pPr>
      <a:lvl9pPr marL="5033589" algn="l" defTabSz="1258397" rtl="0" eaLnBrk="1" latinLnBrk="0" hangingPunct="1">
        <a:defRPr sz="24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1E9A9013-52D9-431F-AFA0-07C31ABA1D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60" y="993478"/>
            <a:ext cx="1907704" cy="19077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19035A5-AB9A-4E0B-A30C-46D1553E4C5F}"/>
              </a:ext>
            </a:extLst>
          </p:cNvPr>
          <p:cNvSpPr txBox="1"/>
          <p:nvPr/>
        </p:nvSpPr>
        <p:spPr>
          <a:xfrm>
            <a:off x="3376522" y="1177889"/>
            <a:ext cx="7838219" cy="769441"/>
          </a:xfrm>
          <a:prstGeom prst="rect">
            <a:avLst/>
          </a:prstGeom>
          <a:noFill/>
          <a:ln>
            <a:noFill/>
          </a:ln>
        </p:spPr>
        <p:txBody>
          <a:bodyPr wrap="square" rtlCol="0">
            <a:spAutoFit/>
          </a:bodyPr>
          <a:lstStyle/>
          <a:p>
            <a:pPr algn="ct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ĐẠO ĐỨC</a:t>
            </a:r>
            <a:endParaRPr lang="en-US" sz="44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TextBox 9">
            <a:extLst>
              <a:ext uri="{FF2B5EF4-FFF2-40B4-BE49-F238E27FC236}">
                <a16:creationId xmlns:a16="http://schemas.microsoft.com/office/drawing/2014/main" id="{73532A55-1961-4A8B-B76E-4D0E8D2F59EA}"/>
              </a:ext>
            </a:extLst>
          </p:cNvPr>
          <p:cNvSpPr txBox="1"/>
          <p:nvPr/>
        </p:nvSpPr>
        <p:spPr>
          <a:xfrm>
            <a:off x="3342530" y="2344570"/>
            <a:ext cx="7838219" cy="1446550"/>
          </a:xfrm>
          <a:prstGeom prst="rect">
            <a:avLst/>
          </a:prstGeom>
          <a:noFill/>
          <a:ln>
            <a:noFill/>
          </a:ln>
        </p:spPr>
        <p:txBody>
          <a:bodyPr wrap="square" rtlCol="0">
            <a:spAutoFit/>
          </a:bodyPr>
          <a:lstStyle/>
          <a:p>
            <a:pPr algn="ctr"/>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Chủ đề 3: Ham học hỏi</a:t>
            </a:r>
          </a:p>
          <a:p>
            <a:pPr algn="ctr"/>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Bài 4: Ham học hỏi – tiết 1</a:t>
            </a:r>
            <a:endParaRPr lang="en-US" sz="4400" b="1"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图片 5124" descr="12"/>
          <p:cNvPicPr>
            <a:picLocks noChangeAspect="1"/>
          </p:cNvPicPr>
          <p:nvPr/>
        </p:nvPicPr>
        <p:blipFill>
          <a:blip r:embed="rId3"/>
          <a:stretch>
            <a:fillRect/>
          </a:stretch>
        </p:blipFill>
        <p:spPr>
          <a:xfrm>
            <a:off x="0" y="8004522"/>
            <a:ext cx="16778288" cy="1485900"/>
          </a:xfrm>
          <a:prstGeom prst="rect">
            <a:avLst/>
          </a:prstGeom>
          <a:noFill/>
          <a:ln w="9525">
            <a:noFill/>
          </a:ln>
        </p:spPr>
      </p:pic>
      <p:pic>
        <p:nvPicPr>
          <p:cNvPr id="5126" name="图片 5125" descr="15"/>
          <p:cNvPicPr>
            <a:picLocks noChangeAspect="1"/>
          </p:cNvPicPr>
          <p:nvPr/>
        </p:nvPicPr>
        <p:blipFill>
          <a:blip r:embed="rId4"/>
          <a:stretch>
            <a:fillRect/>
          </a:stretch>
        </p:blipFill>
        <p:spPr>
          <a:xfrm>
            <a:off x="755650" y="333375"/>
            <a:ext cx="15554325" cy="9142413"/>
          </a:xfrm>
          <a:prstGeom prst="rect">
            <a:avLst/>
          </a:prstGeom>
          <a:noFill/>
          <a:ln w="9525">
            <a:noFill/>
          </a:ln>
        </p:spPr>
      </p:pic>
      <p:sp>
        <p:nvSpPr>
          <p:cNvPr id="2" name="Rectangle 1">
            <a:extLst>
              <a:ext uri="{FF2B5EF4-FFF2-40B4-BE49-F238E27FC236}">
                <a16:creationId xmlns:a16="http://schemas.microsoft.com/office/drawing/2014/main" id="{E9A781F9-6711-4982-A382-8F12AE9C4961}"/>
              </a:ext>
            </a:extLst>
          </p:cNvPr>
          <p:cNvSpPr/>
          <p:nvPr/>
        </p:nvSpPr>
        <p:spPr>
          <a:xfrm>
            <a:off x="3780980" y="3305243"/>
            <a:ext cx="11377263" cy="1015663"/>
          </a:xfrm>
          <a:prstGeom prst="rect">
            <a:avLst/>
          </a:prstGeom>
        </p:spPr>
        <p:txBody>
          <a:bodyPr wrap="square">
            <a:spAutoFit/>
          </a:bodyPr>
          <a:lstStyle/>
          <a:p>
            <a:r>
              <a:rPr lang="en-US" sz="6000">
                <a:latin typeface="Times New Roman" panose="02020603050405020304" pitchFamily="18" charset="0"/>
                <a:cs typeface="Times New Roman" panose="02020603050405020304" pitchFamily="18" charset="0"/>
              </a:rPr>
              <a:t>Em sẽ lên thư viện của trường</a:t>
            </a:r>
          </a:p>
        </p:txBody>
      </p:sp>
      <p:sp>
        <p:nvSpPr>
          <p:cNvPr id="3" name="Rectangle 2">
            <a:extLst>
              <a:ext uri="{FF2B5EF4-FFF2-40B4-BE49-F238E27FC236}">
                <a16:creationId xmlns:a16="http://schemas.microsoft.com/office/drawing/2014/main" id="{C9FBFD03-09DE-4CC5-BCBE-BEDAFB0A1CC2}"/>
              </a:ext>
            </a:extLst>
          </p:cNvPr>
          <p:cNvSpPr/>
          <p:nvPr/>
        </p:nvSpPr>
        <p:spPr>
          <a:xfrm>
            <a:off x="3312667" y="4139220"/>
            <a:ext cx="10373353" cy="1015663"/>
          </a:xfrm>
          <a:prstGeom prst="rect">
            <a:avLst/>
          </a:prstGeom>
        </p:spPr>
        <p:txBody>
          <a:bodyPr wrap="none">
            <a:spAutoFit/>
          </a:bodyPr>
          <a:lstStyle/>
          <a:p>
            <a:r>
              <a:rPr lang="en-US" sz="6000">
                <a:latin typeface="Times New Roman" panose="02020603050405020304" pitchFamily="18" charset="0"/>
                <a:cs typeface="Times New Roman" panose="02020603050405020304" pitchFamily="18" charset="0"/>
              </a:rPr>
              <a:t>để tìm một vài loại sách tương tự</a:t>
            </a:r>
          </a:p>
        </p:txBody>
      </p:sp>
    </p:spTree>
    <p:extLst>
      <p:ext uri="{BB962C8B-B14F-4D97-AF65-F5344CB8AC3E}">
        <p14:creationId xmlns:p14="http://schemas.microsoft.com/office/powerpoint/2010/main" val="41305907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sp>
        <p:nvSpPr>
          <p:cNvPr id="6" name="矩形 5"/>
          <p:cNvSpPr/>
          <p:nvPr/>
        </p:nvSpPr>
        <p:spPr>
          <a:xfrm rot="21413628">
            <a:off x="2764315" y="1911128"/>
            <a:ext cx="7361403" cy="2554545"/>
          </a:xfrm>
          <a:prstGeom prst="rect">
            <a:avLst/>
          </a:prstGeom>
        </p:spPr>
        <p:txBody>
          <a:bodyPr wrap="square">
            <a:spAutoFit/>
          </a:bodyPr>
          <a:lstStyle/>
          <a:p>
            <a:pPr algn="ctr"/>
            <a:r>
              <a:rPr lang="en-US" altLang="zh-CN" sz="8000" dirty="0">
                <a:latin typeface="Times New Roman" panose="02020603050405020304" pitchFamily="18" charset="0"/>
                <a:cs typeface="Times New Roman" panose="02020603050405020304" pitchFamily="18" charset="0"/>
              </a:rPr>
              <a:t>VẬN DỤNG</a:t>
            </a:r>
          </a:p>
          <a:p>
            <a:pPr algn="ctr"/>
            <a:r>
              <a:rPr lang="en-US" altLang="zh-CN" sz="8000" dirty="0">
                <a:latin typeface="Times New Roman" panose="02020603050405020304" pitchFamily="18" charset="0"/>
                <a:cs typeface="Times New Roman" panose="02020603050405020304" pitchFamily="18" charset="0"/>
              </a:rPr>
              <a:t>TRẢI NGHIỆM</a:t>
            </a:r>
            <a:endParaRPr lang="zh-CN" alt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593111"/>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图片 7171"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7173" name="图片 7172" descr="18"/>
          <p:cNvPicPr>
            <a:picLocks noChangeAspect="1"/>
          </p:cNvPicPr>
          <p:nvPr/>
        </p:nvPicPr>
        <p:blipFill>
          <a:blip r:embed="rId4"/>
          <a:stretch>
            <a:fillRect/>
          </a:stretch>
        </p:blipFill>
        <p:spPr>
          <a:xfrm>
            <a:off x="1044575" y="417513"/>
            <a:ext cx="8748713" cy="8696325"/>
          </a:xfrm>
          <a:prstGeom prst="rect">
            <a:avLst/>
          </a:prstGeom>
          <a:noFill/>
          <a:ln w="9525">
            <a:noFill/>
          </a:ln>
        </p:spPr>
      </p:pic>
      <p:sp>
        <p:nvSpPr>
          <p:cNvPr id="2" name="Rectangle 1">
            <a:extLst>
              <a:ext uri="{FF2B5EF4-FFF2-40B4-BE49-F238E27FC236}">
                <a16:creationId xmlns:a16="http://schemas.microsoft.com/office/drawing/2014/main" id="{8DE9B402-A6D5-4C82-BA36-C18AFFDB9DE3}"/>
              </a:ext>
            </a:extLst>
          </p:cNvPr>
          <p:cNvSpPr/>
          <p:nvPr/>
        </p:nvSpPr>
        <p:spPr>
          <a:xfrm>
            <a:off x="2037187" y="2231342"/>
            <a:ext cx="6768752" cy="4708981"/>
          </a:xfrm>
          <a:prstGeom prst="rect">
            <a:avLst/>
          </a:prstGeom>
        </p:spPr>
        <p:txBody>
          <a:bodyPr wrap="square">
            <a:spAutoFit/>
          </a:bodyPr>
          <a:lstStyle/>
          <a:p>
            <a:pPr algn="ctr"/>
            <a:r>
              <a:rPr lang="vi-VN" sz="5000">
                <a:solidFill>
                  <a:srgbClr val="C00000"/>
                </a:solidFill>
                <a:latin typeface="Times New Roman" panose="02020603050405020304" pitchFamily="18" charset="0"/>
                <a:cs typeface="Times New Roman" panose="02020603050405020304" pitchFamily="18" charset="0"/>
              </a:rPr>
              <a:t>Chia sẻ với các bạn những điều thú vị mà em đã học được từ một người bạn, một cuốn sách hay, một chương trình truyền hình.</a:t>
            </a:r>
            <a:endParaRPr lang="en-US" sz="50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图片 9219" descr="12"/>
          <p:cNvPicPr>
            <a:picLocks noChangeAspect="1"/>
          </p:cNvPicPr>
          <p:nvPr/>
        </p:nvPicPr>
        <p:blipFill>
          <a:blip r:embed="rId3"/>
          <a:stretch>
            <a:fillRect/>
          </a:stretch>
        </p:blipFill>
        <p:spPr>
          <a:xfrm>
            <a:off x="0" y="7989888"/>
            <a:ext cx="16778288" cy="1485900"/>
          </a:xfrm>
          <a:prstGeom prst="rect">
            <a:avLst/>
          </a:prstGeom>
          <a:noFill/>
          <a:ln w="9525">
            <a:noFill/>
          </a:ln>
        </p:spPr>
      </p:pic>
      <p:sp>
        <p:nvSpPr>
          <p:cNvPr id="2" name="Rectangle 1">
            <a:extLst>
              <a:ext uri="{FF2B5EF4-FFF2-40B4-BE49-F238E27FC236}">
                <a16:creationId xmlns:a16="http://schemas.microsoft.com/office/drawing/2014/main" id="{6CF4D63F-2BF4-4E7E-BC46-F62C2E97A99A}"/>
              </a:ext>
            </a:extLst>
          </p:cNvPr>
          <p:cNvSpPr/>
          <p:nvPr/>
        </p:nvSpPr>
        <p:spPr>
          <a:xfrm rot="21197571">
            <a:off x="5757357" y="652725"/>
            <a:ext cx="6840760" cy="5889817"/>
          </a:xfrm>
          <a:prstGeom prst="rect">
            <a:avLst/>
          </a:prstGeom>
        </p:spPr>
        <p:txBody>
          <a:bodyPr wrap="square">
            <a:spAutoFit/>
          </a:bodyPr>
          <a:lstStyle/>
          <a:p>
            <a:pPr algn="just">
              <a:lnSpc>
                <a:spcPct val="115000"/>
              </a:lnSpc>
              <a:spcAft>
                <a:spcPts val="0"/>
              </a:spcAft>
            </a:pPr>
            <a:r>
              <a:rPr lang="nl-NL"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đỉnh</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Olympia”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đỗi</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quen</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trẻ</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biệt</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lứa</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tuổi</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thú</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vị</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rất</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hay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cũng</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mang</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tất</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lý</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đều</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cũng</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mang</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tầm</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lũy</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图片 6147"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6149" name="图片 6148" descr="17"/>
          <p:cNvPicPr>
            <a:picLocks noChangeAspect="1"/>
          </p:cNvPicPr>
          <p:nvPr/>
        </p:nvPicPr>
        <p:blipFill>
          <a:blip r:embed="rId4"/>
          <a:stretch>
            <a:fillRect/>
          </a:stretch>
        </p:blipFill>
        <p:spPr>
          <a:xfrm>
            <a:off x="5364163" y="1209675"/>
            <a:ext cx="10729912" cy="8139113"/>
          </a:xfrm>
          <a:prstGeom prst="rect">
            <a:avLst/>
          </a:prstGeom>
          <a:noFill/>
          <a:ln w="9525">
            <a:noFill/>
          </a:ln>
        </p:spPr>
      </p:pic>
      <p:sp>
        <p:nvSpPr>
          <p:cNvPr id="2" name="Rectangle 1">
            <a:extLst>
              <a:ext uri="{FF2B5EF4-FFF2-40B4-BE49-F238E27FC236}">
                <a16:creationId xmlns:a16="http://schemas.microsoft.com/office/drawing/2014/main" id="{D0479967-68F2-4127-8921-0EB635B85DCE}"/>
              </a:ext>
            </a:extLst>
          </p:cNvPr>
          <p:cNvSpPr/>
          <p:nvPr/>
        </p:nvSpPr>
        <p:spPr>
          <a:xfrm>
            <a:off x="8020473" y="2073598"/>
            <a:ext cx="5904656" cy="4401205"/>
          </a:xfrm>
          <a:prstGeom prst="rect">
            <a:avLst/>
          </a:prstGeom>
        </p:spPr>
        <p:txBody>
          <a:bodyPr wrap="square">
            <a:spAutoFit/>
          </a:bodyPr>
          <a:lstStyle/>
          <a:p>
            <a:pPr algn="ctr"/>
            <a:r>
              <a:rPr lang="nl-NL" sz="7000" b="1" dirty="0">
                <a:solidFill>
                  <a:srgbClr val="FFFF00"/>
                </a:solidFill>
                <a:latin typeface="Times New Roman" panose="02020603050405020304" pitchFamily="18" charset="0"/>
                <a:ea typeface="Times New Roman" panose="02020603050405020304" pitchFamily="18" charset="0"/>
              </a:rPr>
              <a:t>Kể về một tấm gương ham học hỏi mà em biết.</a:t>
            </a:r>
            <a:endParaRPr lang="en-US" sz="7000" dirty="0">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1915C7-27E1-4784-BF9C-545A16310DBC}"/>
              </a:ext>
            </a:extLst>
          </p:cNvPr>
          <p:cNvSpPr/>
          <p:nvPr/>
        </p:nvSpPr>
        <p:spPr>
          <a:xfrm>
            <a:off x="0" y="0"/>
            <a:ext cx="16778288" cy="94757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1268" name="图片 11267"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1270" name="图片 11269" descr="25"/>
          <p:cNvPicPr>
            <a:picLocks noChangeAspect="1"/>
          </p:cNvPicPr>
          <p:nvPr/>
        </p:nvPicPr>
        <p:blipFill>
          <a:blip r:embed="rId4"/>
          <a:stretch>
            <a:fillRect/>
          </a:stretch>
        </p:blipFill>
        <p:spPr>
          <a:xfrm>
            <a:off x="103826" y="7273719"/>
            <a:ext cx="4516750" cy="2217614"/>
          </a:xfrm>
          <a:prstGeom prst="rect">
            <a:avLst/>
          </a:prstGeom>
          <a:noFill/>
          <a:ln w="9525">
            <a:noFill/>
          </a:ln>
        </p:spPr>
      </p:pic>
      <p:sp>
        <p:nvSpPr>
          <p:cNvPr id="2" name="Rectangle 1">
            <a:extLst>
              <a:ext uri="{FF2B5EF4-FFF2-40B4-BE49-F238E27FC236}">
                <a16:creationId xmlns:a16="http://schemas.microsoft.com/office/drawing/2014/main" id="{5377EFDA-6E1D-41E3-A113-5E712EE8CDD3}"/>
              </a:ext>
            </a:extLst>
          </p:cNvPr>
          <p:cNvSpPr/>
          <p:nvPr/>
        </p:nvSpPr>
        <p:spPr>
          <a:xfrm>
            <a:off x="1692400" y="479096"/>
            <a:ext cx="14185576" cy="7017306"/>
          </a:xfrm>
          <a:prstGeom prst="rect">
            <a:avLst/>
          </a:prstGeom>
        </p:spPr>
        <p:txBody>
          <a:bodyPr wrap="square">
            <a:spAutoFit/>
          </a:bodyPr>
          <a:lstStyle/>
          <a:p>
            <a:pPr algn="just"/>
            <a:r>
              <a:rPr lang="en-US" sz="4500">
                <a:latin typeface="Times New Roman" panose="02020603050405020304" pitchFamily="18" charset="0"/>
                <a:cs typeface="Times New Roman" panose="02020603050405020304" pitchFamily="18" charset="0"/>
              </a:rPr>
              <a:t>       </a:t>
            </a:r>
            <a:r>
              <a:rPr lang="vi-VN" sz="4500">
                <a:latin typeface="Times New Roman" panose="02020603050405020304" pitchFamily="18" charset="0"/>
                <a:cs typeface="Times New Roman" panose="02020603050405020304" pitchFamily="18" charset="0"/>
              </a:rPr>
              <a:t>Thầy Nguyễn Ngọc Kí là một tấm gương hiếu học sáng rỡ cho các thế hệ học sinh noi theo. Sau cơn bạo bệnh vào năm 4 tuổi, thầy đã bị liệt cả hai tay. Tuy nhiên, điều đó chẳng chút nào mai một tinh thần học tập của thầy. Thầy Nguyễn Ngọc Kí đã dùng đôi chân của mình để tập viết. Dần dần, vượt qua bao đau đớn, khó khăn, thầy Kí đã viết được và đến trường học như bao bạn khác. Không những thế, thầy còn học rất giỏi và đạt được những thành tích cao, trở thành một nhà giáo tuyệt vời. Thầy Nguyễn Ngọc Kí thực sự là tấm gương sáng cho toàn thể các học sinh noi theo.</a:t>
            </a:r>
            <a:endParaRPr lang="en-US" sz="450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2" name="图片 15401" descr="2"/>
          <p:cNvPicPr>
            <a:picLocks noChangeAspect="1"/>
          </p:cNvPicPr>
          <p:nvPr/>
        </p:nvPicPr>
        <p:blipFill>
          <a:blip r:embed="rId3"/>
          <a:stretch>
            <a:fillRect/>
          </a:stretch>
        </p:blipFill>
        <p:spPr>
          <a:xfrm>
            <a:off x="1331913" y="965200"/>
            <a:ext cx="13465175" cy="8434388"/>
          </a:xfrm>
          <a:prstGeom prst="rect">
            <a:avLst/>
          </a:prstGeom>
          <a:noFill/>
          <a:ln w="9525">
            <a:noFill/>
          </a:ln>
        </p:spPr>
      </p:pic>
      <p:pic>
        <p:nvPicPr>
          <p:cNvPr id="15403" name="图片 15402" descr="4"/>
          <p:cNvPicPr>
            <a:picLocks noChangeAspect="1"/>
          </p:cNvPicPr>
          <p:nvPr/>
        </p:nvPicPr>
        <p:blipFill>
          <a:blip r:embed="rId4"/>
          <a:stretch>
            <a:fillRect/>
          </a:stretch>
        </p:blipFill>
        <p:spPr>
          <a:xfrm>
            <a:off x="0" y="4579938"/>
            <a:ext cx="16778288" cy="4895850"/>
          </a:xfrm>
          <a:prstGeom prst="rect">
            <a:avLst/>
          </a:prstGeom>
          <a:noFill/>
          <a:ln w="9525">
            <a:noFill/>
          </a:ln>
        </p:spPr>
      </p:pic>
      <p:pic>
        <p:nvPicPr>
          <p:cNvPr id="15406" name="图片 15405" descr="3"/>
          <p:cNvPicPr>
            <a:picLocks noChangeAspect="1"/>
          </p:cNvPicPr>
          <p:nvPr/>
        </p:nvPicPr>
        <p:blipFill>
          <a:blip r:embed="rId5"/>
          <a:stretch>
            <a:fillRect/>
          </a:stretch>
        </p:blipFill>
        <p:spPr>
          <a:xfrm>
            <a:off x="2052638" y="4089400"/>
            <a:ext cx="12749212" cy="4897438"/>
          </a:xfrm>
          <a:prstGeom prst="rect">
            <a:avLst/>
          </a:prstGeom>
          <a:noFill/>
          <a:ln w="9525">
            <a:noFill/>
          </a:ln>
        </p:spPr>
      </p:pic>
      <p:sp>
        <p:nvSpPr>
          <p:cNvPr id="2" name="TextBox 1">
            <a:extLst>
              <a:ext uri="{FF2B5EF4-FFF2-40B4-BE49-F238E27FC236}">
                <a16:creationId xmlns:a16="http://schemas.microsoft.com/office/drawing/2014/main" id="{5C0E73DF-C07C-4CA8-A9C8-FA06F8E3815C}"/>
              </a:ext>
            </a:extLst>
          </p:cNvPr>
          <p:cNvSpPr txBox="1"/>
          <p:nvPr/>
        </p:nvSpPr>
        <p:spPr>
          <a:xfrm>
            <a:off x="3888644" y="2541779"/>
            <a:ext cx="9001000" cy="1015663"/>
          </a:xfrm>
          <a:prstGeom prst="rect">
            <a:avLst/>
          </a:prstGeom>
          <a:noFill/>
        </p:spPr>
        <p:txBody>
          <a:bodyPr wrap="square" rtlCol="0">
            <a:spAutoFit/>
          </a:bodyPr>
          <a:lstStyle/>
          <a:p>
            <a:r>
              <a:rPr lang="en-US" sz="6000">
                <a:solidFill>
                  <a:srgbClr val="00B050"/>
                </a:solidFill>
                <a:latin typeface="Times New Roman" panose="02020603050405020304" pitchFamily="18" charset="0"/>
                <a:cs typeface="Times New Roman" panose="02020603050405020304" pitchFamily="18" charset="0"/>
              </a:rPr>
              <a:t>THÔNG ĐIỆP CỦA BÀI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B6C9-E85B-49D6-A0B3-0BDFD6E7C9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001BD9-21EA-45C8-8127-5C3AA107ABD3}"/>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6038F44D-3753-49BA-9D8F-AD86A09D69CE}"/>
              </a:ext>
            </a:extLst>
          </p:cNvPr>
          <p:cNvSpPr>
            <a:spLocks noGrp="1"/>
          </p:cNvSpPr>
          <p:nvPr>
            <p:ph type="dt" sz="half" idx="10"/>
          </p:nvPr>
        </p:nvSpPr>
        <p:spPr/>
        <p:txBody>
          <a:bodyPr/>
          <a:lstStyle/>
          <a:p>
            <a:fld id="{E08DECAE-3532-4808-A140-D5C04E784088}" type="datetime1">
              <a:rPr lang="en-US" smtClean="0"/>
              <a:t>3/14/2025</a:t>
            </a:fld>
            <a:endParaRPr lang="en-US"/>
          </a:p>
        </p:txBody>
      </p:sp>
      <p:sp>
        <p:nvSpPr>
          <p:cNvPr id="5" name="Footer Placeholder 4">
            <a:extLst>
              <a:ext uri="{FF2B5EF4-FFF2-40B4-BE49-F238E27FC236}">
                <a16:creationId xmlns:a16="http://schemas.microsoft.com/office/drawing/2014/main" id="{28419626-2068-4FF5-BD1C-F36FEEFB99BE}"/>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1F00D24D-96A4-41CA-BE3B-1D3E9ACB31EA}"/>
              </a:ext>
            </a:extLst>
          </p:cNvPr>
          <p:cNvPicPr>
            <a:picLocks noChangeAspect="1"/>
          </p:cNvPicPr>
          <p:nvPr/>
        </p:nvPicPr>
        <p:blipFill>
          <a:blip r:embed="rId2"/>
          <a:stretch>
            <a:fillRect/>
          </a:stretch>
        </p:blipFill>
        <p:spPr>
          <a:xfrm>
            <a:off x="0" y="707340"/>
            <a:ext cx="16778288" cy="8090294"/>
          </a:xfrm>
          <a:prstGeom prst="rect">
            <a:avLst/>
          </a:prstGeom>
        </p:spPr>
      </p:pic>
    </p:spTree>
    <p:extLst>
      <p:ext uri="{BB962C8B-B14F-4D97-AF65-F5344CB8AC3E}">
        <p14:creationId xmlns:p14="http://schemas.microsoft.com/office/powerpoint/2010/main" val="749214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图片 33796" descr="1-17"/>
          <p:cNvPicPr>
            <a:picLocks noChangeAspect="1"/>
          </p:cNvPicPr>
          <p:nvPr/>
        </p:nvPicPr>
        <p:blipFill>
          <a:blip r:embed="rId3"/>
          <a:stretch>
            <a:fillRect/>
          </a:stretch>
        </p:blipFill>
        <p:spPr>
          <a:xfrm>
            <a:off x="-323850" y="5622925"/>
            <a:ext cx="17102138" cy="3852863"/>
          </a:xfrm>
          <a:prstGeom prst="rect">
            <a:avLst/>
          </a:prstGeom>
          <a:noFill/>
          <a:ln w="9525">
            <a:noFill/>
          </a:ln>
        </p:spPr>
      </p:pic>
      <p:pic>
        <p:nvPicPr>
          <p:cNvPr id="33798" name="图片 33797" descr="1-24"/>
          <p:cNvPicPr>
            <a:picLocks noChangeAspect="1"/>
          </p:cNvPicPr>
          <p:nvPr/>
        </p:nvPicPr>
        <p:blipFill>
          <a:blip r:embed="rId4"/>
          <a:stretch>
            <a:fillRect/>
          </a:stretch>
        </p:blipFill>
        <p:spPr>
          <a:xfrm>
            <a:off x="8983663" y="201613"/>
            <a:ext cx="3005137" cy="2736850"/>
          </a:xfrm>
          <a:prstGeom prst="rect">
            <a:avLst/>
          </a:prstGeom>
          <a:noFill/>
          <a:ln w="9525">
            <a:noFill/>
          </a:ln>
        </p:spPr>
      </p:pic>
      <p:pic>
        <p:nvPicPr>
          <p:cNvPr id="33799" name="图片 33798" descr="1-23"/>
          <p:cNvPicPr>
            <a:picLocks noChangeAspect="1"/>
          </p:cNvPicPr>
          <p:nvPr/>
        </p:nvPicPr>
        <p:blipFill>
          <a:blip r:embed="rId5"/>
          <a:stretch>
            <a:fillRect/>
          </a:stretch>
        </p:blipFill>
        <p:spPr>
          <a:xfrm>
            <a:off x="468313" y="3922713"/>
            <a:ext cx="5986462" cy="5553075"/>
          </a:xfrm>
          <a:prstGeom prst="rect">
            <a:avLst/>
          </a:prstGeom>
          <a:noFill/>
          <a:ln w="9525">
            <a:noFill/>
          </a:ln>
        </p:spPr>
      </p:pic>
      <p:pic>
        <p:nvPicPr>
          <p:cNvPr id="33800" name="图片 33799" descr="1-25"/>
          <p:cNvPicPr>
            <a:picLocks noChangeAspect="1"/>
          </p:cNvPicPr>
          <p:nvPr/>
        </p:nvPicPr>
        <p:blipFill>
          <a:blip r:embed="rId6"/>
          <a:stretch>
            <a:fillRect/>
          </a:stretch>
        </p:blipFill>
        <p:spPr>
          <a:xfrm>
            <a:off x="7142856" y="282858"/>
            <a:ext cx="9354430" cy="9215952"/>
          </a:xfrm>
          <a:prstGeom prst="rect">
            <a:avLst/>
          </a:prstGeom>
          <a:noFill/>
          <a:ln w="9525">
            <a:noFill/>
          </a:ln>
        </p:spPr>
      </p:pic>
      <p:pic>
        <p:nvPicPr>
          <p:cNvPr id="33801" name="图片 33800" descr="1-25"/>
          <p:cNvPicPr>
            <a:picLocks noChangeAspect="1"/>
          </p:cNvPicPr>
          <p:nvPr/>
        </p:nvPicPr>
        <p:blipFill>
          <a:blip r:embed="rId7"/>
          <a:stretch>
            <a:fillRect/>
          </a:stretch>
        </p:blipFill>
        <p:spPr>
          <a:xfrm>
            <a:off x="0" y="-1"/>
            <a:ext cx="5364808" cy="5284383"/>
          </a:xfrm>
          <a:prstGeom prst="rect">
            <a:avLst/>
          </a:prstGeom>
          <a:noFill/>
          <a:ln w="9525">
            <a:noFill/>
          </a:ln>
        </p:spPr>
      </p:pic>
      <p:sp>
        <p:nvSpPr>
          <p:cNvPr id="2" name="Rectangle 1">
            <a:extLst>
              <a:ext uri="{FF2B5EF4-FFF2-40B4-BE49-F238E27FC236}">
                <a16:creationId xmlns:a16="http://schemas.microsoft.com/office/drawing/2014/main" id="{A2AA3D31-2C4B-4AC1-AF9A-AFBC5CFD0AF4}"/>
              </a:ext>
            </a:extLst>
          </p:cNvPr>
          <p:cNvSpPr/>
          <p:nvPr/>
        </p:nvSpPr>
        <p:spPr>
          <a:xfrm>
            <a:off x="688081" y="1570038"/>
            <a:ext cx="3988646" cy="1569660"/>
          </a:xfrm>
          <a:prstGeom prst="rect">
            <a:avLst/>
          </a:prstGeom>
        </p:spPr>
        <p:txBody>
          <a:bodyPr wrap="square">
            <a:spAutoFit/>
          </a:bodyPr>
          <a:lstStyle/>
          <a:p>
            <a:pPr algn="ct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rPr>
              <a:t> </a:t>
            </a:r>
          </a:p>
          <a:p>
            <a:pPr algn="ctr"/>
            <a:r>
              <a:rPr lang="en-US" sz="3200" dirty="0" err="1">
                <a:latin typeface="Times New Roman" panose="02020603050405020304" pitchFamily="18" charset="0"/>
                <a:ea typeface="Times New Roman" panose="02020603050405020304" pitchFamily="18" charset="0"/>
              </a:rPr>
              <a:t>hôm</a:t>
            </a:r>
            <a:r>
              <a:rPr lang="en-US" sz="3200" dirty="0">
                <a:latin typeface="Times New Roman" panose="02020603050405020304" pitchFamily="18" charset="0"/>
                <a:ea typeface="Times New Roman" panose="02020603050405020304" pitchFamily="18" charset="0"/>
              </a:rPr>
              <a:t> nay, </a:t>
            </a:r>
            <a:r>
              <a:rPr lang="en-US" sz="3200" dirty="0" err="1" smtClean="0">
                <a:latin typeface="Times New Roman" panose="02020603050405020304" pitchFamily="18" charset="0"/>
                <a:ea typeface="Times New Roman" panose="02020603050405020304" pitchFamily="18" charset="0"/>
              </a:rPr>
              <a:t>em</a:t>
            </a:r>
            <a:r>
              <a:rPr lang="en-US" sz="3200" dirty="0" smtClean="0">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pPr algn="ctr"/>
            <a:r>
              <a:rPr lang="en-US" sz="3200" dirty="0" err="1">
                <a:latin typeface="Times New Roman" panose="02020603050405020304" pitchFamily="18" charset="0"/>
                <a:ea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rPr>
              <a:t> đ</a:t>
            </a:r>
            <a:r>
              <a:rPr lang="vi-VN" sz="3200" dirty="0">
                <a:latin typeface="Times New Roman" panose="02020603050405020304" pitchFamily="18" charset="0"/>
                <a:ea typeface="Times New Roman" panose="02020603050405020304" pitchFamily="18" charset="0"/>
              </a:rPr>
              <a:t>ư</a:t>
            </a:r>
            <a:r>
              <a:rPr lang="en-US" sz="3200" dirty="0" err="1">
                <a:latin typeface="Times New Roman" panose="02020603050405020304" pitchFamily="18" charset="0"/>
                <a:ea typeface="Times New Roman" panose="02020603050405020304" pitchFamily="18" charset="0"/>
              </a:rPr>
              <a:t>ợc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điều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gì</a:t>
            </a:r>
            <a:r>
              <a:rPr lang="en-US" sz="3200" dirty="0">
                <a:latin typeface="Times New Roman" panose="02020603050405020304" pitchFamily="18" charset="0"/>
                <a:ea typeface="Times New Roman" panose="02020603050405020304" pitchFamily="18" charset="0"/>
              </a:rPr>
              <a:t>?</a:t>
            </a:r>
            <a:endParaRPr lang="en-US" dirty="0"/>
          </a:p>
        </p:txBody>
      </p:sp>
      <p:sp>
        <p:nvSpPr>
          <p:cNvPr id="3" name="Rectangle 2">
            <a:extLst>
              <a:ext uri="{FF2B5EF4-FFF2-40B4-BE49-F238E27FC236}">
                <a16:creationId xmlns:a16="http://schemas.microsoft.com/office/drawing/2014/main" id="{A6240806-D95F-4C56-BAFE-B4F8590B4D9E}"/>
              </a:ext>
            </a:extLst>
          </p:cNvPr>
          <p:cNvSpPr/>
          <p:nvPr/>
        </p:nvSpPr>
        <p:spPr>
          <a:xfrm>
            <a:off x="9119771" y="3143438"/>
            <a:ext cx="5400600" cy="3170099"/>
          </a:xfrm>
          <a:prstGeom prst="rect">
            <a:avLst/>
          </a:prstGeom>
        </p:spPr>
        <p:txBody>
          <a:bodyPr wrap="square">
            <a:spAutoFit/>
          </a:bodyPr>
          <a:lstStyle/>
          <a:p>
            <a:pPr algn="ctr"/>
            <a:r>
              <a:rPr lang="nl-NL" sz="4000">
                <a:latin typeface="Times New Roman" panose="02020603050405020304" pitchFamily="18" charset="0"/>
                <a:cs typeface="Times New Roman" panose="02020603050405020304" pitchFamily="18" charset="0"/>
              </a:rPr>
              <a:t>Biết được lợi ích của việc ham học hỏi đối với lứa tuổi của mình. Thực hiện được việc làm thể hiện sự ham học hỏi.</a:t>
            </a:r>
            <a:endParaRPr lang="en-US" sz="4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3801"/>
                                        </p:tgtEl>
                                        <p:attrNameLst>
                                          <p:attrName>style.visibility</p:attrName>
                                        </p:attrNameLst>
                                      </p:cBhvr>
                                      <p:to>
                                        <p:strVal val="visible"/>
                                      </p:to>
                                    </p:set>
                                    <p:anim calcmode="lin" valueType="num">
                                      <p:cBhvr>
                                        <p:cTn id="12" dur="500" fill="hold"/>
                                        <p:tgtEl>
                                          <p:spTgt spid="33801"/>
                                        </p:tgtEl>
                                        <p:attrNameLst>
                                          <p:attrName>ppt_w</p:attrName>
                                        </p:attrNameLst>
                                      </p:cBhvr>
                                      <p:tavLst>
                                        <p:tav tm="0">
                                          <p:val>
                                            <p:fltVal val="0"/>
                                          </p:val>
                                        </p:tav>
                                        <p:tav tm="100000">
                                          <p:val>
                                            <p:strVal val="#ppt_w"/>
                                          </p:val>
                                        </p:tav>
                                      </p:tavLst>
                                    </p:anim>
                                    <p:anim calcmode="lin" valueType="num">
                                      <p:cBhvr>
                                        <p:cTn id="13" dur="500" fill="hold"/>
                                        <p:tgtEl>
                                          <p:spTgt spid="33801"/>
                                        </p:tgtEl>
                                        <p:attrNameLst>
                                          <p:attrName>ppt_h</p:attrName>
                                        </p:attrNameLst>
                                      </p:cBhvr>
                                      <p:tavLst>
                                        <p:tav tm="0">
                                          <p:val>
                                            <p:fltVal val="0"/>
                                          </p:val>
                                        </p:tav>
                                        <p:tav tm="100000">
                                          <p:val>
                                            <p:strVal val="#ppt_h"/>
                                          </p:val>
                                        </p:tav>
                                      </p:tavLst>
                                    </p:anim>
                                    <p:animEffect transition="in" filter="fade">
                                      <p:cBhvr>
                                        <p:cTn id="14" dur="500"/>
                                        <p:tgtEl>
                                          <p:spTgt spid="3380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33800"/>
                                        </p:tgtEl>
                                        <p:attrNameLst>
                                          <p:attrName>style.visibility</p:attrName>
                                        </p:attrNameLst>
                                      </p:cBhvr>
                                      <p:to>
                                        <p:strVal val="visible"/>
                                      </p:to>
                                    </p:set>
                                    <p:anim calcmode="lin" valueType="num">
                                      <p:cBhvr>
                                        <p:cTn id="24" dur="500" fill="hold"/>
                                        <p:tgtEl>
                                          <p:spTgt spid="33800"/>
                                        </p:tgtEl>
                                        <p:attrNameLst>
                                          <p:attrName>ppt_w</p:attrName>
                                        </p:attrNameLst>
                                      </p:cBhvr>
                                      <p:tavLst>
                                        <p:tav tm="0">
                                          <p:val>
                                            <p:fltVal val="0"/>
                                          </p:val>
                                        </p:tav>
                                        <p:tav tm="100000">
                                          <p:val>
                                            <p:strVal val="#ppt_w"/>
                                          </p:val>
                                        </p:tav>
                                      </p:tavLst>
                                    </p:anim>
                                    <p:anim calcmode="lin" valueType="num">
                                      <p:cBhvr>
                                        <p:cTn id="25" dur="500" fill="hold"/>
                                        <p:tgtEl>
                                          <p:spTgt spid="33800"/>
                                        </p:tgtEl>
                                        <p:attrNameLst>
                                          <p:attrName>ppt_h</p:attrName>
                                        </p:attrNameLst>
                                      </p:cBhvr>
                                      <p:tavLst>
                                        <p:tav tm="0">
                                          <p:val>
                                            <p:fltVal val="0"/>
                                          </p:val>
                                        </p:tav>
                                        <p:tav tm="100000">
                                          <p:val>
                                            <p:strVal val="#ppt_h"/>
                                          </p:val>
                                        </p:tav>
                                      </p:tavLst>
                                    </p:anim>
                                    <p:animEffect transition="in" filter="fade">
                                      <p:cBhvr>
                                        <p:cTn id="26"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0" name="图片 47109" descr="1-42"/>
          <p:cNvPicPr>
            <a:picLocks noChangeAspect="1"/>
          </p:cNvPicPr>
          <p:nvPr/>
        </p:nvPicPr>
        <p:blipFill>
          <a:blip r:embed="rId4"/>
          <a:stretch>
            <a:fillRect/>
          </a:stretch>
        </p:blipFill>
        <p:spPr>
          <a:xfrm>
            <a:off x="0" y="-454025"/>
            <a:ext cx="11685588" cy="9929813"/>
          </a:xfrm>
          <a:prstGeom prst="rect">
            <a:avLst/>
          </a:prstGeom>
          <a:noFill/>
          <a:ln w="9525">
            <a:noFill/>
          </a:ln>
        </p:spPr>
      </p:pic>
      <p:sp>
        <p:nvSpPr>
          <p:cNvPr id="6" name="矩形 5"/>
          <p:cNvSpPr/>
          <p:nvPr/>
        </p:nvSpPr>
        <p:spPr>
          <a:xfrm rot="21413628">
            <a:off x="1831404" y="4549851"/>
            <a:ext cx="6366771" cy="1323439"/>
          </a:xfrm>
          <a:prstGeom prst="rect">
            <a:avLst/>
          </a:prstGeom>
        </p:spPr>
        <p:txBody>
          <a:bodyPr wrap="square">
            <a:spAutoFit/>
          </a:bodyPr>
          <a:lstStyle/>
          <a:p>
            <a:r>
              <a:rPr lang="en-US" altLang="zh-CN" sz="8000"/>
              <a:t>KHỞI ĐỘNG</a:t>
            </a:r>
            <a:endParaRPr lang="zh-CN" altLang="en-US" sz="8000" dirty="0"/>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2251667" y="4549850"/>
            <a:ext cx="6366771" cy="1323439"/>
          </a:xfrm>
          <a:prstGeom prst="rect">
            <a:avLst/>
          </a:prstGeom>
        </p:spPr>
        <p:txBody>
          <a:bodyPr wrap="square">
            <a:spAutoFit/>
          </a:bodyPr>
          <a:lstStyle/>
          <a:p>
            <a:r>
              <a:rPr lang="en-US" altLang="zh-CN" sz="8000"/>
              <a:t>LUYỆN TẬP</a:t>
            </a:r>
            <a:endParaRPr lang="zh-CN" altLang="en-US" sz="8000" dirty="0"/>
          </a:p>
        </p:txBody>
      </p:sp>
    </p:spTree>
    <p:extLst>
      <p:ext uri="{BB962C8B-B14F-4D97-AF65-F5344CB8AC3E}">
        <p14:creationId xmlns:p14="http://schemas.microsoft.com/office/powerpoint/2010/main" val="3215442078"/>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图片 4099" descr="12"/>
          <p:cNvPicPr>
            <a:picLocks noChangeAspect="1"/>
          </p:cNvPicPr>
          <p:nvPr/>
        </p:nvPicPr>
        <p:blipFill>
          <a:blip r:embed="rId3"/>
          <a:stretch>
            <a:fillRect/>
          </a:stretch>
        </p:blipFill>
        <p:spPr>
          <a:xfrm>
            <a:off x="0" y="7989888"/>
            <a:ext cx="16778288" cy="1485900"/>
          </a:xfrm>
          <a:prstGeom prst="rect">
            <a:avLst/>
          </a:prstGeom>
          <a:noFill/>
          <a:ln w="9525">
            <a:noFill/>
          </a:ln>
        </p:spPr>
      </p:pic>
      <p:sp>
        <p:nvSpPr>
          <p:cNvPr id="2" name="Rectangle 1">
            <a:extLst>
              <a:ext uri="{FF2B5EF4-FFF2-40B4-BE49-F238E27FC236}">
                <a16:creationId xmlns:a16="http://schemas.microsoft.com/office/drawing/2014/main" id="{F2A7550B-E075-41C0-9927-6C937110B083}"/>
              </a:ext>
            </a:extLst>
          </p:cNvPr>
          <p:cNvSpPr/>
          <p:nvPr/>
        </p:nvSpPr>
        <p:spPr>
          <a:xfrm>
            <a:off x="3060552" y="2217614"/>
            <a:ext cx="9433048" cy="1938992"/>
          </a:xfrm>
          <a:prstGeom prst="rect">
            <a:avLst/>
          </a:prstGeom>
        </p:spPr>
        <p:txBody>
          <a:bodyPr wrap="square">
            <a:spAutoFit/>
          </a:bodyPr>
          <a:lstStyle/>
          <a:p>
            <a:pPr algn="ctr"/>
            <a:r>
              <a:rPr lang="en-US" sz="6000" b="1" dirty="0" err="1">
                <a:latin typeface="Times New Roman" panose="02020603050405020304" pitchFamily="18" charset="0"/>
                <a:cs typeface="Times New Roman" panose="02020603050405020304" pitchFamily="18" charset="0"/>
              </a:rPr>
              <a:t>Bài</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tập</a:t>
            </a:r>
            <a:r>
              <a:rPr lang="en-US" sz="6000" b="1" dirty="0">
                <a:latin typeface="Times New Roman" panose="02020603050405020304" pitchFamily="18" charset="0"/>
                <a:cs typeface="Times New Roman" panose="02020603050405020304" pitchFamily="18" charset="0"/>
              </a:rPr>
              <a:t> 3: </a:t>
            </a:r>
          </a:p>
          <a:p>
            <a:pPr algn="ctr"/>
            <a:r>
              <a:rPr lang="en-US" sz="6000" b="1" dirty="0" err="1">
                <a:latin typeface="Times New Roman" panose="02020603050405020304" pitchFamily="18" charset="0"/>
                <a:cs typeface="Times New Roman" panose="02020603050405020304" pitchFamily="18" charset="0"/>
              </a:rPr>
              <a:t>Đưa</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ra</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lời</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khuyên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cho</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bạn</a:t>
            </a:r>
            <a:r>
              <a:rPr lang="en-US" sz="6000" b="1" dirty="0">
                <a:latin typeface="Times New Roman" panose="02020603050405020304" pitchFamily="18" charset="0"/>
                <a:cs typeface="Times New Roman" panose="02020603050405020304" pitchFamily="18" charset="0"/>
              </a:rPr>
              <a:t>.</a:t>
            </a:r>
            <a:endParaRPr lang="en-US" sz="6000" dirty="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E64F70-80BC-4091-8BD4-D5EF8DFA6EBC}"/>
              </a:ext>
            </a:extLst>
          </p:cNvPr>
          <p:cNvPicPr>
            <a:picLocks noChangeAspect="1"/>
          </p:cNvPicPr>
          <p:nvPr/>
        </p:nvPicPr>
        <p:blipFill>
          <a:blip r:embed="rId3"/>
          <a:stretch>
            <a:fillRect/>
          </a:stretch>
        </p:blipFill>
        <p:spPr>
          <a:xfrm>
            <a:off x="1116336" y="2865255"/>
            <a:ext cx="14401600" cy="3708196"/>
          </a:xfrm>
          <a:prstGeom prst="rect">
            <a:avLst/>
          </a:prstGeom>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图片 49155" descr="1-47"/>
          <p:cNvPicPr>
            <a:picLocks noChangeAspect="1"/>
          </p:cNvPicPr>
          <p:nvPr/>
        </p:nvPicPr>
        <p:blipFill>
          <a:blip r:embed="rId3"/>
          <a:stretch>
            <a:fillRect/>
          </a:stretch>
        </p:blipFill>
        <p:spPr>
          <a:xfrm>
            <a:off x="-14287" y="236231"/>
            <a:ext cx="16792575" cy="9264650"/>
          </a:xfrm>
          <a:prstGeom prst="rect">
            <a:avLst/>
          </a:prstGeom>
          <a:noFill/>
          <a:ln w="9525">
            <a:noFill/>
          </a:ln>
        </p:spPr>
      </p:pic>
      <p:sp>
        <p:nvSpPr>
          <p:cNvPr id="2" name="Rectangle: Rounded Corners 1">
            <a:extLst>
              <a:ext uri="{FF2B5EF4-FFF2-40B4-BE49-F238E27FC236}">
                <a16:creationId xmlns:a16="http://schemas.microsoft.com/office/drawing/2014/main" id="{6E17C534-6DF6-4CD7-BEBD-D042245C36A8}"/>
              </a:ext>
            </a:extLst>
          </p:cNvPr>
          <p:cNvSpPr/>
          <p:nvPr/>
        </p:nvSpPr>
        <p:spPr>
          <a:xfrm>
            <a:off x="468264" y="561430"/>
            <a:ext cx="15625736" cy="77768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441A03E-86F7-4E1C-A619-7D4EB3640F24}"/>
              </a:ext>
            </a:extLst>
          </p:cNvPr>
          <p:cNvPicPr>
            <a:picLocks noChangeAspect="1"/>
          </p:cNvPicPr>
          <p:nvPr/>
        </p:nvPicPr>
        <p:blipFill>
          <a:blip r:embed="rId4"/>
          <a:stretch>
            <a:fillRect/>
          </a:stretch>
        </p:blipFill>
        <p:spPr>
          <a:xfrm>
            <a:off x="1116336" y="1766505"/>
            <a:ext cx="9448800" cy="43815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图片 12291"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2294" name="图片 12293" descr="26"/>
          <p:cNvPicPr>
            <a:picLocks noChangeAspect="1"/>
          </p:cNvPicPr>
          <p:nvPr/>
        </p:nvPicPr>
        <p:blipFill>
          <a:blip r:embed="rId4"/>
          <a:stretch>
            <a:fillRect/>
          </a:stretch>
        </p:blipFill>
        <p:spPr>
          <a:xfrm>
            <a:off x="0" y="0"/>
            <a:ext cx="16778288" cy="9791700"/>
          </a:xfrm>
          <a:prstGeom prst="rect">
            <a:avLst/>
          </a:prstGeom>
          <a:noFill/>
          <a:ln w="9525">
            <a:noFill/>
          </a:ln>
        </p:spPr>
      </p:pic>
      <p:pic>
        <p:nvPicPr>
          <p:cNvPr id="12293" name="图片 12292" descr="27"/>
          <p:cNvPicPr>
            <a:picLocks noChangeAspect="1"/>
          </p:cNvPicPr>
          <p:nvPr/>
        </p:nvPicPr>
        <p:blipFill>
          <a:blip r:embed="rId5"/>
          <a:stretch>
            <a:fillRect/>
          </a:stretch>
        </p:blipFill>
        <p:spPr>
          <a:xfrm>
            <a:off x="12998450" y="3665538"/>
            <a:ext cx="3133725" cy="5810250"/>
          </a:xfrm>
          <a:prstGeom prst="rect">
            <a:avLst/>
          </a:prstGeom>
          <a:noFill/>
          <a:ln w="9525">
            <a:noFill/>
          </a:ln>
        </p:spPr>
      </p:pic>
      <p:sp>
        <p:nvSpPr>
          <p:cNvPr id="2" name="Rectangle 1">
            <a:extLst>
              <a:ext uri="{FF2B5EF4-FFF2-40B4-BE49-F238E27FC236}">
                <a16:creationId xmlns:a16="http://schemas.microsoft.com/office/drawing/2014/main" id="{51DB0F31-20BB-490C-BD6A-4178764DBE8B}"/>
              </a:ext>
            </a:extLst>
          </p:cNvPr>
          <p:cNvSpPr/>
          <p:nvPr/>
        </p:nvSpPr>
        <p:spPr>
          <a:xfrm>
            <a:off x="2484488" y="2695247"/>
            <a:ext cx="8388350" cy="4401205"/>
          </a:xfrm>
          <a:prstGeom prst="rect">
            <a:avLst/>
          </a:prstGeom>
        </p:spPr>
        <p:txBody>
          <a:bodyPr>
            <a:spAutoFit/>
          </a:bodyPr>
          <a:lstStyle/>
          <a:p>
            <a:r>
              <a:rPr lang="vi-VN" sz="7000">
                <a:solidFill>
                  <a:srgbClr val="002060"/>
                </a:solidFill>
                <a:latin typeface="Times New Roman" panose="02020603050405020304" pitchFamily="18" charset="0"/>
                <a:cs typeface="Times New Roman" panose="02020603050405020304" pitchFamily="18" charset="0"/>
              </a:rPr>
              <a:t>Em có thể lựa chọn thời điểm thích hợp như cuối giờ học để nhờ cô giáo giải đáp.</a:t>
            </a:r>
            <a:endParaRPr lang="en-US" sz="70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1433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4342" name="图片 14341" descr="30"/>
          <p:cNvPicPr>
            <a:picLocks noChangeAspect="1"/>
          </p:cNvPicPr>
          <p:nvPr/>
        </p:nvPicPr>
        <p:blipFill>
          <a:blip r:embed="rId4"/>
          <a:stretch>
            <a:fillRect/>
          </a:stretch>
        </p:blipFill>
        <p:spPr>
          <a:xfrm>
            <a:off x="4429125" y="744538"/>
            <a:ext cx="11809413" cy="8731250"/>
          </a:xfrm>
          <a:prstGeom prst="rect">
            <a:avLst/>
          </a:prstGeom>
          <a:noFill/>
          <a:ln w="9525">
            <a:noFill/>
          </a:ln>
        </p:spPr>
      </p:pic>
      <p:pic>
        <p:nvPicPr>
          <p:cNvPr id="2" name="Picture 1">
            <a:extLst>
              <a:ext uri="{FF2B5EF4-FFF2-40B4-BE49-F238E27FC236}">
                <a16:creationId xmlns:a16="http://schemas.microsoft.com/office/drawing/2014/main" id="{CE43305B-ACA5-4EDB-ADA3-3DB5974BDE24}"/>
              </a:ext>
            </a:extLst>
          </p:cNvPr>
          <p:cNvPicPr>
            <a:picLocks noChangeAspect="1"/>
          </p:cNvPicPr>
          <p:nvPr/>
        </p:nvPicPr>
        <p:blipFill>
          <a:blip r:embed="rId5"/>
          <a:stretch>
            <a:fillRect/>
          </a:stretch>
        </p:blipFill>
        <p:spPr>
          <a:xfrm>
            <a:off x="6372920" y="2505646"/>
            <a:ext cx="8115300" cy="49149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图片 5124" descr="12"/>
          <p:cNvPicPr>
            <a:picLocks noChangeAspect="1"/>
          </p:cNvPicPr>
          <p:nvPr/>
        </p:nvPicPr>
        <p:blipFill>
          <a:blip r:embed="rId3"/>
          <a:stretch>
            <a:fillRect/>
          </a:stretch>
        </p:blipFill>
        <p:spPr>
          <a:xfrm>
            <a:off x="0" y="8004522"/>
            <a:ext cx="16778288" cy="1485900"/>
          </a:xfrm>
          <a:prstGeom prst="rect">
            <a:avLst/>
          </a:prstGeom>
          <a:noFill/>
          <a:ln w="9525">
            <a:noFill/>
          </a:ln>
        </p:spPr>
      </p:pic>
      <p:pic>
        <p:nvPicPr>
          <p:cNvPr id="5126" name="图片 5125" descr="15"/>
          <p:cNvPicPr>
            <a:picLocks noChangeAspect="1"/>
          </p:cNvPicPr>
          <p:nvPr/>
        </p:nvPicPr>
        <p:blipFill>
          <a:blip r:embed="rId4"/>
          <a:stretch>
            <a:fillRect/>
          </a:stretch>
        </p:blipFill>
        <p:spPr>
          <a:xfrm>
            <a:off x="755650" y="333375"/>
            <a:ext cx="15554325" cy="9142413"/>
          </a:xfrm>
          <a:prstGeom prst="rect">
            <a:avLst/>
          </a:prstGeom>
          <a:noFill/>
          <a:ln w="9525">
            <a:noFill/>
          </a:ln>
        </p:spPr>
      </p:pic>
      <p:sp>
        <p:nvSpPr>
          <p:cNvPr id="2" name="Rectangle 1">
            <a:extLst>
              <a:ext uri="{FF2B5EF4-FFF2-40B4-BE49-F238E27FC236}">
                <a16:creationId xmlns:a16="http://schemas.microsoft.com/office/drawing/2014/main" id="{E9A781F9-6711-4982-A382-8F12AE9C4961}"/>
              </a:ext>
            </a:extLst>
          </p:cNvPr>
          <p:cNvSpPr/>
          <p:nvPr/>
        </p:nvSpPr>
        <p:spPr>
          <a:xfrm>
            <a:off x="3780632" y="1668440"/>
            <a:ext cx="11377263" cy="1015663"/>
          </a:xfrm>
          <a:prstGeom prst="rect">
            <a:avLst/>
          </a:prstGeom>
        </p:spPr>
        <p:txBody>
          <a:bodyPr wrap="square">
            <a:spAutoFit/>
          </a:bodyPr>
          <a:lstStyle/>
          <a:p>
            <a:r>
              <a:rPr lang="vi-VN" sz="6000">
                <a:latin typeface="Times New Roman" panose="02020603050405020304" pitchFamily="18" charset="0"/>
                <a:cs typeface="Times New Roman" panose="02020603050405020304" pitchFamily="18" charset="0"/>
              </a:rPr>
              <a:t>Em có thể học hỏi từ những bạn</a:t>
            </a:r>
            <a:endParaRPr lang="en-US" sz="600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9FBFD03-09DE-4CC5-BCBE-BEDAFB0A1CC2}"/>
              </a:ext>
            </a:extLst>
          </p:cNvPr>
          <p:cNvSpPr/>
          <p:nvPr/>
        </p:nvSpPr>
        <p:spPr>
          <a:xfrm>
            <a:off x="2844180" y="2517476"/>
            <a:ext cx="11442235" cy="1015663"/>
          </a:xfrm>
          <a:prstGeom prst="rect">
            <a:avLst/>
          </a:prstGeom>
        </p:spPr>
        <p:txBody>
          <a:bodyPr wrap="none">
            <a:spAutoFit/>
          </a:bodyPr>
          <a:lstStyle/>
          <a:p>
            <a:r>
              <a:rPr lang="vi-VN" sz="6000">
                <a:latin typeface="Times New Roman" panose="02020603050405020304" pitchFamily="18" charset="0"/>
                <a:cs typeface="Times New Roman" panose="02020603050405020304" pitchFamily="18" charset="0"/>
              </a:rPr>
              <a:t>trong lớp có cùng sở thích học Toán </a:t>
            </a:r>
            <a:endParaRPr lang="en-US" sz="6000"/>
          </a:p>
        </p:txBody>
      </p:sp>
      <p:sp>
        <p:nvSpPr>
          <p:cNvPr id="4" name="Rectangle 3">
            <a:extLst>
              <a:ext uri="{FF2B5EF4-FFF2-40B4-BE49-F238E27FC236}">
                <a16:creationId xmlns:a16="http://schemas.microsoft.com/office/drawing/2014/main" id="{014644E1-E1C6-451C-90AB-6F5080609E8C}"/>
              </a:ext>
            </a:extLst>
          </p:cNvPr>
          <p:cNvSpPr/>
          <p:nvPr/>
        </p:nvSpPr>
        <p:spPr>
          <a:xfrm>
            <a:off x="2844180" y="3311575"/>
            <a:ext cx="11668579" cy="1015663"/>
          </a:xfrm>
          <a:prstGeom prst="rect">
            <a:avLst/>
          </a:prstGeom>
        </p:spPr>
        <p:txBody>
          <a:bodyPr wrap="none">
            <a:spAutoFit/>
          </a:bodyPr>
          <a:lstStyle/>
          <a:p>
            <a:r>
              <a:rPr lang="vi-VN" sz="6000">
                <a:latin typeface="Times New Roman" panose="02020603050405020304" pitchFamily="18" charset="0"/>
                <a:cs typeface="Times New Roman" panose="02020603050405020304" pitchFamily="18" charset="0"/>
              </a:rPr>
              <a:t>với mình để mở rộng thêm kiến thức </a:t>
            </a:r>
            <a:endParaRPr lang="en-US" sz="6000"/>
          </a:p>
        </p:txBody>
      </p:sp>
      <p:sp>
        <p:nvSpPr>
          <p:cNvPr id="5" name="Rectangle 4">
            <a:extLst>
              <a:ext uri="{FF2B5EF4-FFF2-40B4-BE49-F238E27FC236}">
                <a16:creationId xmlns:a16="http://schemas.microsoft.com/office/drawing/2014/main" id="{230D8E90-8D24-4258-BC8F-2B6D2AE3BE16}"/>
              </a:ext>
            </a:extLst>
          </p:cNvPr>
          <p:cNvSpPr/>
          <p:nvPr/>
        </p:nvSpPr>
        <p:spPr>
          <a:xfrm>
            <a:off x="2923743" y="4160611"/>
            <a:ext cx="11218136" cy="1015663"/>
          </a:xfrm>
          <a:prstGeom prst="rect">
            <a:avLst/>
          </a:prstGeom>
        </p:spPr>
        <p:txBody>
          <a:bodyPr wrap="none">
            <a:spAutoFit/>
          </a:bodyPr>
          <a:lstStyle/>
          <a:p>
            <a:r>
              <a:rPr lang="vi-VN" sz="6000">
                <a:latin typeface="Times New Roman" panose="02020603050405020304" pitchFamily="18" charset="0"/>
                <a:cs typeface="Times New Roman" panose="02020603050405020304" pitchFamily="18" charset="0"/>
              </a:rPr>
              <a:t>hoặc có thể mượn sách của các bạn </a:t>
            </a:r>
            <a:endParaRPr lang="en-US" sz="6000"/>
          </a:p>
        </p:txBody>
      </p:sp>
      <p:sp>
        <p:nvSpPr>
          <p:cNvPr id="6" name="Rectangle 5">
            <a:extLst>
              <a:ext uri="{FF2B5EF4-FFF2-40B4-BE49-F238E27FC236}">
                <a16:creationId xmlns:a16="http://schemas.microsoft.com/office/drawing/2014/main" id="{E597EB25-8317-42F2-9A38-1C2FA5374B5B}"/>
              </a:ext>
            </a:extLst>
          </p:cNvPr>
          <p:cNvSpPr/>
          <p:nvPr/>
        </p:nvSpPr>
        <p:spPr>
          <a:xfrm>
            <a:off x="2892431" y="5121337"/>
            <a:ext cx="7215437" cy="1015663"/>
          </a:xfrm>
          <a:prstGeom prst="rect">
            <a:avLst/>
          </a:prstGeom>
        </p:spPr>
        <p:txBody>
          <a:bodyPr wrap="none">
            <a:spAutoFit/>
          </a:bodyPr>
          <a:lstStyle/>
          <a:p>
            <a:r>
              <a:rPr lang="vi-VN" sz="6000">
                <a:latin typeface="Times New Roman" panose="02020603050405020304" pitchFamily="18" charset="0"/>
                <a:cs typeface="Times New Roman" panose="02020603050405020304" pitchFamily="18" charset="0"/>
              </a:rPr>
              <a:t>trong lớp, hàng xóm,...</a:t>
            </a:r>
            <a:endParaRPr lang="en-US" sz="60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TotalTime>
  <Words>357</Words>
  <Application>Microsoft Office PowerPoint</Application>
  <PresentationFormat>Custom</PresentationFormat>
  <Paragraphs>44</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宋体</vt:lpstr>
      <vt:lpstr>Arial</vt:lpstr>
      <vt:lpstr>AvantGarde</vt:lpstr>
      <vt:lpstr>Calibri</vt:lpstr>
      <vt:lpstr>Calibri Light</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MAIHUNG</cp:lastModifiedBy>
  <cp:revision>32</cp:revision>
  <dcterms:created xsi:type="dcterms:W3CDTF">2015-09-14T06:10:05Z</dcterms:created>
  <dcterms:modified xsi:type="dcterms:W3CDTF">2025-03-13T18:53:01Z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