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11715" r:id="rId5"/>
    <p:sldId id="11649" r:id="rId6"/>
    <p:sldId id="11691" r:id="rId7"/>
    <p:sldId id="11716" r:id="rId8"/>
    <p:sldId id="11717" r:id="rId9"/>
    <p:sldId id="11661" r:id="rId10"/>
    <p:sldId id="11710" r:id="rId11"/>
    <p:sldId id="11708" r:id="rId12"/>
    <p:sldId id="533" r:id="rId13"/>
    <p:sldId id="117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26.gif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A1A69744-D541-4BA5-B2BB-BD332FF68953}"/>
              </a:ext>
            </a:extLst>
          </p:cNvPr>
          <p:cNvSpPr txBox="1">
            <a:spLocks/>
          </p:cNvSpPr>
          <p:nvPr/>
        </p:nvSpPr>
        <p:spPr>
          <a:xfrm>
            <a:off x="669597" y="9497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học bài chăm chỉ">
            <a:hlinkClick r:id="" action="ppaction://media"/>
            <a:extLst>
              <a:ext uri="{FF2B5EF4-FFF2-40B4-BE49-F238E27FC236}">
                <a16:creationId xmlns:a16="http://schemas.microsoft.com/office/drawing/2014/main" id="{D9606100-1729-4617-885F-F48F6EEA5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152</Words>
  <Application>Microsoft Office PowerPoint</Application>
  <PresentationFormat>Widescreen</PresentationFormat>
  <Paragraphs>26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宋体</vt:lpstr>
      <vt:lpstr>Arial</vt:lpstr>
      <vt:lpstr>Bubblegum Sans</vt:lpstr>
      <vt:lpstr>Calibri</vt:lpstr>
      <vt:lpstr>Calibri Light</vt:lpstr>
      <vt:lpstr>Cambria</vt:lpstr>
      <vt:lpstr>等线</vt:lpstr>
      <vt:lpstr>等线 Light</vt:lpstr>
      <vt:lpstr>UTM Showcard</vt:lpstr>
      <vt:lpstr>字魂27号-布丁体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17</cp:revision>
  <dcterms:created xsi:type="dcterms:W3CDTF">2022-09-17T10:58:09Z</dcterms:created>
  <dcterms:modified xsi:type="dcterms:W3CDTF">2025-03-13T18:50:22Z</dcterms:modified>
</cp:coreProperties>
</file>