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81" r:id="rId2"/>
    <p:sldId id="442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77" r:id="rId16"/>
    <p:sldId id="461" r:id="rId17"/>
    <p:sldId id="478" r:id="rId18"/>
    <p:sldId id="463" r:id="rId19"/>
    <p:sldId id="464" r:id="rId20"/>
    <p:sldId id="465" r:id="rId21"/>
    <p:sldId id="467" r:id="rId22"/>
    <p:sldId id="468" r:id="rId23"/>
    <p:sldId id="469" r:id="rId24"/>
    <p:sldId id="470" r:id="rId25"/>
    <p:sldId id="471" r:id="rId26"/>
  </p:sldIdLst>
  <p:sldSz cx="16276638" cy="9144000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5" d="100"/>
          <a:sy n="65" d="100"/>
        </p:scale>
        <p:origin x="792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26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9350-700E-4B0C-A3E5-C1D9554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FB096-5C12-4D67-9A50-27E1F7F9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4A05-0477-4D9E-A8DB-731A2BD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CB5D-2637-421C-B549-485DE900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9F00F-B768-4068-B350-E434E40B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878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7A70-5DF0-4706-BE97-83CEB607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9E524-5B41-4E0F-B34D-657C6152F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EED4-FE8F-471A-B4C5-9F11D917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D0A23-611E-4FF7-A46E-75C1BA08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4916-7F47-4A0E-AFCA-3213F13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838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3A9D7-7BB4-4421-88D5-027FE48D1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12F70-FBF9-4564-8CBD-5D21E165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64B2-7A17-4FC3-95C7-182EBA99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C72C-44BD-44E1-9058-C64C8CB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DA14B-2151-42B8-A27C-F14E1DA4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272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F497-ADE5-44AD-9B5C-12C5D94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E7B7-14A7-4AEE-A40D-9DFA2CA5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D514-E1C1-4667-91D0-8A7B2C5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63D8-9E4F-43DA-8B36-53E5D440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707D3-F83F-45BB-86AA-F8CDC32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333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43F2-68F2-451B-936B-7E740A9E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29C5-A859-4AC2-B016-6B053451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9A62-E802-4D13-8A76-2A76464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9199-291E-44A7-BED3-C6263BAC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A6BC-FCBB-4D8C-AA6A-EA9B8E2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444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10B5-DB23-4E33-B736-16165740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0811-2C17-492A-BE42-FB301509C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FA9F3-2A5C-4E0E-B47B-0E6381F1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31903-ED01-49C1-A7AE-569F4B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63C52-21EF-4DC5-BA8A-FB768738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D0B79-BF35-4E75-B826-37157BC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456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DE74-8031-4332-8E16-3409E2C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DC92-24BF-48A5-AB77-35421E2D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0D8D8-D2AD-4D40-A50E-F5FDC976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79F8E-2343-4787-8CB2-CA9F4B1B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71229-BFD5-4122-8DEB-286482231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D559C-289E-406C-A9F8-0B8D213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DC19D-B160-4B22-B4E6-7B87291F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00B05-62D7-4898-9CC6-471BC029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365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807E-ECD4-4B27-A799-A2062721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F5F57-B950-4801-9F75-A326E47F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A790C-CE61-4CFE-9EC7-F541DC9F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BEF2D-B19A-48C9-BB06-72983D20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799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0122E-0E2E-46B0-A3DC-0A42EC8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A9ECA-94A7-4F30-A71D-D8716A85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885A-E635-4E4B-91BD-42210EBB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123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D3D8-330B-40CF-BAA1-832D9582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54ED-B6B5-49DC-ADF0-8B0B36B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6CEA5-8091-4C7C-B74E-6705BC2E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83EA5-A629-487C-9BE5-597FDEF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0DD7-D414-4006-910E-3BF43BA7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D499A-5565-4E7B-A65F-AF9E5A1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626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9340-D308-4C9F-BFD3-B349FE80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6672E-850B-4ADC-8B76-F56BB091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21A86-6D7D-4587-A214-3230EB88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91C2F-4234-4789-AE81-88F08EEE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54AAD-31FB-4CD5-B625-1A83C7D3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39D6-E2CC-453D-A3DD-C7275902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390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3B65D-6905-4436-B008-309F558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8471-A023-4997-A3CC-A775C027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CE99-F86D-4D30-93D0-B7BCB2BE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6C23-6405-4FA7-87DB-C944DB973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9DC0-A053-4865-B989-7CF0C003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57A8006-39EA-4140-901F-623280A8A79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390" y="287131"/>
            <a:ext cx="1338665" cy="13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0.png"/><Relationship Id="rId1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slide" Target="slide3.xml"/><Relationship Id="rId19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8.svg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5.wav"/><Relationship Id="rId7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5.wav"/><Relationship Id="rId7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64688"/>
            <a:ext cx="16256000" cy="2569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333" dirty="0" err="1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Tự</a:t>
            </a:r>
            <a:r>
              <a:rPr lang="en-US" altLang="zh-CN" sz="5333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nhiên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xã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hội</a:t>
            </a:r>
            <a:endParaRPr lang="en-US" altLang="zh-CN" sz="5333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P001 4 hang 1 ô ly" panose="020B0603050302020204" pitchFamily="34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0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5.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kết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nối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với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cộng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đồng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1)</a:t>
            </a:r>
            <a:endParaRPr lang="en-US" sz="5333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1519" y="2882055"/>
            <a:ext cx="9753600" cy="3350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919" y="2882055"/>
            <a:ext cx="2946400" cy="4256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1319" y="391028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633171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716F99E-26C8-440C-B7E7-47B64E182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593" y="3452121"/>
            <a:ext cx="4354112" cy="57688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71119" y="1600200"/>
            <a:ext cx="10058400" cy="2743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80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FA3A6D4F-9D67-4B20-B500-8294818B7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691" y="-5107832"/>
            <a:ext cx="11669253" cy="157085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FA937B-5AA6-47C9-A540-2227B4250C78}"/>
              </a:ext>
            </a:extLst>
          </p:cNvPr>
          <p:cNvGrpSpPr/>
          <p:nvPr/>
        </p:nvGrpSpPr>
        <p:grpSpPr>
          <a:xfrm>
            <a:off x="2660711" y="117241"/>
            <a:ext cx="11878407" cy="1658790"/>
            <a:chOff x="1906152" y="528807"/>
            <a:chExt cx="8380848" cy="14523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6785F7-945F-4188-8562-550076C4A763}"/>
                </a:ext>
              </a:extLst>
            </p:cNvPr>
            <p:cNvGrpSpPr/>
            <p:nvPr/>
          </p:nvGrpSpPr>
          <p:grpSpPr>
            <a:xfrm>
              <a:off x="1906152" y="528807"/>
              <a:ext cx="8380848" cy="1452393"/>
              <a:chOff x="2369429" y="-1545284"/>
              <a:chExt cx="7345696" cy="127007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904F1DB8-4EB6-4756-9B94-F17BA31994BF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BD0EAFBE-2AE9-489B-9B30-E923BA2D6D06}"/>
                  </a:ext>
                </a:extLst>
              </p:cNvPr>
              <p:cNvSpPr/>
              <p:nvPr/>
            </p:nvSpPr>
            <p:spPr>
              <a:xfrm>
                <a:off x="2369429" y="-154528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409B3E-F450-4FFE-8A25-9B7B5F82D1F8}"/>
                </a:ext>
              </a:extLst>
            </p:cNvPr>
            <p:cNvSpPr txBox="1"/>
            <p:nvPr/>
          </p:nvSpPr>
          <p:spPr>
            <a:xfrm>
              <a:off x="1929967" y="528807"/>
              <a:ext cx="8357033" cy="125780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1219170" eaLnBrk="1" fontAlgn="auto" hangingPunct="1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33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3733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hoạt động của trường Minh, Hoa trong mỗi hình và cho biết:</a:t>
              </a:r>
              <a:endParaRPr lang="en-US" sz="3733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6659A9-F9D6-4E52-86C2-36B55443D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" y="2442805"/>
            <a:ext cx="8851900" cy="574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20309285-FFB2-44BB-8FE9-DA9D18132987}"/>
              </a:ext>
            </a:extLst>
          </p:cNvPr>
          <p:cNvSpPr/>
          <p:nvPr/>
        </p:nvSpPr>
        <p:spPr>
          <a:xfrm flipH="1">
            <a:off x="8893972" y="2556575"/>
            <a:ext cx="7241433" cy="234215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BA021AB0-56A6-40A8-82CE-F8DA8D1D3152}"/>
              </a:ext>
            </a:extLst>
          </p:cNvPr>
          <p:cNvSpPr/>
          <p:nvPr/>
        </p:nvSpPr>
        <p:spPr>
          <a:xfrm flipH="1">
            <a:off x="9040761" y="5313006"/>
            <a:ext cx="7241433" cy="139707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F6AFFC89-B360-443B-BD34-45DC88E4A956}"/>
              </a:ext>
            </a:extLst>
          </p:cNvPr>
          <p:cNvSpPr/>
          <p:nvPr/>
        </p:nvSpPr>
        <p:spPr>
          <a:xfrm flipH="1">
            <a:off x="9056637" y="7100970"/>
            <a:ext cx="7241433" cy="139707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5457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DB76C5B-379C-439C-89C3-0A4648385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559" y="3373550"/>
            <a:ext cx="4042563" cy="51649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979B4CA-EBD6-49DA-997B-80B61980E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359" y="3319032"/>
            <a:ext cx="3502059" cy="5059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24559" y="457200"/>
            <a:ext cx="7010400" cy="1447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5322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14F8F042-CDF5-4971-8B05-45BB657CD27F}"/>
              </a:ext>
            </a:extLst>
          </p:cNvPr>
          <p:cNvSpPr/>
          <p:nvPr/>
        </p:nvSpPr>
        <p:spPr>
          <a:xfrm>
            <a:off x="6134996" y="5134187"/>
            <a:ext cx="6502400" cy="201168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267" dirty="0">
                <a:solidFill>
                  <a:srgbClr val="DB92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này thể hiện sự đùm bọc, yêu thương đồng bào </a:t>
            </a:r>
            <a:endParaRPr lang="en-US" sz="4267" dirty="0">
              <a:solidFill>
                <a:srgbClr val="DB92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5519" y="4023790"/>
            <a:ext cx="4042563" cy="5164991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6444986" y="1482931"/>
            <a:ext cx="6502400" cy="32512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C9905A-2866-4F0B-9CB9-2E8F548C0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" y="2442806"/>
            <a:ext cx="6092923" cy="3951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84F5EE0E-AF7E-473F-8724-000ABC23ECF3}"/>
              </a:ext>
            </a:extLst>
          </p:cNvPr>
          <p:cNvSpPr/>
          <p:nvPr/>
        </p:nvSpPr>
        <p:spPr>
          <a:xfrm>
            <a:off x="3952399" y="7437119"/>
            <a:ext cx="8724053" cy="1729271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tham gia rất nhiệt tình, hào hứng, tự giác và rất tích cực</a:t>
            </a:r>
            <a:endParaRPr lang="en-US" sz="42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4525" y="44028"/>
            <a:ext cx="60198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314175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8B74DC7-8085-4986-91EB-9E4E5F97C192}"/>
              </a:ext>
            </a:extLst>
          </p:cNvPr>
          <p:cNvPicPr/>
          <p:nvPr/>
        </p:nvPicPr>
        <p:blipFill rotWithShape="1">
          <a:blip r:embed="rId2"/>
          <a:srcRect l="55849" t="26452" r="4385" b="27689"/>
          <a:stretch/>
        </p:blipFill>
        <p:spPr bwMode="auto">
          <a:xfrm>
            <a:off x="1" y="93473"/>
            <a:ext cx="7676526" cy="420906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 descr="Phát động ủng hộ, quyên góp &quot;Vì Miền Trung thân yêu&quot; - Trường THCS Nguyễn  Văn Cừ">
            <a:extLst>
              <a:ext uri="{FF2B5EF4-FFF2-40B4-BE49-F238E27FC236}">
                <a16:creationId xmlns:a16="http://schemas.microsoft.com/office/drawing/2014/main" id="{463CB43F-1194-4386-8FEC-218AE2C45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6527" y="93473"/>
            <a:ext cx="8600111" cy="42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nh viên trưởng thành từ những trải nghiệm và việc làm thiết thực vì cộng  đồng - Trường Đại học Trà Vinh">
            <a:extLst>
              <a:ext uri="{FF2B5EF4-FFF2-40B4-BE49-F238E27FC236}">
                <a16:creationId xmlns:a16="http://schemas.microsoft.com/office/drawing/2014/main" id="{7743A450-630D-4040-94EA-0B92D4FD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419600"/>
            <a:ext cx="7676526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S quyên góp hơn 200 triệu đồng – Chương trình Từ thiện Vì Miền Trung lần  2 - Hệ thống trường quốc tế Việt Úc - VAS">
            <a:extLst>
              <a:ext uri="{FF2B5EF4-FFF2-40B4-BE49-F238E27FC236}">
                <a16:creationId xmlns:a16="http://schemas.microsoft.com/office/drawing/2014/main" id="{71C8A4EB-4197-410A-B1A4-AED09EE9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6527" y="4302539"/>
            <a:ext cx="8600111" cy="484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A9187B-5D10-48DB-8BB9-FBD9EF11CA43}"/>
              </a:ext>
            </a:extLst>
          </p:cNvPr>
          <p:cNvSpPr/>
          <p:nvPr/>
        </p:nvSpPr>
        <p:spPr>
          <a:xfrm>
            <a:off x="5395119" y="2898087"/>
            <a:ext cx="4177813" cy="252667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47030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493838" y="762000"/>
            <a:ext cx="14340681" cy="2590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3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FA3A6D4F-9D67-4B20-B500-8294818B7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691" y="-5107832"/>
            <a:ext cx="11669253" cy="157085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FA937B-5AA6-47C9-A540-2227B4250C78}"/>
              </a:ext>
            </a:extLst>
          </p:cNvPr>
          <p:cNvGrpSpPr/>
          <p:nvPr/>
        </p:nvGrpSpPr>
        <p:grpSpPr>
          <a:xfrm>
            <a:off x="2659176" y="27565"/>
            <a:ext cx="11176000" cy="1083262"/>
            <a:chOff x="1905000" y="450289"/>
            <a:chExt cx="8382000" cy="1530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6785F7-945F-4188-8562-550076C4A763}"/>
                </a:ext>
              </a:extLst>
            </p:cNvPr>
            <p:cNvGrpSpPr/>
            <p:nvPr/>
          </p:nvGrpSpPr>
          <p:grpSpPr>
            <a:xfrm>
              <a:off x="1905000" y="450289"/>
              <a:ext cx="8382000" cy="15309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904F1DB8-4EB6-4756-9B94-F17BA31994BF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BD0EAFBE-2AE9-489B-9B30-E923BA2D6D06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409B3E-F450-4FFE-8A25-9B7B5F82D1F8}"/>
                </a:ext>
              </a:extLst>
            </p:cNvPr>
            <p:cNvSpPr txBox="1"/>
            <p:nvPr/>
          </p:nvSpPr>
          <p:spPr>
            <a:xfrm>
              <a:off x="1929967" y="566260"/>
              <a:ext cx="8285434" cy="101726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1219170" eaLnBrk="1" fontAlgn="auto" hangingPunct="1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3733" b="1" dirty="0">
                  <a:solidFill>
                    <a:srgbClr val="FFC000"/>
                  </a:solidFill>
                  <a:latin typeface="+mj-lt"/>
                </a:rPr>
                <a:t>Quan sát </a:t>
              </a:r>
              <a:r>
                <a:rPr lang="en-US" sz="3733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3733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733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733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733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733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733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20309285-FFB2-44BB-8FE9-DA9D18132987}"/>
              </a:ext>
            </a:extLst>
          </p:cNvPr>
          <p:cNvSpPr/>
          <p:nvPr/>
        </p:nvSpPr>
        <p:spPr>
          <a:xfrm flipH="1">
            <a:off x="8512556" y="1957968"/>
            <a:ext cx="7241433" cy="139707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thấy gì trong bức tranh ? </a:t>
            </a:r>
            <a:endParaRPr 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BA021AB0-56A6-40A8-82CE-F8DA8D1D3152}"/>
              </a:ext>
            </a:extLst>
          </p:cNvPr>
          <p:cNvSpPr/>
          <p:nvPr/>
        </p:nvSpPr>
        <p:spPr>
          <a:xfrm flipH="1">
            <a:off x="8634361" y="4202181"/>
            <a:ext cx="7241433" cy="139707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733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Em hãy nhận xét sự tham gia của các bạn như thế nào ? </a:t>
            </a:r>
            <a:endParaRPr lang="en-US" sz="3733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F6AFFC89-B360-443B-BD34-45DC88E4A956}"/>
              </a:ext>
            </a:extLst>
          </p:cNvPr>
          <p:cNvSpPr/>
          <p:nvPr/>
        </p:nvSpPr>
        <p:spPr>
          <a:xfrm flipH="1">
            <a:off x="8634360" y="6328810"/>
            <a:ext cx="7241433" cy="139707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F22213-3853-43C0-B7E9-04753C3CB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35" y="1876129"/>
            <a:ext cx="7251192" cy="633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59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14F8F042-CDF5-4971-8B05-45BB657CD27F}"/>
              </a:ext>
            </a:extLst>
          </p:cNvPr>
          <p:cNvSpPr/>
          <p:nvPr/>
        </p:nvSpPr>
        <p:spPr>
          <a:xfrm>
            <a:off x="6134995" y="5134187"/>
            <a:ext cx="7410837" cy="201168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dirty="0">
                <a:solidFill>
                  <a:srgbClr val="DB9231"/>
                </a:solidFill>
                <a:latin typeface="+mj-lt"/>
              </a:rPr>
              <a:t>Các bạn rất tích cực và hào hứng</a:t>
            </a:r>
            <a:endParaRPr lang="en-US" sz="4000" dirty="0">
              <a:solidFill>
                <a:srgbClr val="DB9231"/>
              </a:solidFill>
              <a:latin typeface="+mj-lt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6137500" y="2130857"/>
            <a:ext cx="7408333" cy="2448131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A7E6AD-5E08-424B-922C-C9221C63D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86" y="62528"/>
            <a:ext cx="9347200" cy="1258272"/>
          </a:xfrm>
          <a:prstGeom prst="rect">
            <a:avLst/>
          </a:prstGeom>
        </p:spPr>
      </p:pic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84F5EE0E-AF7E-473F-8724-000ABC23ECF3}"/>
              </a:ext>
            </a:extLst>
          </p:cNvPr>
          <p:cNvSpPr/>
          <p:nvPr/>
        </p:nvSpPr>
        <p:spPr>
          <a:xfrm>
            <a:off x="4445970" y="7459510"/>
            <a:ext cx="8724053" cy="1729271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9B80F7-0727-4F39-BF64-CA0B44FBF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64" y="2009768"/>
            <a:ext cx="5705457" cy="49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2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peech Bubble: Rectangle with Corners Rounded 91">
            <a:extLst>
              <a:ext uri="{FF2B5EF4-FFF2-40B4-BE49-F238E27FC236}">
                <a16:creationId xmlns:a16="http://schemas.microsoft.com/office/drawing/2014/main" id="{8B0C9DB5-8CD6-4719-A8BF-0D763BF9207A}"/>
              </a:ext>
            </a:extLst>
          </p:cNvPr>
          <p:cNvSpPr/>
          <p:nvPr/>
        </p:nvSpPr>
        <p:spPr>
          <a:xfrm>
            <a:off x="1527547" y="0"/>
            <a:ext cx="13058985" cy="3584968"/>
          </a:xfrm>
          <a:prstGeom prst="wedgeRoundRectCallout">
            <a:avLst>
              <a:gd name="adj1" fmla="val 1925"/>
              <a:gd name="adj2" fmla="val 66619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dirty="0">
                <a:solidFill>
                  <a:srgbClr val="00B050"/>
                </a:solidFill>
                <a:latin typeface="+mj-lt"/>
                <a:cs typeface="Baloo" panose="03080902040302020200" pitchFamily="66" charset="0"/>
              </a:rPr>
              <a:t>Những hoạt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B050"/>
                </a:solidFill>
                <a:latin typeface="+mj-lt"/>
                <a:cs typeface="Baloo" panose="03080902040302020200" pitchFamily="66" charset="0"/>
              </a:rPr>
              <a:t>thể hi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4000" dirty="0">
                <a:solidFill>
                  <a:srgbClr val="00B050"/>
                </a:solidFill>
                <a:latin typeface="+mj-lt"/>
                <a:cs typeface="Baloo" panose="03080902040302020200" pitchFamily="66" charset="0"/>
              </a:rPr>
              <a:t>n sự quan tâm, đùm bọc, yêu thương đồng bào bằng việc giúp đỡ, chia sẻ một phần của mình với những người có hoàn cảnh khó kh</a:t>
            </a:r>
            <a:r>
              <a:rPr lang="en-US" sz="4000" dirty="0">
                <a:solidFill>
                  <a:srgbClr val="00B050"/>
                </a:solidFill>
                <a:latin typeface="+mj-lt"/>
                <a:cs typeface="Baloo" panose="03080902040302020200" pitchFamily="66" charset="0"/>
              </a:rPr>
              <a:t>ă</a:t>
            </a:r>
            <a:r>
              <a:rPr lang="vi-VN" sz="4000" dirty="0">
                <a:solidFill>
                  <a:srgbClr val="00B050"/>
                </a:solidFill>
                <a:latin typeface="+mj-lt"/>
                <a:cs typeface="Baloo" panose="03080902040302020200" pitchFamily="66" charset="0"/>
              </a:rPr>
              <a:t>n hơn.</a:t>
            </a:r>
            <a:endParaRPr lang="en-US" sz="4000" dirty="0">
              <a:solidFill>
                <a:srgbClr val="00B050"/>
              </a:solidFill>
              <a:latin typeface="+mj-lt"/>
              <a:cs typeface="Baloo" panose="03080902040302020200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D2850B-539B-4B46-B293-294951F2B744}"/>
              </a:ext>
            </a:extLst>
          </p:cNvPr>
          <p:cNvGrpSpPr/>
          <p:nvPr/>
        </p:nvGrpSpPr>
        <p:grpSpPr>
          <a:xfrm>
            <a:off x="6274666" y="3882614"/>
            <a:ext cx="4963740" cy="4963740"/>
            <a:chOff x="8183140" y="3092148"/>
            <a:chExt cx="3722805" cy="372280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990D51E-7360-4678-ADF6-EEBC5FD7689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3">
              <a:lum bright="10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3140" y="3092148"/>
              <a:ext cx="3722805" cy="37228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0959A17-B7BF-474B-AE17-E477C7E4B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171" y="3191179"/>
              <a:ext cx="3524742" cy="3524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053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919" y="685800"/>
            <a:ext cx="150876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YÊU CẦU CẦN ĐẠT: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tên và ý nghĩa của một đến hai hoạt động kết nối với xã hội của trường học và mô tả được hoạt động đó 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được sự tham gia của HS trong các hoạt động kết nối.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Tích cực, có trách nhiệm khi tham gia hoạt động kết nối trường học với cộng đồng.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Có ý thức tuyên truyền, vận động các bạn cùng tham gia.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bài.Giữ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ĐỒ DÙNG DẠY HỌC: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point.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8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1519" y="2882055"/>
            <a:ext cx="9753600" cy="3350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478D0A-E0AB-4C48-9041-3EB06AD42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061" y="3003160"/>
            <a:ext cx="7990516" cy="31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06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25BDCB1E-1391-41AA-AA27-D00BD9C03908}"/>
              </a:ext>
            </a:extLst>
          </p:cNvPr>
          <p:cNvGrpSpPr/>
          <p:nvPr/>
        </p:nvGrpSpPr>
        <p:grpSpPr>
          <a:xfrm>
            <a:off x="662517" y="487681"/>
            <a:ext cx="13666629" cy="6217920"/>
            <a:chOff x="489148" y="586003"/>
            <a:chExt cx="6293857" cy="44431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8BA2A3-622A-41B3-B8B3-57FC49A5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148" y="990600"/>
              <a:ext cx="6293857" cy="4038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A48589-1D5D-4F5F-A3AF-D68041849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8465" y="586003"/>
              <a:ext cx="4789673" cy="109118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7670A7-C4B0-4F56-B143-FE1ACB017AC0}"/>
                </a:ext>
              </a:extLst>
            </p:cNvPr>
            <p:cNvSpPr txBox="1"/>
            <p:nvPr/>
          </p:nvSpPr>
          <p:spPr>
            <a:xfrm>
              <a:off x="1610528" y="692790"/>
              <a:ext cx="3972560" cy="1121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Hoạt động kết nối với xã hội của trường học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D1129D4-1A93-4C5E-856E-CC8D210587CE}"/>
              </a:ext>
            </a:extLst>
          </p:cNvPr>
          <p:cNvSpPr txBox="1"/>
          <p:nvPr/>
        </p:nvSpPr>
        <p:spPr>
          <a:xfrm>
            <a:off x="1812026" y="2657269"/>
            <a:ext cx="12083627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Arial" panose="020B0604020202020204" pitchFamily="34" charset="0"/>
              <a:buChar char="•"/>
              <a:defRPr/>
            </a:pPr>
            <a:r>
              <a:rPr lang="vi-VN" sz="3733" dirty="0">
                <a:solidFill>
                  <a:srgbClr val="00B050"/>
                </a:solidFill>
                <a:latin typeface="+mj-lt"/>
              </a:rPr>
              <a:t>Kể tên những hoạt động kết nối với cộng đồng của trường em?</a:t>
            </a:r>
            <a:endParaRPr lang="en-US" sz="3733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0530FF-9F4A-4C39-BDF9-210A0F997DFB}"/>
              </a:ext>
            </a:extLst>
          </p:cNvPr>
          <p:cNvSpPr txBox="1"/>
          <p:nvPr/>
        </p:nvSpPr>
        <p:spPr>
          <a:xfrm>
            <a:off x="1812026" y="4073982"/>
            <a:ext cx="12083627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Arial" panose="020B0604020202020204" pitchFamily="34" charset="0"/>
              <a:buChar char="•"/>
              <a:defRPr/>
            </a:pPr>
            <a:r>
              <a:rPr lang="vi-VN" sz="3733" dirty="0">
                <a:solidFill>
                  <a:srgbClr val="00B050"/>
                </a:solidFill>
                <a:latin typeface="+mj-lt"/>
              </a:rPr>
              <a:t>Em đã tham gia hoạt động nào? Em thích hoạt động nào nhất? Vì sao?</a:t>
            </a:r>
            <a:endParaRPr lang="en-US" sz="3733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2678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DC0BE6-34CD-4E53-AB9E-586511C1A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693" y="765944"/>
            <a:ext cx="11669253" cy="15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38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3C71976-6057-4855-A9D5-E4E69BA9E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759" y="412751"/>
            <a:ext cx="13939520" cy="1365403"/>
          </a:xfrm>
          <a:prstGeom prst="rect">
            <a:avLst/>
          </a:prstGeom>
        </p:spPr>
      </p:pic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52F4A615-9840-4EA2-BF95-12F08C085FCF}"/>
              </a:ext>
            </a:extLst>
          </p:cNvPr>
          <p:cNvSpPr/>
          <p:nvPr/>
        </p:nvSpPr>
        <p:spPr>
          <a:xfrm>
            <a:off x="2140140" y="2428469"/>
            <a:ext cx="11769059" cy="136540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>
              <a:defRPr/>
            </a:pP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733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BC16B-A7F8-470F-8F3C-C62A2145669F}"/>
              </a:ext>
            </a:extLst>
          </p:cNvPr>
          <p:cNvSpPr txBox="1"/>
          <p:nvPr/>
        </p:nvSpPr>
        <p:spPr>
          <a:xfrm>
            <a:off x="2448719" y="517605"/>
            <a:ext cx="1293706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267" dirty="0">
                <a:solidFill>
                  <a:prstClr val="white"/>
                </a:solidFill>
                <a:latin typeface="+mj-lt"/>
              </a:rPr>
              <a:t>Những hoạt động kết nối với cộng đồng </a:t>
            </a:r>
            <a:r>
              <a:rPr lang="en-US" sz="4267" dirty="0" err="1">
                <a:solidFill>
                  <a:prstClr val="white"/>
                </a:solidFill>
                <a:latin typeface="+mj-lt"/>
              </a:rPr>
              <a:t>tại</a:t>
            </a:r>
            <a:r>
              <a:rPr lang="vi-VN" sz="4267" dirty="0">
                <a:solidFill>
                  <a:prstClr val="white"/>
                </a:solidFill>
                <a:latin typeface="+mj-lt"/>
              </a:rPr>
              <a:t> trường</a:t>
            </a:r>
            <a:endParaRPr lang="en-US" sz="4267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5" name="Rectangle: Diagonal Corners Rounded 34">
            <a:extLst>
              <a:ext uri="{FF2B5EF4-FFF2-40B4-BE49-F238E27FC236}">
                <a16:creationId xmlns:a16="http://schemas.microsoft.com/office/drawing/2014/main" id="{7EF7DF04-CD97-4C12-B7CC-F39836B60929}"/>
              </a:ext>
            </a:extLst>
          </p:cNvPr>
          <p:cNvSpPr/>
          <p:nvPr/>
        </p:nvSpPr>
        <p:spPr>
          <a:xfrm>
            <a:off x="2140140" y="4150418"/>
            <a:ext cx="11769059" cy="84316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 - 19.</a:t>
            </a:r>
          </a:p>
        </p:txBody>
      </p: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37770E6B-F477-4D3C-960F-C71D9048F30A}"/>
              </a:ext>
            </a:extLst>
          </p:cNvPr>
          <p:cNvSpPr/>
          <p:nvPr/>
        </p:nvSpPr>
        <p:spPr>
          <a:xfrm>
            <a:off x="2140140" y="5445760"/>
            <a:ext cx="11769059" cy="131402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733" dirty="0">
                <a:solidFill>
                  <a:srgbClr val="00B050"/>
                </a:solidFill>
                <a:latin typeface="+mj-lt"/>
              </a:rPr>
              <a:t>Làm các sản phẩm từ nguyên liệu tái chế để gây quỹ</a:t>
            </a:r>
            <a:endParaRPr lang="en-US" sz="3733" dirty="0">
              <a:solidFill>
                <a:srgbClr val="00B050"/>
              </a:solidFill>
              <a:latin typeface="+mj-lt"/>
            </a:endParaRPr>
          </a:p>
          <a:p>
            <a:pPr lvl="0" algn="ctr">
              <a:defRPr/>
            </a:pPr>
            <a:r>
              <a:rPr lang="vi-VN" sz="3733" dirty="0">
                <a:solidFill>
                  <a:srgbClr val="00B050"/>
                </a:solidFill>
                <a:latin typeface="+mj-lt"/>
              </a:rPr>
              <a:t> bảo vệ môi trường.</a:t>
            </a:r>
            <a:endParaRPr lang="en-US" sz="3733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7" name="Rectangle: Diagonal Corners Rounded 36">
            <a:extLst>
              <a:ext uri="{FF2B5EF4-FFF2-40B4-BE49-F238E27FC236}">
                <a16:creationId xmlns:a16="http://schemas.microsoft.com/office/drawing/2014/main" id="{1B543612-8DF3-4469-BD4A-434C483307C8}"/>
              </a:ext>
            </a:extLst>
          </p:cNvPr>
          <p:cNvSpPr/>
          <p:nvPr/>
        </p:nvSpPr>
        <p:spPr>
          <a:xfrm>
            <a:off x="2140140" y="7225511"/>
            <a:ext cx="11769059" cy="140088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733" dirty="0">
                <a:solidFill>
                  <a:srgbClr val="00B050"/>
                </a:solidFill>
                <a:latin typeface="+mj-lt"/>
              </a:rPr>
              <a:t>Đổi các sản phẩm như pin, chai nhựa, vỏ hộp sữa để lấy cây xanh.</a:t>
            </a:r>
            <a:endParaRPr lang="en-US" sz="3733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7236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  <p:bldP spid="35" grpId="0" animBg="1"/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1519" y="2882055"/>
            <a:ext cx="9753600" cy="33508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23619" y="3300185"/>
            <a:ext cx="66294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57807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BA2A3-622A-41B3-B8B3-57FC49A59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17" y="1320800"/>
            <a:ext cx="14410002" cy="538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1129D4-1A93-4C5E-856E-CC8D210587CE}"/>
              </a:ext>
            </a:extLst>
          </p:cNvPr>
          <p:cNvSpPr txBox="1"/>
          <p:nvPr/>
        </p:nvSpPr>
        <p:spPr>
          <a:xfrm>
            <a:off x="1439267" y="2445549"/>
            <a:ext cx="128565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Lưu</a:t>
            </a:r>
            <a:r>
              <a:rPr lang="en-US" sz="48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ý: </a:t>
            </a:r>
          </a:p>
          <a:p>
            <a:pPr lvl="0" algn="ctr">
              <a:defRPr/>
            </a:pPr>
            <a:r>
              <a:rPr lang="en-US" sz="4800" b="1" dirty="0">
                <a:solidFill>
                  <a:srgbClr val="00B050"/>
                </a:solidFill>
                <a:latin typeface="HP001 4 hàng" panose="020B0603050302020204" pitchFamily="34" charset="0"/>
              </a:rPr>
              <a:t>- K</a:t>
            </a:r>
            <a:r>
              <a:rPr lang="vi-VN" sz="4800" b="1" dirty="0">
                <a:solidFill>
                  <a:srgbClr val="00B050"/>
                </a:solidFill>
                <a:latin typeface="HP001 4 hàng" panose="020B0603050302020204" pitchFamily="34" charset="0"/>
              </a:rPr>
              <a:t>ể với bố mẹ và người thân những hoạt động kết nối với x</a:t>
            </a:r>
            <a:r>
              <a:rPr lang="en-US" sz="4800" b="1" dirty="0">
                <a:solidFill>
                  <a:srgbClr val="00B050"/>
                </a:solidFill>
                <a:latin typeface="HP001 4 hàng" panose="020B0603050302020204" pitchFamily="34" charset="0"/>
              </a:rPr>
              <a:t>ã</a:t>
            </a:r>
            <a:r>
              <a:rPr lang="vi-VN" sz="4800" b="1" dirty="0">
                <a:solidFill>
                  <a:srgbClr val="00B050"/>
                </a:solidFill>
                <a:latin typeface="HP001 4 hàng" panose="020B0603050302020204" pitchFamily="34" charset="0"/>
              </a:rPr>
              <a:t> hội của trường em đã tham gia</a:t>
            </a:r>
            <a:endParaRPr lang="en-US" sz="4800" b="1" dirty="0">
              <a:solidFill>
                <a:srgbClr val="00B05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5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82" y="-450850"/>
            <a:ext cx="1585735" cy="2773777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3178875" y="0"/>
            <a:ext cx="10217244" cy="4648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96296-8303-4C3B-8528-334696715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244" y="-1614257"/>
            <a:ext cx="10829245" cy="7219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15FC1F-470C-422F-B05B-AC25201B7293}"/>
              </a:ext>
            </a:extLst>
          </p:cNvPr>
          <p:cNvSpPr txBox="1"/>
          <p:nvPr/>
        </p:nvSpPr>
        <p:spPr>
          <a:xfrm>
            <a:off x="594519" y="1948699"/>
            <a:ext cx="808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 LẤY BIỂN XANH</a:t>
            </a:r>
          </a:p>
        </p:txBody>
      </p:sp>
    </p:spTree>
    <p:extLst>
      <p:ext uri="{BB962C8B-B14F-4D97-AF65-F5344CB8AC3E}">
        <p14:creationId xmlns:p14="http://schemas.microsoft.com/office/powerpoint/2010/main" val="354421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3C11F021-8DD9-4CE8-9B3F-CD12F7DE7C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4" t="27778" r="38195" b="27499"/>
          <a:stretch/>
        </p:blipFill>
        <p:spPr>
          <a:xfrm rot="6370876">
            <a:off x="4341243" y="3710474"/>
            <a:ext cx="979064" cy="176122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C7581B7-8A59-4200-8E84-6D641C103E2E}"/>
              </a:ext>
            </a:extLst>
          </p:cNvPr>
          <p:cNvGrpSpPr/>
          <p:nvPr/>
        </p:nvGrpSpPr>
        <p:grpSpPr>
          <a:xfrm>
            <a:off x="8890794" y="2679700"/>
            <a:ext cx="5749925" cy="3295651"/>
            <a:chOff x="4202906" y="2080725"/>
            <a:chExt cx="4217195" cy="22483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21200E2-3E97-44A9-8264-3B22DDBCB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565" t="5775" r="5346" b="7611"/>
            <a:stretch/>
          </p:blipFill>
          <p:spPr>
            <a:xfrm>
              <a:off x="4838700" y="2080725"/>
              <a:ext cx="3581401" cy="224838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845FAF-6941-48B8-B913-F1E786CE0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9" t="27500" r="29306" b="27777"/>
            <a:stretch/>
          </p:blipFill>
          <p:spPr>
            <a:xfrm rot="16200000">
              <a:off x="4208829" y="2234774"/>
              <a:ext cx="1259741" cy="1271588"/>
            </a:xfrm>
            <a:prstGeom prst="rect">
              <a:avLst/>
            </a:prstGeom>
          </p:spPr>
        </p:pic>
      </p:grpSp>
      <p:pic>
        <p:nvPicPr>
          <p:cNvPr id="8" name="Picture 7">
            <a:hlinkClick r:id="rId8" action="ppaction://hlinksldjump"/>
            <a:extLst>
              <a:ext uri="{FF2B5EF4-FFF2-40B4-BE49-F238E27FC236}">
                <a16:creationId xmlns:a16="http://schemas.microsoft.com/office/drawing/2014/main" id="{A4C4B256-8946-4401-9EBB-DFF3BD9F25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38750" r="27639" b="38611"/>
          <a:stretch/>
        </p:blipFill>
        <p:spPr>
          <a:xfrm rot="21046719">
            <a:off x="5566638" y="5140015"/>
            <a:ext cx="2501900" cy="1298757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  <a:extLst>
              <a:ext uri="{FF2B5EF4-FFF2-40B4-BE49-F238E27FC236}">
                <a16:creationId xmlns:a16="http://schemas.microsoft.com/office/drawing/2014/main" id="{DCC1527D-C302-4798-9469-609D63CD1E7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6" t="27222" r="32222" b="26667"/>
          <a:stretch/>
        </p:blipFill>
        <p:spPr>
          <a:xfrm rot="19135445">
            <a:off x="8279981" y="4280223"/>
            <a:ext cx="1221625" cy="16829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2D18D6-8481-4BC7-9CCB-B0F2110C91B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0" t="29444" r="36523" b="27992"/>
          <a:stretch/>
        </p:blipFill>
        <p:spPr>
          <a:xfrm>
            <a:off x="2901770" y="132136"/>
            <a:ext cx="2576972" cy="21552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057C50-D2DE-41DE-88C7-608496EB1A0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2901770" y="7271410"/>
            <a:ext cx="2965693" cy="20062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88BA21-CEBF-4F92-B7D9-B453924C792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29306" r="28333" b="28750"/>
          <a:stretch/>
        </p:blipFill>
        <p:spPr>
          <a:xfrm>
            <a:off x="8548315" y="6339317"/>
            <a:ext cx="1438885" cy="1335561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93F2A607-8104-463B-871E-B41BDB5D33C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88" y="201122"/>
            <a:ext cx="1386969" cy="1365213"/>
          </a:xfrm>
          <a:prstGeom prst="rect">
            <a:avLst/>
          </a:prstGeom>
        </p:spPr>
      </p:pic>
      <p:pic>
        <p:nvPicPr>
          <p:cNvPr id="16" name="GAME ĐƯỢC CHIA SẺ MIỄN PHÍ BỚI NK POWERSKILLS">
            <a:hlinkClick r:id="rId8" action="ppaction://hlinksldjump"/>
            <a:extLst>
              <a:ext uri="{FF2B5EF4-FFF2-40B4-BE49-F238E27FC236}">
                <a16:creationId xmlns:a16="http://schemas.microsoft.com/office/drawing/2014/main" id="{B6E893B3-FEE9-423E-A0CA-D1A6B95C4C2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272" y="172563"/>
            <a:ext cx="1420152" cy="1403444"/>
          </a:xfrm>
          <a:prstGeom prst="rect">
            <a:avLst/>
          </a:prstGeom>
        </p:spPr>
      </p:pic>
      <p:pic>
        <p:nvPicPr>
          <p:cNvPr id="18" name="Picture 17">
            <a:hlinkClick r:id="rId4" action="ppaction://hlinksldjump"/>
            <a:extLst>
              <a:ext uri="{FF2B5EF4-FFF2-40B4-BE49-F238E27FC236}">
                <a16:creationId xmlns:a16="http://schemas.microsoft.com/office/drawing/2014/main" id="{52DD8C6F-537D-4E70-B5E0-F76017BAF9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40" y="184705"/>
            <a:ext cx="1398200" cy="1387191"/>
          </a:xfrm>
          <a:prstGeom prst="rect">
            <a:avLst/>
          </a:prstGeom>
        </p:spPr>
      </p:pic>
      <p:pic>
        <p:nvPicPr>
          <p:cNvPr id="20" name="CẤM BUÔN BÁN, CẤM REUP" descr="Káº¿t quáº£ hÃ¬nh áº£nh cho win text gif">
            <a:extLst>
              <a:ext uri="{FF2B5EF4-FFF2-40B4-BE49-F238E27FC236}">
                <a16:creationId xmlns:a16="http://schemas.microsoft.com/office/drawing/2014/main" id="{1D035292-AC6B-4513-BEB7-38F77DEB4E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902" y="1352899"/>
            <a:ext cx="7190088" cy="71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hlinkClick r:id="rId19" action="ppaction://hlinksldjump"/>
            <a:extLst>
              <a:ext uri="{FF2B5EF4-FFF2-40B4-BE49-F238E27FC236}">
                <a16:creationId xmlns:a16="http://schemas.microsoft.com/office/drawing/2014/main" id="{D81F7063-69D5-4C1F-9437-A8FDDB08E11A}"/>
              </a:ext>
            </a:extLst>
          </p:cNvPr>
          <p:cNvSpPr/>
          <p:nvPr/>
        </p:nvSpPr>
        <p:spPr>
          <a:xfrm>
            <a:off x="349792" y="223137"/>
            <a:ext cx="1371712" cy="566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-0.00046 C -0.03099 -0.01319 0.00143 -0.00046 -0.01875 -0.00648 C -0.02083 -0.00694 -0.02266 -0.00879 -0.02448 -0.00925 C -0.02656 -0.00925 -0.05521 -0.01157 -0.05599 -0.0118 C -0.06537 -0.01111 -0.075 -0.01064 -0.08425 -0.00925 C -0.08529 -0.00879 -0.08607 -0.0074 -0.08711 -0.00648 C -0.08841 -0.00555 -0.08971 -0.00463 -0.09102 -0.00416 C -0.09388 -0.00231 -0.09675 -0.00138 -0.09987 -4.44444E-6 C -0.10846 0.00417 -0.10117 0.00139 -0.10872 0.00371 C -0.12122 0.01621 -0.11576 0.01343 -0.12331 0.01644 C -0.12435 0.01783 -0.12539 0.01922 -0.12617 0.02061 C -0.12695 0.022 -0.12643 0.02338 -0.12721 0.02431 C -0.13034 0.02894 -0.13945 0.02801 -0.1418 0.02848 C -0.1431 0.02894 -0.1444 0.0294 -0.1457 0.02987 C -0.14675 0.03033 -0.14805 0.02987 -0.14883 0.03079 C -0.14935 0.03172 -0.15208 0.04237 -0.15169 0.04422 C -0.15117 0.04537 -0.15039 0.04144 -0.14961 0.04005 " pathEditMode="relative" rAng="0" ptsTypes="AAAAAAAAAAAAAAAA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1 0.04004 L -0.14961 0.03958 L -0.18008 0.0331 C -0.18282 0.03264 -0.18581 0.03264 -0.18854 0.03148 C -0.2168 0.02245 -0.16641 0.03148 -0.21732 0.02407 C -0.23256 0.02546 -0.24831 0.02407 -0.26315 0.02754 C -0.26836 0.02847 -0.27136 0.03403 -0.27565 0.03773 C -0.27722 0.03866 -0.2793 0.03912 -0.28086 0.04004 C -0.28203 0.04166 -0.28269 0.04421 -0.28451 0.04467 C -0.2905 0.04722 -0.29688 0.04768 -0.303 0.0493 C -0.3069 0.04977 -0.31055 0.05069 -0.3142 0.05185 C -0.31602 0.05278 -0.31758 0.05393 -0.31901 0.05532 C -0.32448 0.05741 -0.32696 0.05833 -0.33151 0.05949 C -0.33269 0.06041 -0.33425 0.06134 -0.33542 0.0625 C -0.34519 0.06805 -0.34089 0.0625 -0.35404 0.07245 C -0.35547 0.07315 -0.35677 0.07453 -0.35769 0.07569 C -0.35912 0.07662 -0.36003 0.0787 -0.36159 0.07963 C -0.36315 0.08055 -0.36498 0.08055 -0.36641 0.08125 C -0.36797 0.08171 -0.36888 0.08264 -0.37006 0.08264 C -0.37188 0.0831 -0.37487 0.08379 -0.37487 0.0831 " pathEditMode="relative" rAng="0" ptsTypes="AAAAAAAAAAAAAAAAAA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831 L -0.37487 0.08102 C -0.36927 0.08102 -0.36159 0.07916 -0.35586 0.07708 C -0.35391 0.07708 -0.35209 0.07338 -0.35104 0.07129 C -0.35013 0.06944 -0.34922 0.06944 -0.34818 0.06759 C -0.34727 0.06551 -0.34636 0.06366 -0.34636 0.0618 C -0.34532 0.05787 -0.34245 0.05208 -0.34245 0.05393 C -0.34245 0.05023 -0.34245 0.05046 -0.34245 0.04815 C -0.34063 0.03866 -0.34063 0.04236 -0.34063 0.03495 C -0.33959 0.01759 -0.34063 0.0331 -0.33867 0.00995 C -0.33867 0.0081 -0.33867 0.00416 -0.33776 0.00231 C -0.33685 0.00231 -0.33685 0.00023 -0.33581 -0.00162 C -0.3349 -0.00347 -0.3349 -0.00324 -0.3349 -0.00347 C -0.33203 -0.00741 -0.33112 -0.00926 -0.32917 -0.01088 C -0.32722 -0.01088 -0.32631 -0.01088 -0.32435 -0.01088 C -0.32058 -0.01088 -0.31576 -0.01088 -0.31198 -0.01088 C -0.31003 -0.00926 -0.30821 -0.00926 -0.30625 -0.00741 C -0.30248 -0.00556 -0.30625 -0.00556 -0.3043 -0.00556 " pathEditMode="relative" rAng="0" ptsTypes="AAAAAAAAAAAAAAAA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38215D1-3FAF-4B81-85BD-DC44A0237B69}"/>
              </a:ext>
            </a:extLst>
          </p:cNvPr>
          <p:cNvGrpSpPr/>
          <p:nvPr/>
        </p:nvGrpSpPr>
        <p:grpSpPr>
          <a:xfrm>
            <a:off x="2808933" y="5318321"/>
            <a:ext cx="9714265" cy="3302851"/>
            <a:chOff x="2098960" y="3988741"/>
            <a:chExt cx="7285699" cy="247713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5D14221-6D2D-4A4A-AC06-D5763DBF0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DBB8AE-8253-4FEA-9B4B-AD517F923AC7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A1A0333-EF70-477F-BEF8-0BD6282D2B86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98230F5-61D2-44D0-81A6-66F369163C85}"/>
              </a:ext>
            </a:extLst>
          </p:cNvPr>
          <p:cNvSpPr txBox="1"/>
          <p:nvPr/>
        </p:nvSpPr>
        <p:spPr>
          <a:xfrm>
            <a:off x="3840462" y="6296950"/>
            <a:ext cx="8316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Anh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id="{D822B3CC-E197-4EC0-A909-4509B5560C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12395168" y="6404758"/>
            <a:ext cx="3772500" cy="255204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E714F11-68E8-4E0A-9616-26DF048E63E2}"/>
              </a:ext>
            </a:extLst>
          </p:cNvPr>
          <p:cNvGrpSpPr/>
          <p:nvPr/>
        </p:nvGrpSpPr>
        <p:grpSpPr>
          <a:xfrm>
            <a:off x="559166" y="17719"/>
            <a:ext cx="14213797" cy="5654480"/>
            <a:chOff x="590273" y="15260"/>
            <a:chExt cx="10660348" cy="42408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56B4BAD-3315-410E-B32B-7F71D5DA4E6A}"/>
                </a:ext>
              </a:extLst>
            </p:cNvPr>
            <p:cNvGrpSpPr/>
            <p:nvPr/>
          </p:nvGrpSpPr>
          <p:grpSpPr>
            <a:xfrm>
              <a:off x="941379" y="15260"/>
              <a:ext cx="10309242" cy="3992802"/>
              <a:chOff x="711450" y="-4062"/>
              <a:chExt cx="10309242" cy="39928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2CEAE9D-4EB1-45AA-A28E-429909963B84}"/>
                  </a:ext>
                </a:extLst>
              </p:cNvPr>
              <p:cNvGrpSpPr/>
              <p:nvPr/>
            </p:nvGrpSpPr>
            <p:grpSpPr>
              <a:xfrm>
                <a:off x="711450" y="293309"/>
                <a:ext cx="9385222" cy="3695431"/>
                <a:chOff x="888431" y="293310"/>
                <a:chExt cx="9385222" cy="369543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9DF02233-1D0C-43B4-946E-8737E1D0E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>
                <a:xfrm>
                  <a:off x="888431" y="293310"/>
                  <a:ext cx="9385222" cy="369543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0176DF8-ED55-4D86-A951-D1E98D41AFF6}"/>
                    </a:ext>
                  </a:extLst>
                </p:cNvPr>
                <p:cNvGrpSpPr/>
                <p:nvPr/>
              </p:nvGrpSpPr>
              <p:grpSpPr>
                <a:xfrm>
                  <a:off x="1918347" y="1194674"/>
                  <a:ext cx="7644489" cy="1889007"/>
                  <a:chOff x="-1233" y="-54807"/>
                  <a:chExt cx="7745188" cy="191389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id="{6612EED3-FC45-4AEF-BC1B-DF095FB63440}"/>
                      </a:ext>
                    </a:extLst>
                  </p:cNvPr>
                  <p:cNvSpPr/>
                  <p:nvPr/>
                </p:nvSpPr>
                <p:spPr>
                  <a:xfrm>
                    <a:off x="-1233" y="-54807"/>
                    <a:ext cx="7745188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5188" h="1913890">
                        <a:moveTo>
                          <a:pt x="0" y="0"/>
                        </a:moveTo>
                        <a:lnTo>
                          <a:pt x="7745188" y="0"/>
                        </a:lnTo>
                        <a:lnTo>
                          <a:pt x="7745188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defTabSz="121917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83C711B-1757-4347-9C77-4D88A515F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1" t="26136" r="28638" b="23298"/>
              <a:stretch/>
            </p:blipFill>
            <p:spPr>
              <a:xfrm>
                <a:off x="9252289" y="-4062"/>
                <a:ext cx="1768403" cy="2058495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E0C779A-245A-43EC-804D-67336429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29306" r="28333" b="28750"/>
            <a:stretch/>
          </p:blipFill>
          <p:spPr>
            <a:xfrm>
              <a:off x="590273" y="3020412"/>
              <a:ext cx="1331307" cy="123570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E63B551-47F3-4CDE-A0EC-CF39DFCD1DA7}"/>
              </a:ext>
            </a:extLst>
          </p:cNvPr>
          <p:cNvSpPr txBox="1"/>
          <p:nvPr/>
        </p:nvSpPr>
        <p:spPr>
          <a:xfrm>
            <a:off x="2525829" y="1158727"/>
            <a:ext cx="9997369" cy="1787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Người con trai của bác trai và bác gái thì ta gọi là gì?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E714F11-68E8-4E0A-9616-26DF048E63E2}"/>
              </a:ext>
            </a:extLst>
          </p:cNvPr>
          <p:cNvGrpSpPr/>
          <p:nvPr/>
        </p:nvGrpSpPr>
        <p:grpSpPr>
          <a:xfrm>
            <a:off x="559166" y="17719"/>
            <a:ext cx="14213797" cy="5654480"/>
            <a:chOff x="590273" y="15260"/>
            <a:chExt cx="10660348" cy="42408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56B4BAD-3315-410E-B32B-7F71D5DA4E6A}"/>
                </a:ext>
              </a:extLst>
            </p:cNvPr>
            <p:cNvGrpSpPr/>
            <p:nvPr/>
          </p:nvGrpSpPr>
          <p:grpSpPr>
            <a:xfrm>
              <a:off x="941379" y="15260"/>
              <a:ext cx="10309242" cy="3992802"/>
              <a:chOff x="711450" y="-4062"/>
              <a:chExt cx="10309242" cy="39928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2CEAE9D-4EB1-45AA-A28E-429909963B84}"/>
                  </a:ext>
                </a:extLst>
              </p:cNvPr>
              <p:cNvGrpSpPr/>
              <p:nvPr/>
            </p:nvGrpSpPr>
            <p:grpSpPr>
              <a:xfrm>
                <a:off x="711450" y="293309"/>
                <a:ext cx="9385222" cy="3695431"/>
                <a:chOff x="888431" y="293310"/>
                <a:chExt cx="9385222" cy="369543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9DF02233-1D0C-43B4-946E-8737E1D0E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>
                <a:xfrm>
                  <a:off x="888431" y="293310"/>
                  <a:ext cx="9385222" cy="369543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0176DF8-ED55-4D86-A951-D1E98D41AFF6}"/>
                    </a:ext>
                  </a:extLst>
                </p:cNvPr>
                <p:cNvGrpSpPr/>
                <p:nvPr/>
              </p:nvGrpSpPr>
              <p:grpSpPr>
                <a:xfrm>
                  <a:off x="1918347" y="1194674"/>
                  <a:ext cx="7644489" cy="1889007"/>
                  <a:chOff x="-1233" y="-54807"/>
                  <a:chExt cx="7745188" cy="191389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id="{6612EED3-FC45-4AEF-BC1B-DF095FB63440}"/>
                      </a:ext>
                    </a:extLst>
                  </p:cNvPr>
                  <p:cNvSpPr/>
                  <p:nvPr/>
                </p:nvSpPr>
                <p:spPr>
                  <a:xfrm>
                    <a:off x="-1233" y="-54807"/>
                    <a:ext cx="7745188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5188" h="1913890">
                        <a:moveTo>
                          <a:pt x="0" y="0"/>
                        </a:moveTo>
                        <a:lnTo>
                          <a:pt x="7745188" y="0"/>
                        </a:lnTo>
                        <a:lnTo>
                          <a:pt x="7745188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defTabSz="121917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4267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83C711B-1757-4347-9C77-4D88A515F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1" t="26136" r="28638" b="23298"/>
              <a:stretch/>
            </p:blipFill>
            <p:spPr>
              <a:xfrm>
                <a:off x="9252289" y="-4062"/>
                <a:ext cx="1768403" cy="2058495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E0C779A-245A-43EC-804D-67336429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29306" r="28333" b="28750"/>
            <a:stretch/>
          </p:blipFill>
          <p:spPr>
            <a:xfrm>
              <a:off x="590273" y="3020412"/>
              <a:ext cx="1331307" cy="123570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E63B551-47F3-4CDE-A0EC-CF39DFCD1DA7}"/>
              </a:ext>
            </a:extLst>
          </p:cNvPr>
          <p:cNvSpPr txBox="1"/>
          <p:nvPr/>
        </p:nvSpPr>
        <p:spPr>
          <a:xfrm>
            <a:off x="2016944" y="637044"/>
            <a:ext cx="999736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" name="Picture 101">
            <a:hlinkClick r:id="rId7" action="ppaction://hlinksldjump"/>
            <a:extLst>
              <a:ext uri="{FF2B5EF4-FFF2-40B4-BE49-F238E27FC236}">
                <a16:creationId xmlns:a16="http://schemas.microsoft.com/office/drawing/2014/main" id="{283EA341-2C63-491E-B9F2-06E4792B0E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12664832" y="4904257"/>
            <a:ext cx="3772500" cy="2552044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8D4FCB6-DF9D-4D8E-A2C0-350DBDFCD905}"/>
              </a:ext>
            </a:extLst>
          </p:cNvPr>
          <p:cNvGrpSpPr/>
          <p:nvPr/>
        </p:nvGrpSpPr>
        <p:grpSpPr>
          <a:xfrm>
            <a:off x="390580" y="5102587"/>
            <a:ext cx="11395391" cy="1819667"/>
            <a:chOff x="2098496" y="3659454"/>
            <a:chExt cx="8546543" cy="1198789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B0C0E4C7-A61A-4478-B935-1EDEB8826149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2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5" name="Google Shape;282;p27">
              <a:extLst>
                <a:ext uri="{FF2B5EF4-FFF2-40B4-BE49-F238E27FC236}">
                  <a16:creationId xmlns:a16="http://schemas.microsoft.com/office/drawing/2014/main" id="{3C6A832B-0D26-4C9E-8AAA-512EC20F6A36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107" name="Google Shape;283;p27">
                <a:extLst>
                  <a:ext uri="{FF2B5EF4-FFF2-40B4-BE49-F238E27FC236}">
                    <a16:creationId xmlns:a16="http://schemas.microsoft.com/office/drawing/2014/main" id="{7B0CA6E0-CA2B-4C10-B68E-D6616B377848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8" name="Google Shape;284;p27">
                <a:extLst>
                  <a:ext uri="{FF2B5EF4-FFF2-40B4-BE49-F238E27FC236}">
                    <a16:creationId xmlns:a16="http://schemas.microsoft.com/office/drawing/2014/main" id="{8C0B88E2-4C24-4A86-92BA-33A18BDD7A08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9" name="Google Shape;285;p27">
                <a:extLst>
                  <a:ext uri="{FF2B5EF4-FFF2-40B4-BE49-F238E27FC236}">
                    <a16:creationId xmlns:a16="http://schemas.microsoft.com/office/drawing/2014/main" id="{212C1855-9C75-42C9-8ED2-F468EF3C9EE0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0" name="Google Shape;286;p27">
                <a:extLst>
                  <a:ext uri="{FF2B5EF4-FFF2-40B4-BE49-F238E27FC236}">
                    <a16:creationId xmlns:a16="http://schemas.microsoft.com/office/drawing/2014/main" id="{C885BC5B-53E9-49C0-BD24-D08027AD762F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1" name="Google Shape;287;p27">
                <a:extLst>
                  <a:ext uri="{FF2B5EF4-FFF2-40B4-BE49-F238E27FC236}">
                    <a16:creationId xmlns:a16="http://schemas.microsoft.com/office/drawing/2014/main" id="{FF3A1E0D-535B-4941-A09C-B21FAD3B91FE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2" name="Google Shape;288;p27">
                <a:extLst>
                  <a:ext uri="{FF2B5EF4-FFF2-40B4-BE49-F238E27FC236}">
                    <a16:creationId xmlns:a16="http://schemas.microsoft.com/office/drawing/2014/main" id="{A3A72B48-D581-45AA-8CC5-2C296CB34C0A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3" name="Google Shape;289;p27">
                <a:extLst>
                  <a:ext uri="{FF2B5EF4-FFF2-40B4-BE49-F238E27FC236}">
                    <a16:creationId xmlns:a16="http://schemas.microsoft.com/office/drawing/2014/main" id="{F3D20271-206A-4342-9B51-52DF3704600B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4" name="Google Shape;290;p27">
                <a:extLst>
                  <a:ext uri="{FF2B5EF4-FFF2-40B4-BE49-F238E27FC236}">
                    <a16:creationId xmlns:a16="http://schemas.microsoft.com/office/drawing/2014/main" id="{E44087A6-3DB2-429B-99F5-FD44F9CCD2B8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5" name="Google Shape;291;p27">
                <a:extLst>
                  <a:ext uri="{FF2B5EF4-FFF2-40B4-BE49-F238E27FC236}">
                    <a16:creationId xmlns:a16="http://schemas.microsoft.com/office/drawing/2014/main" id="{3E8030A8-5F47-484C-B570-7270239F4684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6" name="Google Shape;292;p27">
                <a:extLst>
                  <a:ext uri="{FF2B5EF4-FFF2-40B4-BE49-F238E27FC236}">
                    <a16:creationId xmlns:a16="http://schemas.microsoft.com/office/drawing/2014/main" id="{5F8F5DB1-C3A8-419D-A4B2-DFE7A00EDA8B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4FD69D2-C8C4-466B-A12C-6A8D912FD207}"/>
                </a:ext>
              </a:extLst>
            </p:cNvPr>
            <p:cNvSpPr txBox="1"/>
            <p:nvPr/>
          </p:nvSpPr>
          <p:spPr>
            <a:xfrm>
              <a:off x="3282088" y="3935286"/>
              <a:ext cx="5524671" cy="471098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36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sz="36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ga </a:t>
              </a: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ngay</a:t>
              </a:r>
              <a:r>
                <a:rPr lang="en-US" sz="36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6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dụng</a:t>
              </a:r>
              <a:endParaRPr lang="vi-VN" sz="36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2B91E4D-8BB8-453B-A594-F1B71CD25047}"/>
              </a:ext>
            </a:extLst>
          </p:cNvPr>
          <p:cNvGrpSpPr/>
          <p:nvPr/>
        </p:nvGrpSpPr>
        <p:grpSpPr>
          <a:xfrm>
            <a:off x="3754346" y="2840781"/>
            <a:ext cx="11759845" cy="2009664"/>
            <a:chOff x="1861723" y="2134893"/>
            <a:chExt cx="8819884" cy="1270717"/>
          </a:xfrm>
        </p:grpSpPr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27386686-405A-4E7A-B94A-C1281AB68D24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2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9" name="Google Shape;438;p31">
              <a:extLst>
                <a:ext uri="{FF2B5EF4-FFF2-40B4-BE49-F238E27FC236}">
                  <a16:creationId xmlns:a16="http://schemas.microsoft.com/office/drawing/2014/main" id="{CC9C8A21-23FE-4A83-B445-2EC3DF634149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21" name="Google Shape;439;p31">
                <a:extLst>
                  <a:ext uri="{FF2B5EF4-FFF2-40B4-BE49-F238E27FC236}">
                    <a16:creationId xmlns:a16="http://schemas.microsoft.com/office/drawing/2014/main" id="{C67EBC17-4EF4-4114-96D5-01C4C3FC2A13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2" name="Google Shape;440;p31">
                <a:extLst>
                  <a:ext uri="{FF2B5EF4-FFF2-40B4-BE49-F238E27FC236}">
                    <a16:creationId xmlns:a16="http://schemas.microsoft.com/office/drawing/2014/main" id="{07223F67-913A-4267-9DCF-52EBFBEEF979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3" name="Google Shape;441;p31">
                <a:extLst>
                  <a:ext uri="{FF2B5EF4-FFF2-40B4-BE49-F238E27FC236}">
                    <a16:creationId xmlns:a16="http://schemas.microsoft.com/office/drawing/2014/main" id="{55214CEC-69B6-4264-A4D7-C60DE8BD0148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4" name="Google Shape;442;p31">
                <a:extLst>
                  <a:ext uri="{FF2B5EF4-FFF2-40B4-BE49-F238E27FC236}">
                    <a16:creationId xmlns:a16="http://schemas.microsoft.com/office/drawing/2014/main" id="{E7127A60-9466-42F3-85D9-11144FE736FF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5" name="Google Shape;443;p31">
                <a:extLst>
                  <a:ext uri="{FF2B5EF4-FFF2-40B4-BE49-F238E27FC236}">
                    <a16:creationId xmlns:a16="http://schemas.microsoft.com/office/drawing/2014/main" id="{14642B19-CD1E-46FF-92E7-3AD01F3F361B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6" name="Google Shape;444;p31">
                <a:extLst>
                  <a:ext uri="{FF2B5EF4-FFF2-40B4-BE49-F238E27FC236}">
                    <a16:creationId xmlns:a16="http://schemas.microsoft.com/office/drawing/2014/main" id="{B3353F70-33AE-492B-9B29-DC59C8AF1FF5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7" name="Google Shape;445;p31">
                <a:extLst>
                  <a:ext uri="{FF2B5EF4-FFF2-40B4-BE49-F238E27FC236}">
                    <a16:creationId xmlns:a16="http://schemas.microsoft.com/office/drawing/2014/main" id="{9AD3B730-1880-417C-9BAF-F8B57B5802C5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8" name="Google Shape;446;p31">
                <a:extLst>
                  <a:ext uri="{FF2B5EF4-FFF2-40B4-BE49-F238E27FC236}">
                    <a16:creationId xmlns:a16="http://schemas.microsoft.com/office/drawing/2014/main" id="{E4287862-AC76-4800-830B-00BDEB06CE93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9" name="Google Shape;447;p31">
                <a:extLst>
                  <a:ext uri="{FF2B5EF4-FFF2-40B4-BE49-F238E27FC236}">
                    <a16:creationId xmlns:a16="http://schemas.microsoft.com/office/drawing/2014/main" id="{EE577259-0889-4903-9CCC-28D6B975E03C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0" name="Google Shape;448;p31">
                <a:extLst>
                  <a:ext uri="{FF2B5EF4-FFF2-40B4-BE49-F238E27FC236}">
                    <a16:creationId xmlns:a16="http://schemas.microsoft.com/office/drawing/2014/main" id="{90089CE8-6AFD-40BA-AD78-FF453B12642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1" name="Google Shape;449;p31">
                <a:extLst>
                  <a:ext uri="{FF2B5EF4-FFF2-40B4-BE49-F238E27FC236}">
                    <a16:creationId xmlns:a16="http://schemas.microsoft.com/office/drawing/2014/main" id="{E7AD0098-7BCE-431F-A9F5-B20DCD91763D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2" name="Google Shape;450;p31">
                <a:extLst>
                  <a:ext uri="{FF2B5EF4-FFF2-40B4-BE49-F238E27FC236}">
                    <a16:creationId xmlns:a16="http://schemas.microsoft.com/office/drawing/2014/main" id="{582F9CBB-35F6-4DC7-82FC-10E92AACA5F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3" name="Google Shape;451;p31">
                <a:extLst>
                  <a:ext uri="{FF2B5EF4-FFF2-40B4-BE49-F238E27FC236}">
                    <a16:creationId xmlns:a16="http://schemas.microsoft.com/office/drawing/2014/main" id="{5174B99E-454D-493A-9B65-D0E258DAFDDE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4" name="Google Shape;452;p31">
                <a:extLst>
                  <a:ext uri="{FF2B5EF4-FFF2-40B4-BE49-F238E27FC236}">
                    <a16:creationId xmlns:a16="http://schemas.microsoft.com/office/drawing/2014/main" id="{FAC574A4-2A7A-4952-B814-50E661F68F64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5" name="Google Shape;453;p31">
                <a:extLst>
                  <a:ext uri="{FF2B5EF4-FFF2-40B4-BE49-F238E27FC236}">
                    <a16:creationId xmlns:a16="http://schemas.microsoft.com/office/drawing/2014/main" id="{C9E13748-FB1C-4D91-BA24-8714A505D9BD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5ECAADF-37CE-4B60-8428-04B8422BBB46}"/>
                </a:ext>
              </a:extLst>
            </p:cNvPr>
            <p:cNvSpPr txBox="1"/>
            <p:nvPr/>
          </p:nvSpPr>
          <p:spPr>
            <a:xfrm>
              <a:off x="3472491" y="2646539"/>
              <a:ext cx="5306047" cy="45215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Đốt</a:t>
              </a:r>
              <a:r>
                <a:rPr lang="en-US" sz="36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pháo</a:t>
              </a:r>
              <a:r>
                <a:rPr lang="en-US" sz="36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bông</a:t>
              </a:r>
              <a:r>
                <a:rPr lang="en-US" sz="36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bếp</a:t>
              </a:r>
              <a:endParaRPr lang="vi-VN" sz="36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BCD760B-3571-43DA-912E-A7CDFC569C89}"/>
              </a:ext>
            </a:extLst>
          </p:cNvPr>
          <p:cNvGrpSpPr/>
          <p:nvPr/>
        </p:nvGrpSpPr>
        <p:grpSpPr>
          <a:xfrm>
            <a:off x="2815973" y="6976228"/>
            <a:ext cx="11965021" cy="2166636"/>
            <a:chOff x="1612674" y="5184381"/>
            <a:chExt cx="8973766" cy="1409055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3E11254B-C0BA-474B-A236-1F0681749D91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2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8" name="Google Shape;293;p27">
              <a:extLst>
                <a:ext uri="{FF2B5EF4-FFF2-40B4-BE49-F238E27FC236}">
                  <a16:creationId xmlns:a16="http://schemas.microsoft.com/office/drawing/2014/main" id="{AFD1F47C-B086-4613-825F-00C58E99B159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140" name="Google Shape;294;p27">
                <a:extLst>
                  <a:ext uri="{FF2B5EF4-FFF2-40B4-BE49-F238E27FC236}">
                    <a16:creationId xmlns:a16="http://schemas.microsoft.com/office/drawing/2014/main" id="{3CB910AC-E90A-4D30-A485-80E819F35B07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1" name="Google Shape;295;p27">
                <a:extLst>
                  <a:ext uri="{FF2B5EF4-FFF2-40B4-BE49-F238E27FC236}">
                    <a16:creationId xmlns:a16="http://schemas.microsoft.com/office/drawing/2014/main" id="{B3256AF3-AE2C-4155-9906-5E9D122BDAE0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2" name="Google Shape;296;p27">
                <a:extLst>
                  <a:ext uri="{FF2B5EF4-FFF2-40B4-BE49-F238E27FC236}">
                    <a16:creationId xmlns:a16="http://schemas.microsoft.com/office/drawing/2014/main" id="{171CE93D-B4A0-4102-859A-6409CD8E488A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3" name="Google Shape;297;p27">
                <a:extLst>
                  <a:ext uri="{FF2B5EF4-FFF2-40B4-BE49-F238E27FC236}">
                    <a16:creationId xmlns:a16="http://schemas.microsoft.com/office/drawing/2014/main" id="{A5DB588E-8029-49E7-BD7A-27B90BA43277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4" name="Google Shape;298;p27">
                <a:extLst>
                  <a:ext uri="{FF2B5EF4-FFF2-40B4-BE49-F238E27FC236}">
                    <a16:creationId xmlns:a16="http://schemas.microsoft.com/office/drawing/2014/main" id="{1348D68E-9F47-4974-A197-F5D8F5FF127E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5" name="Google Shape;299;p27">
                <a:extLst>
                  <a:ext uri="{FF2B5EF4-FFF2-40B4-BE49-F238E27FC236}">
                    <a16:creationId xmlns:a16="http://schemas.microsoft.com/office/drawing/2014/main" id="{F874B2D2-365F-497D-9C24-D3417EEE8DFE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6" name="Google Shape;300;p27">
                <a:extLst>
                  <a:ext uri="{FF2B5EF4-FFF2-40B4-BE49-F238E27FC236}">
                    <a16:creationId xmlns:a16="http://schemas.microsoft.com/office/drawing/2014/main" id="{8016A5A7-DB78-44FC-8D88-777F82E475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7" name="Google Shape;301;p27">
                <a:extLst>
                  <a:ext uri="{FF2B5EF4-FFF2-40B4-BE49-F238E27FC236}">
                    <a16:creationId xmlns:a16="http://schemas.microsoft.com/office/drawing/2014/main" id="{F4A20E6B-95EF-4D4A-BF36-FA1CB225CD1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8" name="Google Shape;302;p27">
                <a:extLst>
                  <a:ext uri="{FF2B5EF4-FFF2-40B4-BE49-F238E27FC236}">
                    <a16:creationId xmlns:a16="http://schemas.microsoft.com/office/drawing/2014/main" id="{64A9EECA-9F41-496D-BF22-4E4BEA15EFFE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9" name="Google Shape;303;p27">
                <a:extLst>
                  <a:ext uri="{FF2B5EF4-FFF2-40B4-BE49-F238E27FC236}">
                    <a16:creationId xmlns:a16="http://schemas.microsoft.com/office/drawing/2014/main" id="{690D4EC0-9661-4665-BB26-CDD58C5047F0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0" name="Google Shape;304;p27">
                <a:extLst>
                  <a:ext uri="{FF2B5EF4-FFF2-40B4-BE49-F238E27FC236}">
                    <a16:creationId xmlns:a16="http://schemas.microsoft.com/office/drawing/2014/main" id="{D86C90BD-70DC-4E91-957F-231A40C5D7D3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1" name="Google Shape;305;p27">
                <a:extLst>
                  <a:ext uri="{FF2B5EF4-FFF2-40B4-BE49-F238E27FC236}">
                    <a16:creationId xmlns:a16="http://schemas.microsoft.com/office/drawing/2014/main" id="{BED3AEEA-3FC5-4540-81E5-C81766BF1876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2" name="Google Shape;306;p27">
                <a:extLst>
                  <a:ext uri="{FF2B5EF4-FFF2-40B4-BE49-F238E27FC236}">
                    <a16:creationId xmlns:a16="http://schemas.microsoft.com/office/drawing/2014/main" id="{65F738BE-3708-4A4F-9C2C-3B68789E319B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3" name="Google Shape;307;p27">
                <a:extLst>
                  <a:ext uri="{FF2B5EF4-FFF2-40B4-BE49-F238E27FC236}">
                    <a16:creationId xmlns:a16="http://schemas.microsoft.com/office/drawing/2014/main" id="{7B1CA557-3D6F-4CE6-8112-A8552862F9E9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4" name="Google Shape;308;p27">
                <a:extLst>
                  <a:ext uri="{FF2B5EF4-FFF2-40B4-BE49-F238E27FC236}">
                    <a16:creationId xmlns:a16="http://schemas.microsoft.com/office/drawing/2014/main" id="{8629508A-DE57-49AC-B4FB-9BB554939E4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5" name="Google Shape;309;p27">
                <a:extLst>
                  <a:ext uri="{FF2B5EF4-FFF2-40B4-BE49-F238E27FC236}">
                    <a16:creationId xmlns:a16="http://schemas.microsoft.com/office/drawing/2014/main" id="{6D7443CC-C276-4C99-9F1F-03FAE5681F1B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6" name="Google Shape;310;p27">
                <a:extLst>
                  <a:ext uri="{FF2B5EF4-FFF2-40B4-BE49-F238E27FC236}">
                    <a16:creationId xmlns:a16="http://schemas.microsoft.com/office/drawing/2014/main" id="{BE5CBB5E-CDB9-4614-84DC-18026EA68F5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7" name="Google Shape;311;p27">
                <a:extLst>
                  <a:ext uri="{FF2B5EF4-FFF2-40B4-BE49-F238E27FC236}">
                    <a16:creationId xmlns:a16="http://schemas.microsoft.com/office/drawing/2014/main" id="{62D7E027-4D49-49D6-A268-B7F514AE702E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8" name="Google Shape;312;p27">
                <a:extLst>
                  <a:ext uri="{FF2B5EF4-FFF2-40B4-BE49-F238E27FC236}">
                    <a16:creationId xmlns:a16="http://schemas.microsoft.com/office/drawing/2014/main" id="{49AEA9DF-8587-4555-BF3E-18A9D3AC4DD7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9" name="Google Shape;313;p27">
                <a:extLst>
                  <a:ext uri="{FF2B5EF4-FFF2-40B4-BE49-F238E27FC236}">
                    <a16:creationId xmlns:a16="http://schemas.microsoft.com/office/drawing/2014/main" id="{19D818FB-6DB6-46CF-805E-29C31435FA80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0" name="Google Shape;314;p27">
                <a:extLst>
                  <a:ext uri="{FF2B5EF4-FFF2-40B4-BE49-F238E27FC236}">
                    <a16:creationId xmlns:a16="http://schemas.microsoft.com/office/drawing/2014/main" id="{E1567237-8417-438C-98DD-19E60F7D187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4267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14F04F6-49EC-4B85-A4FF-6B1C75F37370}"/>
                </a:ext>
              </a:extLst>
            </p:cNvPr>
            <p:cNvSpPr txBox="1"/>
            <p:nvPr/>
          </p:nvSpPr>
          <p:spPr>
            <a:xfrm>
              <a:off x="3400378" y="5760018"/>
              <a:ext cx="5738720" cy="46505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bật</a:t>
              </a:r>
              <a:r>
                <a:rPr lang="en-US" sz="36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sz="36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gần</a:t>
              </a:r>
              <a:r>
                <a:rPr lang="en-US" sz="36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sz="36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36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cần</a:t>
              </a:r>
              <a:endParaRPr lang="vi-VN" sz="36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1" name="Google Shape;1408;p39">
            <a:extLst>
              <a:ext uri="{FF2B5EF4-FFF2-40B4-BE49-F238E27FC236}">
                <a16:creationId xmlns:a16="http://schemas.microsoft.com/office/drawing/2014/main" id="{667536FE-2924-4470-AF1D-20205A59DF0B}"/>
              </a:ext>
            </a:extLst>
          </p:cNvPr>
          <p:cNvGrpSpPr/>
          <p:nvPr/>
        </p:nvGrpSpPr>
        <p:grpSpPr>
          <a:xfrm flipH="1">
            <a:off x="9107603" y="5106545"/>
            <a:ext cx="2407672" cy="2147508"/>
            <a:chOff x="2178000" y="1370575"/>
            <a:chExt cx="1417475" cy="1417450"/>
          </a:xfrm>
        </p:grpSpPr>
        <p:sp>
          <p:nvSpPr>
            <p:cNvPr id="162" name="Google Shape;1409;p39">
              <a:extLst>
                <a:ext uri="{FF2B5EF4-FFF2-40B4-BE49-F238E27FC236}">
                  <a16:creationId xmlns:a16="http://schemas.microsoft.com/office/drawing/2014/main" id="{A580F157-3139-4C10-AFEF-D4EBBC9E7093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42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3" name="Google Shape;1410;p39">
              <a:extLst>
                <a:ext uri="{FF2B5EF4-FFF2-40B4-BE49-F238E27FC236}">
                  <a16:creationId xmlns:a16="http://schemas.microsoft.com/office/drawing/2014/main" id="{4CBBB3EC-1B38-4B42-9E29-F41B85542AB6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42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4" name="Google Shape;1411;p39">
              <a:extLst>
                <a:ext uri="{FF2B5EF4-FFF2-40B4-BE49-F238E27FC236}">
                  <a16:creationId xmlns:a16="http://schemas.microsoft.com/office/drawing/2014/main" id="{2B62C2E8-22A7-4A8F-B724-598B0BA1DFB2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42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5" name="Google Shape;1412;p39">
              <a:extLst>
                <a:ext uri="{FF2B5EF4-FFF2-40B4-BE49-F238E27FC236}">
                  <a16:creationId xmlns:a16="http://schemas.microsoft.com/office/drawing/2014/main" id="{B44EB607-B0B1-445E-87BB-F246DC3F901E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42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6" name="Google Shape;1413;p39">
              <a:extLst>
                <a:ext uri="{FF2B5EF4-FFF2-40B4-BE49-F238E27FC236}">
                  <a16:creationId xmlns:a16="http://schemas.microsoft.com/office/drawing/2014/main" id="{F9DFD327-DE50-435D-8663-615C8C1CCB05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42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7" name="Google Shape;1414;p39">
              <a:extLst>
                <a:ext uri="{FF2B5EF4-FFF2-40B4-BE49-F238E27FC236}">
                  <a16:creationId xmlns:a16="http://schemas.microsoft.com/office/drawing/2014/main" id="{54569DD2-FBB7-4412-B915-9564DBE29DCE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42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8" name="Google Shape;1415;p39">
              <a:extLst>
                <a:ext uri="{FF2B5EF4-FFF2-40B4-BE49-F238E27FC236}">
                  <a16:creationId xmlns:a16="http://schemas.microsoft.com/office/drawing/2014/main" id="{2828969B-2566-45CB-8426-98EF5E781DE3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42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9" name="Google Shape;1416;p39">
              <a:extLst>
                <a:ext uri="{FF2B5EF4-FFF2-40B4-BE49-F238E27FC236}">
                  <a16:creationId xmlns:a16="http://schemas.microsoft.com/office/drawing/2014/main" id="{FD26FF9A-ADDC-41CC-BA93-283A74FCD0A3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42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0" name="Google Shape;1417;p39">
              <a:extLst>
                <a:ext uri="{FF2B5EF4-FFF2-40B4-BE49-F238E27FC236}">
                  <a16:creationId xmlns:a16="http://schemas.microsoft.com/office/drawing/2014/main" id="{69A98509-3AE4-46CE-98C2-CDDCAFA8EEE4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42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1" name="Google Shape;1418;p39">
              <a:extLst>
                <a:ext uri="{FF2B5EF4-FFF2-40B4-BE49-F238E27FC236}">
                  <a16:creationId xmlns:a16="http://schemas.microsoft.com/office/drawing/2014/main" id="{73FD5CEF-6B33-4741-99BA-0BB3BEBBC743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42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2" name="Google Shape;1419;p39">
              <a:extLst>
                <a:ext uri="{FF2B5EF4-FFF2-40B4-BE49-F238E27FC236}">
                  <a16:creationId xmlns:a16="http://schemas.microsoft.com/office/drawing/2014/main" id="{22423297-3E02-4C50-8A75-AF8A8D2E7EC0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42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3" name="Google Shape;1420;p39">
              <a:extLst>
                <a:ext uri="{FF2B5EF4-FFF2-40B4-BE49-F238E27FC236}">
                  <a16:creationId xmlns:a16="http://schemas.microsoft.com/office/drawing/2014/main" id="{FBFF0D3D-28D5-4591-824E-0FE4C4F9342B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42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4" name="Google Shape;1421;p39">
              <a:extLst>
                <a:ext uri="{FF2B5EF4-FFF2-40B4-BE49-F238E27FC236}">
                  <a16:creationId xmlns:a16="http://schemas.microsoft.com/office/drawing/2014/main" id="{C52CCA22-20B2-49E7-8E50-DB91883FDD3E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42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5" name="Google Shape;1422;p39">
              <a:extLst>
                <a:ext uri="{FF2B5EF4-FFF2-40B4-BE49-F238E27FC236}">
                  <a16:creationId xmlns:a16="http://schemas.microsoft.com/office/drawing/2014/main" id="{E866B605-388A-4876-B8F9-D17D7ABDFC01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42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76" name="Google Shape;118;p4">
            <a:extLst>
              <a:ext uri="{FF2B5EF4-FFF2-40B4-BE49-F238E27FC236}">
                <a16:creationId xmlns:a16="http://schemas.microsoft.com/office/drawing/2014/main" id="{FAB87869-EA9F-45A3-98EE-07BD003AEC0F}"/>
              </a:ext>
            </a:extLst>
          </p:cNvPr>
          <p:cNvSpPr/>
          <p:nvPr/>
        </p:nvSpPr>
        <p:spPr>
          <a:xfrm rot="19980337">
            <a:off x="12693827" y="7219560"/>
            <a:ext cx="2161621" cy="2025608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4267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Google Shape;118;p4">
            <a:extLst>
              <a:ext uri="{FF2B5EF4-FFF2-40B4-BE49-F238E27FC236}">
                <a16:creationId xmlns:a16="http://schemas.microsoft.com/office/drawing/2014/main" id="{7CB3364F-BE2F-4729-A773-BD2ED3F81F8E}"/>
              </a:ext>
            </a:extLst>
          </p:cNvPr>
          <p:cNvSpPr/>
          <p:nvPr/>
        </p:nvSpPr>
        <p:spPr>
          <a:xfrm rot="19980337">
            <a:off x="12887257" y="2963228"/>
            <a:ext cx="2161621" cy="2025608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4267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0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</p:childTnLst>
        </p:cTn>
      </p:par>
    </p:tnLst>
    <p:bldLst>
      <p:bldP spid="21" grpId="0"/>
      <p:bldP spid="176" grpId="0" animBg="1"/>
      <p:bldP spid="1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E714F11-68E8-4E0A-9616-26DF048E63E2}"/>
              </a:ext>
            </a:extLst>
          </p:cNvPr>
          <p:cNvGrpSpPr/>
          <p:nvPr/>
        </p:nvGrpSpPr>
        <p:grpSpPr>
          <a:xfrm>
            <a:off x="559166" y="17719"/>
            <a:ext cx="14213797" cy="5654480"/>
            <a:chOff x="590273" y="15260"/>
            <a:chExt cx="10660348" cy="42408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56B4BAD-3315-410E-B32B-7F71D5DA4E6A}"/>
                </a:ext>
              </a:extLst>
            </p:cNvPr>
            <p:cNvGrpSpPr/>
            <p:nvPr/>
          </p:nvGrpSpPr>
          <p:grpSpPr>
            <a:xfrm>
              <a:off x="941379" y="15260"/>
              <a:ext cx="10309242" cy="3992802"/>
              <a:chOff x="711450" y="-4062"/>
              <a:chExt cx="10309242" cy="39928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2CEAE9D-4EB1-45AA-A28E-429909963B84}"/>
                  </a:ext>
                </a:extLst>
              </p:cNvPr>
              <p:cNvGrpSpPr/>
              <p:nvPr/>
            </p:nvGrpSpPr>
            <p:grpSpPr>
              <a:xfrm>
                <a:off x="711450" y="293309"/>
                <a:ext cx="9385222" cy="3695431"/>
                <a:chOff x="888431" y="293310"/>
                <a:chExt cx="9385222" cy="369543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9DF02233-1D0C-43B4-946E-8737E1D0E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>
                <a:xfrm>
                  <a:off x="888431" y="293310"/>
                  <a:ext cx="9385222" cy="369543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0176DF8-ED55-4D86-A951-D1E98D41AFF6}"/>
                    </a:ext>
                  </a:extLst>
                </p:cNvPr>
                <p:cNvGrpSpPr/>
                <p:nvPr/>
              </p:nvGrpSpPr>
              <p:grpSpPr>
                <a:xfrm>
                  <a:off x="1918347" y="1194674"/>
                  <a:ext cx="7644489" cy="1889007"/>
                  <a:chOff x="-1233" y="-54807"/>
                  <a:chExt cx="7745188" cy="191389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id="{6612EED3-FC45-4AEF-BC1B-DF095FB63440}"/>
                      </a:ext>
                    </a:extLst>
                  </p:cNvPr>
                  <p:cNvSpPr/>
                  <p:nvPr/>
                </p:nvSpPr>
                <p:spPr>
                  <a:xfrm>
                    <a:off x="-1233" y="-54807"/>
                    <a:ext cx="7745188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5188" h="1913890">
                        <a:moveTo>
                          <a:pt x="0" y="0"/>
                        </a:moveTo>
                        <a:lnTo>
                          <a:pt x="7745188" y="0"/>
                        </a:lnTo>
                        <a:lnTo>
                          <a:pt x="7745188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defTabSz="121917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40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83C711B-1757-4347-9C77-4D88A515F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1" t="26136" r="28638" b="23298"/>
              <a:stretch/>
            </p:blipFill>
            <p:spPr>
              <a:xfrm>
                <a:off x="9252289" y="-4062"/>
                <a:ext cx="1768403" cy="2058495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E0C779A-245A-43EC-804D-67336429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29306" r="28333" b="28750"/>
            <a:stretch/>
          </p:blipFill>
          <p:spPr>
            <a:xfrm>
              <a:off x="590273" y="3020412"/>
              <a:ext cx="1331307" cy="123570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E63B551-47F3-4CDE-A0EC-CF39DFCD1DA7}"/>
              </a:ext>
            </a:extLst>
          </p:cNvPr>
          <p:cNvSpPr txBox="1"/>
          <p:nvPr/>
        </p:nvSpPr>
        <p:spPr>
          <a:xfrm>
            <a:off x="2525829" y="1158727"/>
            <a:ext cx="9997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ở?</a:t>
            </a:r>
          </a:p>
        </p:txBody>
      </p:sp>
      <p:pic>
        <p:nvPicPr>
          <p:cNvPr id="85" name="Picture 84">
            <a:hlinkClick r:id="rId7" action="ppaction://hlinksldjump"/>
            <a:extLst>
              <a:ext uri="{FF2B5EF4-FFF2-40B4-BE49-F238E27FC236}">
                <a16:creationId xmlns:a16="http://schemas.microsoft.com/office/drawing/2014/main" id="{4DF1C32E-3A51-4D7B-9527-D1DAA716F3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12655042" y="6640606"/>
            <a:ext cx="3772500" cy="2552044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1B1F4A6B-7D5F-4334-9FAB-CD5D3FD75152}"/>
              </a:ext>
            </a:extLst>
          </p:cNvPr>
          <p:cNvGrpSpPr/>
          <p:nvPr/>
        </p:nvGrpSpPr>
        <p:grpSpPr>
          <a:xfrm>
            <a:off x="4597504" y="5122212"/>
            <a:ext cx="11395391" cy="1819667"/>
            <a:chOff x="2098496" y="3659454"/>
            <a:chExt cx="8546543" cy="1198789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BDB4F3D8-C8BE-4C21-8D52-01121B8777BE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88" name="Google Shape;282;p27">
              <a:extLst>
                <a:ext uri="{FF2B5EF4-FFF2-40B4-BE49-F238E27FC236}">
                  <a16:creationId xmlns:a16="http://schemas.microsoft.com/office/drawing/2014/main" id="{BC600F20-B2E6-432B-8F8B-5A1D971B0A69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90" name="Google Shape;283;p27">
                <a:extLst>
                  <a:ext uri="{FF2B5EF4-FFF2-40B4-BE49-F238E27FC236}">
                    <a16:creationId xmlns:a16="http://schemas.microsoft.com/office/drawing/2014/main" id="{15ED3D8B-FE15-4435-B988-C2F93FB3EDEA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284;p27">
                <a:extLst>
                  <a:ext uri="{FF2B5EF4-FFF2-40B4-BE49-F238E27FC236}">
                    <a16:creationId xmlns:a16="http://schemas.microsoft.com/office/drawing/2014/main" id="{2762FD9D-C7A4-4A3E-A527-A988338A2B2D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285;p27">
                <a:extLst>
                  <a:ext uri="{FF2B5EF4-FFF2-40B4-BE49-F238E27FC236}">
                    <a16:creationId xmlns:a16="http://schemas.microsoft.com/office/drawing/2014/main" id="{7455F1D9-E826-495C-B56D-F624FAF4AB88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286;p27">
                <a:extLst>
                  <a:ext uri="{FF2B5EF4-FFF2-40B4-BE49-F238E27FC236}">
                    <a16:creationId xmlns:a16="http://schemas.microsoft.com/office/drawing/2014/main" id="{753CBA66-C608-4C3C-839E-0D68C2C985FF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287;p27">
                <a:extLst>
                  <a:ext uri="{FF2B5EF4-FFF2-40B4-BE49-F238E27FC236}">
                    <a16:creationId xmlns:a16="http://schemas.microsoft.com/office/drawing/2014/main" id="{BF613CA2-F8F6-44ED-84A4-99D71599BBBE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288;p27">
                <a:extLst>
                  <a:ext uri="{FF2B5EF4-FFF2-40B4-BE49-F238E27FC236}">
                    <a16:creationId xmlns:a16="http://schemas.microsoft.com/office/drawing/2014/main" id="{34C2B752-69D5-4DEA-BE04-B3E3288ABAF0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89;p27">
                <a:extLst>
                  <a:ext uri="{FF2B5EF4-FFF2-40B4-BE49-F238E27FC236}">
                    <a16:creationId xmlns:a16="http://schemas.microsoft.com/office/drawing/2014/main" id="{8FF7EC80-EDFE-4879-AB57-B30E0C9FEF4D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90;p27">
                <a:extLst>
                  <a:ext uri="{FF2B5EF4-FFF2-40B4-BE49-F238E27FC236}">
                    <a16:creationId xmlns:a16="http://schemas.microsoft.com/office/drawing/2014/main" id="{A907F31C-7E07-47B2-9A1D-685F93378649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91;p27">
                <a:extLst>
                  <a:ext uri="{FF2B5EF4-FFF2-40B4-BE49-F238E27FC236}">
                    <a16:creationId xmlns:a16="http://schemas.microsoft.com/office/drawing/2014/main" id="{D7D16D57-3315-4927-8D3D-88FED6B80774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292;p27">
                <a:extLst>
                  <a:ext uri="{FF2B5EF4-FFF2-40B4-BE49-F238E27FC236}">
                    <a16:creationId xmlns:a16="http://schemas.microsoft.com/office/drawing/2014/main" id="{4C1DB33E-EA45-418B-B98F-93EDF57B2B0E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F76108D-0D3E-44F0-B439-C30A96B5AFA9}"/>
                </a:ext>
              </a:extLst>
            </p:cNvPr>
            <p:cNvSpPr txBox="1"/>
            <p:nvPr/>
          </p:nvSpPr>
          <p:spPr>
            <a:xfrm>
              <a:off x="3427060" y="4122997"/>
              <a:ext cx="5306047" cy="54592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267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Vứt</a:t>
              </a:r>
              <a:r>
                <a:rPr lang="en-US" sz="4267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67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4267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67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bừa</a:t>
              </a:r>
              <a:r>
                <a:rPr lang="en-US" sz="4267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67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bãi</a:t>
              </a:r>
              <a:endParaRPr lang="vi-VN" sz="4267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FFB215D-7D93-49D6-8682-EFC12DAAE84E}"/>
              </a:ext>
            </a:extLst>
          </p:cNvPr>
          <p:cNvGrpSpPr/>
          <p:nvPr/>
        </p:nvGrpSpPr>
        <p:grpSpPr>
          <a:xfrm>
            <a:off x="272045" y="2929356"/>
            <a:ext cx="11759845" cy="2009664"/>
            <a:chOff x="1861723" y="2134893"/>
            <a:chExt cx="8819884" cy="1270717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2CA3B826-0C51-4701-84F0-1181E85D674E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02" name="Google Shape;438;p31">
              <a:extLst>
                <a:ext uri="{FF2B5EF4-FFF2-40B4-BE49-F238E27FC236}">
                  <a16:creationId xmlns:a16="http://schemas.microsoft.com/office/drawing/2014/main" id="{BA0E28AA-4BB1-4F86-B119-2950306B97C8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04" name="Google Shape;439;p31">
                <a:extLst>
                  <a:ext uri="{FF2B5EF4-FFF2-40B4-BE49-F238E27FC236}">
                    <a16:creationId xmlns:a16="http://schemas.microsoft.com/office/drawing/2014/main" id="{991A01F2-A6FA-402B-9576-7D63DE89EABA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40;p31">
                <a:extLst>
                  <a:ext uri="{FF2B5EF4-FFF2-40B4-BE49-F238E27FC236}">
                    <a16:creationId xmlns:a16="http://schemas.microsoft.com/office/drawing/2014/main" id="{17A2B2C0-72E9-4D2F-9B3C-5DFA19163890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41;p31">
                <a:extLst>
                  <a:ext uri="{FF2B5EF4-FFF2-40B4-BE49-F238E27FC236}">
                    <a16:creationId xmlns:a16="http://schemas.microsoft.com/office/drawing/2014/main" id="{9C949F39-39AB-4A17-A034-894BD5BC901E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42;p31">
                <a:extLst>
                  <a:ext uri="{FF2B5EF4-FFF2-40B4-BE49-F238E27FC236}">
                    <a16:creationId xmlns:a16="http://schemas.microsoft.com/office/drawing/2014/main" id="{05381A6C-185F-412F-9AB7-C33AE8CBFC1E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43;p31">
                <a:extLst>
                  <a:ext uri="{FF2B5EF4-FFF2-40B4-BE49-F238E27FC236}">
                    <a16:creationId xmlns:a16="http://schemas.microsoft.com/office/drawing/2014/main" id="{D72C2BB3-8739-4C96-98ED-D3E7D5D39CBD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44;p31">
                <a:extLst>
                  <a:ext uri="{FF2B5EF4-FFF2-40B4-BE49-F238E27FC236}">
                    <a16:creationId xmlns:a16="http://schemas.microsoft.com/office/drawing/2014/main" id="{A50CB1C4-B1D1-4F8E-BFFC-8BD996D343E1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45;p31">
                <a:extLst>
                  <a:ext uri="{FF2B5EF4-FFF2-40B4-BE49-F238E27FC236}">
                    <a16:creationId xmlns:a16="http://schemas.microsoft.com/office/drawing/2014/main" id="{F1B9EF13-156D-4B3E-A74E-399C441BC3A6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46;p31">
                <a:extLst>
                  <a:ext uri="{FF2B5EF4-FFF2-40B4-BE49-F238E27FC236}">
                    <a16:creationId xmlns:a16="http://schemas.microsoft.com/office/drawing/2014/main" id="{476B5E53-438E-499F-A885-04A8ED98B117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47;p31">
                <a:extLst>
                  <a:ext uri="{FF2B5EF4-FFF2-40B4-BE49-F238E27FC236}">
                    <a16:creationId xmlns:a16="http://schemas.microsoft.com/office/drawing/2014/main" id="{2CE595CE-6B54-466C-A547-AA398942EACB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48;p31">
                <a:extLst>
                  <a:ext uri="{FF2B5EF4-FFF2-40B4-BE49-F238E27FC236}">
                    <a16:creationId xmlns:a16="http://schemas.microsoft.com/office/drawing/2014/main" id="{D7C348A8-D2A6-41AD-8397-0434FF40EB31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49;p31">
                <a:extLst>
                  <a:ext uri="{FF2B5EF4-FFF2-40B4-BE49-F238E27FC236}">
                    <a16:creationId xmlns:a16="http://schemas.microsoft.com/office/drawing/2014/main" id="{865395C9-C404-4941-8BE8-7B4A734118E1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50;p31">
                <a:extLst>
                  <a:ext uri="{FF2B5EF4-FFF2-40B4-BE49-F238E27FC236}">
                    <a16:creationId xmlns:a16="http://schemas.microsoft.com/office/drawing/2014/main" id="{1D011EB3-CEE5-4969-B462-3EC674CDCA70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51;p31">
                <a:extLst>
                  <a:ext uri="{FF2B5EF4-FFF2-40B4-BE49-F238E27FC236}">
                    <a16:creationId xmlns:a16="http://schemas.microsoft.com/office/drawing/2014/main" id="{D1B7C3B5-8512-418C-B08E-163520745C56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52;p31">
                <a:extLst>
                  <a:ext uri="{FF2B5EF4-FFF2-40B4-BE49-F238E27FC236}">
                    <a16:creationId xmlns:a16="http://schemas.microsoft.com/office/drawing/2014/main" id="{1245C51F-1EB5-4ECB-BD94-1CD5F9C08EDA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53;p31">
                <a:extLst>
                  <a:ext uri="{FF2B5EF4-FFF2-40B4-BE49-F238E27FC236}">
                    <a16:creationId xmlns:a16="http://schemas.microsoft.com/office/drawing/2014/main" id="{B88A2C6E-65EA-413C-B928-22B7A12DDB35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C6BCB81-996F-43F5-8D42-FF5184D64F6D}"/>
                </a:ext>
              </a:extLst>
            </p:cNvPr>
            <p:cNvSpPr txBox="1"/>
            <p:nvPr/>
          </p:nvSpPr>
          <p:spPr>
            <a:xfrm>
              <a:off x="3422515" y="2658345"/>
              <a:ext cx="5732803" cy="46646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33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Thải</a:t>
              </a:r>
              <a:r>
                <a:rPr lang="en-US" sz="3733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733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thải</a:t>
              </a:r>
              <a:r>
                <a:rPr lang="en-US" sz="3733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3733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ao</a:t>
              </a:r>
              <a:r>
                <a:rPr lang="en-US" sz="3733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hồ</a:t>
              </a:r>
              <a:endParaRPr lang="vi-VN" sz="3733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03A2ED1-CCF7-46FF-B66D-921541D2E074}"/>
              </a:ext>
            </a:extLst>
          </p:cNvPr>
          <p:cNvGrpSpPr/>
          <p:nvPr/>
        </p:nvGrpSpPr>
        <p:grpSpPr>
          <a:xfrm>
            <a:off x="496723" y="6796740"/>
            <a:ext cx="11965021" cy="2168824"/>
            <a:chOff x="1612674" y="5184381"/>
            <a:chExt cx="8973766" cy="1409055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5ACFE477-8380-4B05-98BF-FA3C8109D64C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21" name="Google Shape;293;p27">
              <a:extLst>
                <a:ext uri="{FF2B5EF4-FFF2-40B4-BE49-F238E27FC236}">
                  <a16:creationId xmlns:a16="http://schemas.microsoft.com/office/drawing/2014/main" id="{68E7B6D4-3077-4523-8AD7-B33539F48457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123" name="Google Shape;294;p27">
                <a:extLst>
                  <a:ext uri="{FF2B5EF4-FFF2-40B4-BE49-F238E27FC236}">
                    <a16:creationId xmlns:a16="http://schemas.microsoft.com/office/drawing/2014/main" id="{ED4E43EF-6421-4E80-91D8-4D5B8F758B01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295;p27">
                <a:extLst>
                  <a:ext uri="{FF2B5EF4-FFF2-40B4-BE49-F238E27FC236}">
                    <a16:creationId xmlns:a16="http://schemas.microsoft.com/office/drawing/2014/main" id="{EB5D018E-1B69-4683-8BF3-A924889EEFB3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296;p27">
                <a:extLst>
                  <a:ext uri="{FF2B5EF4-FFF2-40B4-BE49-F238E27FC236}">
                    <a16:creationId xmlns:a16="http://schemas.microsoft.com/office/drawing/2014/main" id="{36DD18B1-1807-4565-A5CA-B40D39A0650C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297;p27">
                <a:extLst>
                  <a:ext uri="{FF2B5EF4-FFF2-40B4-BE49-F238E27FC236}">
                    <a16:creationId xmlns:a16="http://schemas.microsoft.com/office/drawing/2014/main" id="{AE4A98DA-05ED-41A9-AD42-6B2401109A48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298;p27">
                <a:extLst>
                  <a:ext uri="{FF2B5EF4-FFF2-40B4-BE49-F238E27FC236}">
                    <a16:creationId xmlns:a16="http://schemas.microsoft.com/office/drawing/2014/main" id="{11E965D6-DD5D-4B6E-847E-B4366A55BCDC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299;p27">
                <a:extLst>
                  <a:ext uri="{FF2B5EF4-FFF2-40B4-BE49-F238E27FC236}">
                    <a16:creationId xmlns:a16="http://schemas.microsoft.com/office/drawing/2014/main" id="{777BE793-586D-4CE3-BC4F-2A8032CF2D72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300;p27">
                <a:extLst>
                  <a:ext uri="{FF2B5EF4-FFF2-40B4-BE49-F238E27FC236}">
                    <a16:creationId xmlns:a16="http://schemas.microsoft.com/office/drawing/2014/main" id="{C78D1618-1C37-420B-8703-F21C8FAEB382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301;p27">
                <a:extLst>
                  <a:ext uri="{FF2B5EF4-FFF2-40B4-BE49-F238E27FC236}">
                    <a16:creationId xmlns:a16="http://schemas.microsoft.com/office/drawing/2014/main" id="{B3DD9972-2AFF-4143-BD35-EEF0EBB1E116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302;p27">
                <a:extLst>
                  <a:ext uri="{FF2B5EF4-FFF2-40B4-BE49-F238E27FC236}">
                    <a16:creationId xmlns:a16="http://schemas.microsoft.com/office/drawing/2014/main" id="{874B18EC-178C-4A5B-9CDF-0050C07A88C3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303;p27">
                <a:extLst>
                  <a:ext uri="{FF2B5EF4-FFF2-40B4-BE49-F238E27FC236}">
                    <a16:creationId xmlns:a16="http://schemas.microsoft.com/office/drawing/2014/main" id="{B890AA77-A0E0-431A-B1CD-CFC9EA6BBFC3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304;p27">
                <a:extLst>
                  <a:ext uri="{FF2B5EF4-FFF2-40B4-BE49-F238E27FC236}">
                    <a16:creationId xmlns:a16="http://schemas.microsoft.com/office/drawing/2014/main" id="{84DC67F9-9FB6-4B59-B206-E5EF71F6C346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305;p27">
                <a:extLst>
                  <a:ext uri="{FF2B5EF4-FFF2-40B4-BE49-F238E27FC236}">
                    <a16:creationId xmlns:a16="http://schemas.microsoft.com/office/drawing/2014/main" id="{3B0FD790-3C19-4BC4-87C2-DB5785E67C1C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306;p27">
                <a:extLst>
                  <a:ext uri="{FF2B5EF4-FFF2-40B4-BE49-F238E27FC236}">
                    <a16:creationId xmlns:a16="http://schemas.microsoft.com/office/drawing/2014/main" id="{ECE75431-4F54-46CD-A5B1-8514314B8D28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307;p27">
                <a:extLst>
                  <a:ext uri="{FF2B5EF4-FFF2-40B4-BE49-F238E27FC236}">
                    <a16:creationId xmlns:a16="http://schemas.microsoft.com/office/drawing/2014/main" id="{00A3436B-9674-447A-980E-8745E48F4F05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308;p27">
                <a:extLst>
                  <a:ext uri="{FF2B5EF4-FFF2-40B4-BE49-F238E27FC236}">
                    <a16:creationId xmlns:a16="http://schemas.microsoft.com/office/drawing/2014/main" id="{6A4399BB-A7E5-48DC-8C65-02FC4C84287A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309;p27">
                <a:extLst>
                  <a:ext uri="{FF2B5EF4-FFF2-40B4-BE49-F238E27FC236}">
                    <a16:creationId xmlns:a16="http://schemas.microsoft.com/office/drawing/2014/main" id="{A587B89B-ECAF-43B0-8FB7-F95244312058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310;p27">
                <a:extLst>
                  <a:ext uri="{FF2B5EF4-FFF2-40B4-BE49-F238E27FC236}">
                    <a16:creationId xmlns:a16="http://schemas.microsoft.com/office/drawing/2014/main" id="{10B064FC-4D0B-4E29-A9AC-74F000DEC9D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311;p27">
                <a:extLst>
                  <a:ext uri="{FF2B5EF4-FFF2-40B4-BE49-F238E27FC236}">
                    <a16:creationId xmlns:a16="http://schemas.microsoft.com/office/drawing/2014/main" id="{859FC58D-80F0-4AB2-88D5-414738026820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312;p27">
                <a:extLst>
                  <a:ext uri="{FF2B5EF4-FFF2-40B4-BE49-F238E27FC236}">
                    <a16:creationId xmlns:a16="http://schemas.microsoft.com/office/drawing/2014/main" id="{D1E9A27B-39C0-461C-B4AB-C47E7061798D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313;p27">
                <a:extLst>
                  <a:ext uri="{FF2B5EF4-FFF2-40B4-BE49-F238E27FC236}">
                    <a16:creationId xmlns:a16="http://schemas.microsoft.com/office/drawing/2014/main" id="{95007E60-B5B9-4C9E-A1A7-29215FC2BAAF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314;p27">
                <a:extLst>
                  <a:ext uri="{FF2B5EF4-FFF2-40B4-BE49-F238E27FC236}">
                    <a16:creationId xmlns:a16="http://schemas.microsoft.com/office/drawing/2014/main" id="{DE877A2C-2137-4921-9FB0-A3EC993A7900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D5FE6D5-A671-48FF-BE44-C2F0F6C25747}"/>
                </a:ext>
              </a:extLst>
            </p:cNvPr>
            <p:cNvSpPr txBox="1"/>
            <p:nvPr/>
          </p:nvSpPr>
          <p:spPr>
            <a:xfrm>
              <a:off x="2865297" y="5740674"/>
              <a:ext cx="6189783" cy="47928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33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733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dọn</a:t>
              </a:r>
              <a:r>
                <a:rPr lang="en-US" sz="3733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chuồng</a:t>
              </a:r>
              <a:r>
                <a:rPr lang="en-US" sz="3733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trại</a:t>
              </a:r>
              <a:endParaRPr lang="vi-VN" sz="3733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Google Shape;1408;p39">
            <a:extLst>
              <a:ext uri="{FF2B5EF4-FFF2-40B4-BE49-F238E27FC236}">
                <a16:creationId xmlns:a16="http://schemas.microsoft.com/office/drawing/2014/main" id="{1112AC86-A8E7-47A2-9BA9-AF2A0AF31E02}"/>
              </a:ext>
            </a:extLst>
          </p:cNvPr>
          <p:cNvGrpSpPr/>
          <p:nvPr/>
        </p:nvGrpSpPr>
        <p:grpSpPr>
          <a:xfrm flipH="1">
            <a:off x="9543810" y="7131162"/>
            <a:ext cx="2407672" cy="2147508"/>
            <a:chOff x="2178000" y="1370575"/>
            <a:chExt cx="1417475" cy="1417450"/>
          </a:xfrm>
        </p:grpSpPr>
        <p:sp>
          <p:nvSpPr>
            <p:cNvPr id="145" name="Google Shape;1409;p39">
              <a:extLst>
                <a:ext uri="{FF2B5EF4-FFF2-40B4-BE49-F238E27FC236}">
                  <a16:creationId xmlns:a16="http://schemas.microsoft.com/office/drawing/2014/main" id="{44473FA9-E3DC-4280-9921-8EE498664F15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10;p39">
              <a:extLst>
                <a:ext uri="{FF2B5EF4-FFF2-40B4-BE49-F238E27FC236}">
                  <a16:creationId xmlns:a16="http://schemas.microsoft.com/office/drawing/2014/main" id="{A95A750E-DA8F-416B-94D5-246D1CB3BD10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11;p39">
              <a:extLst>
                <a:ext uri="{FF2B5EF4-FFF2-40B4-BE49-F238E27FC236}">
                  <a16:creationId xmlns:a16="http://schemas.microsoft.com/office/drawing/2014/main" id="{DD060FB5-81CC-45B4-998D-7B159A1C31B2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12;p39">
              <a:extLst>
                <a:ext uri="{FF2B5EF4-FFF2-40B4-BE49-F238E27FC236}">
                  <a16:creationId xmlns:a16="http://schemas.microsoft.com/office/drawing/2014/main" id="{F923F34A-3C08-46DF-880B-34F64B83F6B3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13;p39">
              <a:extLst>
                <a:ext uri="{FF2B5EF4-FFF2-40B4-BE49-F238E27FC236}">
                  <a16:creationId xmlns:a16="http://schemas.microsoft.com/office/drawing/2014/main" id="{3ED1754D-2494-41A3-9BE7-E08FBAB7EDE1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414;p39">
              <a:extLst>
                <a:ext uri="{FF2B5EF4-FFF2-40B4-BE49-F238E27FC236}">
                  <a16:creationId xmlns:a16="http://schemas.microsoft.com/office/drawing/2014/main" id="{8999FCCC-D08E-478B-8880-02324A00B421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415;p39">
              <a:extLst>
                <a:ext uri="{FF2B5EF4-FFF2-40B4-BE49-F238E27FC236}">
                  <a16:creationId xmlns:a16="http://schemas.microsoft.com/office/drawing/2014/main" id="{57B8084C-E366-424D-B32B-41E76065926C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416;p39">
              <a:extLst>
                <a:ext uri="{FF2B5EF4-FFF2-40B4-BE49-F238E27FC236}">
                  <a16:creationId xmlns:a16="http://schemas.microsoft.com/office/drawing/2014/main" id="{3A33145B-5C28-4B2F-B342-3D8136353217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417;p39">
              <a:extLst>
                <a:ext uri="{FF2B5EF4-FFF2-40B4-BE49-F238E27FC236}">
                  <a16:creationId xmlns:a16="http://schemas.microsoft.com/office/drawing/2014/main" id="{2A4C8DBA-2244-4DFD-97EC-F86FCE7C064C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418;p39">
              <a:extLst>
                <a:ext uri="{FF2B5EF4-FFF2-40B4-BE49-F238E27FC236}">
                  <a16:creationId xmlns:a16="http://schemas.microsoft.com/office/drawing/2014/main" id="{BC433E98-E27C-4B76-967A-E6176D3D18F3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419;p39">
              <a:extLst>
                <a:ext uri="{FF2B5EF4-FFF2-40B4-BE49-F238E27FC236}">
                  <a16:creationId xmlns:a16="http://schemas.microsoft.com/office/drawing/2014/main" id="{07D226B1-02D2-4FE7-9F33-42890E0214B4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420;p39">
              <a:extLst>
                <a:ext uri="{FF2B5EF4-FFF2-40B4-BE49-F238E27FC236}">
                  <a16:creationId xmlns:a16="http://schemas.microsoft.com/office/drawing/2014/main" id="{E8A98114-5551-473E-AC0B-145612F1A39E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421;p39">
              <a:extLst>
                <a:ext uri="{FF2B5EF4-FFF2-40B4-BE49-F238E27FC236}">
                  <a16:creationId xmlns:a16="http://schemas.microsoft.com/office/drawing/2014/main" id="{1E7E8DB8-E4AF-4F5B-9846-1DCD70829BC8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422;p39">
              <a:extLst>
                <a:ext uri="{FF2B5EF4-FFF2-40B4-BE49-F238E27FC236}">
                  <a16:creationId xmlns:a16="http://schemas.microsoft.com/office/drawing/2014/main" id="{357E45F8-456F-4CC3-8907-829AA960E841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18;p4">
            <a:extLst>
              <a:ext uri="{FF2B5EF4-FFF2-40B4-BE49-F238E27FC236}">
                <a16:creationId xmlns:a16="http://schemas.microsoft.com/office/drawing/2014/main" id="{AF81C674-F925-4262-8B63-13A29B6D2EC3}"/>
              </a:ext>
            </a:extLst>
          </p:cNvPr>
          <p:cNvSpPr/>
          <p:nvPr/>
        </p:nvSpPr>
        <p:spPr>
          <a:xfrm rot="19980337">
            <a:off x="13472231" y="5038568"/>
            <a:ext cx="2161621" cy="2025608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2875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</p:childTnLst>
        </p:cTn>
      </p:par>
    </p:tnLst>
    <p:bldLst>
      <p:bldP spid="21" grpId="0"/>
      <p:bldP spid="1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861" y="1006549"/>
            <a:ext cx="14361043" cy="7938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CF8603-FC33-481C-B3A7-599D9EF17B2D}"/>
              </a:ext>
            </a:extLst>
          </p:cNvPr>
          <p:cNvSpPr txBox="1"/>
          <p:nvPr/>
        </p:nvSpPr>
        <p:spPr>
          <a:xfrm>
            <a:off x="893861" y="2875421"/>
            <a:ext cx="8301247" cy="673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eaLnBrk="1" fontAlgn="auto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vi-VN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ọi người trong hình 1 đang làm gì?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6889C-B2A6-4BB4-AA05-18B7661AADAE}"/>
              </a:ext>
            </a:extLst>
          </p:cNvPr>
          <p:cNvSpPr txBox="1"/>
          <p:nvPr/>
        </p:nvSpPr>
        <p:spPr>
          <a:xfrm>
            <a:off x="657245" y="3518540"/>
            <a:ext cx="8409891" cy="74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tham gia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như vậy chưa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3E8099-6E76-42A5-AE88-D44E82ABD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5325" y="2514600"/>
            <a:ext cx="5956199" cy="61245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07D0F6-A558-4BC5-B657-A8120DE5B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0" y="0"/>
            <a:ext cx="1105231" cy="10065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80319" y="1298436"/>
            <a:ext cx="8534400" cy="7128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5292" y="4430472"/>
            <a:ext cx="7558603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Em cảm thấy như thế nào khi tham gia các hoạt động như thế?</a:t>
            </a:r>
            <a:endParaRPr lang="en-US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32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10038</TotalTime>
  <Words>869</Words>
  <Application>Microsoft Office PowerPoint</Application>
  <PresentationFormat>Custom</PresentationFormat>
  <Paragraphs>65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宋体</vt:lpstr>
      <vt:lpstr>Arial</vt:lpstr>
      <vt:lpstr>Baloo</vt:lpstr>
      <vt:lpstr>Calibri</vt:lpstr>
      <vt:lpstr>Calibri Light</vt:lpstr>
      <vt:lpstr>Cambria</vt:lpstr>
      <vt:lpstr>等线</vt:lpstr>
      <vt:lpstr>HP001 4 hàng</vt:lpstr>
      <vt:lpstr>HP001 4 hang 1 ô ly</vt:lpstr>
      <vt:lpstr>HP001 4H</vt:lpstr>
      <vt:lpstr>Times New Roman</vt:lpstr>
      <vt:lpstr>方正卡通简体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MAIHUNG</cp:lastModifiedBy>
  <cp:revision>1113</cp:revision>
  <dcterms:created xsi:type="dcterms:W3CDTF">2008-09-09T22:52:10Z</dcterms:created>
  <dcterms:modified xsi:type="dcterms:W3CDTF">2025-03-13T20:00:38Z</dcterms:modified>
</cp:coreProperties>
</file>